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385" r:id="rId2"/>
    <p:sldMasterId id="2147484615" r:id="rId3"/>
    <p:sldMasterId id="2147484667" r:id="rId4"/>
  </p:sldMasterIdLst>
  <p:notesMasterIdLst>
    <p:notesMasterId r:id="rId78"/>
  </p:notesMasterIdLst>
  <p:sldIdLst>
    <p:sldId id="5045" r:id="rId5"/>
    <p:sldId id="1251" r:id="rId6"/>
    <p:sldId id="1501" r:id="rId7"/>
    <p:sldId id="1331" r:id="rId8"/>
    <p:sldId id="1283" r:id="rId9"/>
    <p:sldId id="1284" r:id="rId10"/>
    <p:sldId id="1381" r:id="rId11"/>
    <p:sldId id="1382" r:id="rId12"/>
    <p:sldId id="1300" r:id="rId13"/>
    <p:sldId id="4996" r:id="rId14"/>
    <p:sldId id="4997" r:id="rId15"/>
    <p:sldId id="4998" r:id="rId16"/>
    <p:sldId id="4999" r:id="rId17"/>
    <p:sldId id="5000" r:id="rId18"/>
    <p:sldId id="5001" r:id="rId19"/>
    <p:sldId id="3988" r:id="rId20"/>
    <p:sldId id="5002" r:id="rId21"/>
    <p:sldId id="5003" r:id="rId22"/>
    <p:sldId id="5004" r:id="rId23"/>
    <p:sldId id="1210" r:id="rId24"/>
    <p:sldId id="1211" r:id="rId25"/>
    <p:sldId id="1212" r:id="rId26"/>
    <p:sldId id="1215" r:id="rId27"/>
    <p:sldId id="1217" r:id="rId28"/>
    <p:sldId id="5005" r:id="rId29"/>
    <p:sldId id="5006" r:id="rId30"/>
    <p:sldId id="5007" r:id="rId31"/>
    <p:sldId id="5008" r:id="rId32"/>
    <p:sldId id="5009" r:id="rId33"/>
    <p:sldId id="5010" r:id="rId34"/>
    <p:sldId id="5011" r:id="rId35"/>
    <p:sldId id="5012" r:id="rId36"/>
    <p:sldId id="5013" r:id="rId37"/>
    <p:sldId id="5014" r:id="rId38"/>
    <p:sldId id="5015" r:id="rId39"/>
    <p:sldId id="5016" r:id="rId40"/>
    <p:sldId id="5017" r:id="rId41"/>
    <p:sldId id="5018" r:id="rId42"/>
    <p:sldId id="5019" r:id="rId43"/>
    <p:sldId id="5020" r:id="rId44"/>
    <p:sldId id="4033" r:id="rId45"/>
    <p:sldId id="5021" r:id="rId46"/>
    <p:sldId id="5022" r:id="rId47"/>
    <p:sldId id="5023" r:id="rId48"/>
    <p:sldId id="3147" r:id="rId49"/>
    <p:sldId id="5024" r:id="rId50"/>
    <p:sldId id="5025" r:id="rId51"/>
    <p:sldId id="3153" r:id="rId52"/>
    <p:sldId id="5026" r:id="rId53"/>
    <p:sldId id="5027" r:id="rId54"/>
    <p:sldId id="5028" r:id="rId55"/>
    <p:sldId id="5029" r:id="rId56"/>
    <p:sldId id="5030" r:id="rId57"/>
    <p:sldId id="5031" r:id="rId58"/>
    <p:sldId id="5032" r:id="rId59"/>
    <p:sldId id="5033" r:id="rId60"/>
    <p:sldId id="5034" r:id="rId61"/>
    <p:sldId id="5035" r:id="rId62"/>
    <p:sldId id="5050" r:id="rId63"/>
    <p:sldId id="263" r:id="rId64"/>
    <p:sldId id="5051" r:id="rId65"/>
    <p:sldId id="5036" r:id="rId66"/>
    <p:sldId id="5037" r:id="rId67"/>
    <p:sldId id="5038" r:id="rId68"/>
    <p:sldId id="5039" r:id="rId69"/>
    <p:sldId id="5040" r:id="rId70"/>
    <p:sldId id="5041" r:id="rId71"/>
    <p:sldId id="5042" r:id="rId72"/>
    <p:sldId id="5043" r:id="rId73"/>
    <p:sldId id="5044" r:id="rId74"/>
    <p:sldId id="5049" r:id="rId75"/>
    <p:sldId id="5052" r:id="rId76"/>
    <p:sldId id="5053" r:id="rId77"/>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clrMru>
    <a:srgbClr val="0432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006"/>
    <p:restoredTop sz="94607"/>
  </p:normalViewPr>
  <p:slideViewPr>
    <p:cSldViewPr>
      <p:cViewPr varScale="1">
        <p:scale>
          <a:sx n="124" d="100"/>
          <a:sy n="124" d="100"/>
        </p:scale>
        <p:origin x="2048" y="168"/>
      </p:cViewPr>
      <p:guideLst>
        <p:guide orient="horz" pos="2160"/>
        <p:guide pos="2880"/>
      </p:guideLst>
    </p:cSldViewPr>
  </p:slideViewPr>
  <p:notesTextViewPr>
    <p:cViewPr>
      <p:scale>
        <a:sx n="100" d="100"/>
        <a:sy n="100" d="100"/>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presProps" Target="presProps.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tableStyles" Target="tableStyles.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notesMaster" Target="notesMasters/notesMaster1.xml"/><Relationship Id="rId81"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AC33BA3-1D73-5A42-978A-909AAD2B95B5}"/>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a:extLst>
              <a:ext uri="{FF2B5EF4-FFF2-40B4-BE49-F238E27FC236}">
                <a16:creationId xmlns:a16="http://schemas.microsoft.com/office/drawing/2014/main" id="{ABF96B51-E1DE-7149-8994-1F194053D323}"/>
              </a:ext>
            </a:extLst>
          </p:cNvPr>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79D1A06F-A0A6-5F45-97B3-4583E3ECC095}" type="datetime1">
              <a:rPr lang="en-US" altLang="en-US"/>
              <a:pPr/>
              <a:t>5/16/19</a:t>
            </a:fld>
            <a:endParaRPr lang="en-US" altLang="en-US"/>
          </a:p>
        </p:txBody>
      </p:sp>
      <p:sp>
        <p:nvSpPr>
          <p:cNvPr id="4" name="Slide Image Placeholder 3">
            <a:extLst>
              <a:ext uri="{FF2B5EF4-FFF2-40B4-BE49-F238E27FC236}">
                <a16:creationId xmlns:a16="http://schemas.microsoft.com/office/drawing/2014/main" id="{6A6936DC-23D2-4E4C-929F-31037FD25E2F}"/>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4DD02845-3AC3-E242-A977-6DB65DD9AFF4}"/>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49A62C48-563F-134A-8B04-656555CB0B7B}"/>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C2C3C2C0-17DB-0A46-80D2-41F9334A6B19}"/>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02E19713-9C4A-7245-9E88-240452797298}"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a:extLst>
              <a:ext uri="{FF2B5EF4-FFF2-40B4-BE49-F238E27FC236}">
                <a16:creationId xmlns:a16="http://schemas.microsoft.com/office/drawing/2014/main" id="{CD6E63D0-9C84-AF40-BAD9-4F8F37C3FBD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AC7ED5C-CC43-4E4B-9998-12DC2B018335}" type="slidenum">
              <a:rPr lang="en-US" altLang="en-US" sz="1200">
                <a:solidFill>
                  <a:srgbClr val="000000"/>
                </a:solidFill>
              </a:rPr>
              <a:pPr eaLnBrk="1" hangingPunct="1"/>
              <a:t>1</a:t>
            </a:fld>
            <a:endParaRPr lang="en-US" altLang="en-US" sz="1200">
              <a:solidFill>
                <a:srgbClr val="000000"/>
              </a:solidFill>
            </a:endParaRPr>
          </a:p>
        </p:txBody>
      </p:sp>
      <p:sp>
        <p:nvSpPr>
          <p:cNvPr id="29698" name="Rectangle 2">
            <a:extLst>
              <a:ext uri="{FF2B5EF4-FFF2-40B4-BE49-F238E27FC236}">
                <a16:creationId xmlns:a16="http://schemas.microsoft.com/office/drawing/2014/main" id="{A79B5549-C940-4C49-9CFF-185B53C47B9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Rectangle 3">
            <a:extLst>
              <a:ext uri="{FF2B5EF4-FFF2-40B4-BE49-F238E27FC236}">
                <a16:creationId xmlns:a16="http://schemas.microsoft.com/office/drawing/2014/main" id="{5687D20B-7F1F-084E-BBC2-90B498F681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642977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53</a:t>
            </a:fld>
            <a:endParaRPr lang="en-US" altLang="en-US"/>
          </a:p>
        </p:txBody>
      </p:sp>
    </p:spTree>
    <p:extLst>
      <p:ext uri="{BB962C8B-B14F-4D97-AF65-F5344CB8AC3E}">
        <p14:creationId xmlns:p14="http://schemas.microsoft.com/office/powerpoint/2010/main" val="41779284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a:extLst>
              <a:ext uri="{FF2B5EF4-FFF2-40B4-BE49-F238E27FC236}">
                <a16:creationId xmlns:a16="http://schemas.microsoft.com/office/drawing/2014/main" id="{0751ED66-052F-F345-A866-5D9267BEF01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5217DDF5-C42C-4C43-AFC1-C054C587D8B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2946" name="Rectangle 2">
            <a:extLst>
              <a:ext uri="{FF2B5EF4-FFF2-40B4-BE49-F238E27FC236}">
                <a16:creationId xmlns:a16="http://schemas.microsoft.com/office/drawing/2014/main" id="{FC9B272A-7862-5246-B92D-650FA9ED5C6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7" name="Rectangle 3">
            <a:extLst>
              <a:ext uri="{FF2B5EF4-FFF2-40B4-BE49-F238E27FC236}">
                <a16:creationId xmlns:a16="http://schemas.microsoft.com/office/drawing/2014/main" id="{8EAD5BDE-EBA0-8B46-A345-E988A62A24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534926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436501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a:extLst>
              <a:ext uri="{FF2B5EF4-FFF2-40B4-BE49-F238E27FC236}">
                <a16:creationId xmlns:a16="http://schemas.microsoft.com/office/drawing/2014/main" id="{30E29D91-8F14-A14D-896D-7AFF8A561177}"/>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2" name="Notes Placeholder 2">
            <a:extLst>
              <a:ext uri="{FF2B5EF4-FFF2-40B4-BE49-F238E27FC236}">
                <a16:creationId xmlns:a16="http://schemas.microsoft.com/office/drawing/2014/main" id="{8CAC2566-D4B6-BE42-B016-6C7F7185785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30 * 32 * 32 = 30 * 1024 = 30K fragments</a:t>
            </a:r>
          </a:p>
          <a:p>
            <a:r>
              <a:rPr lang="en-US" altLang="en-US">
                <a:latin typeface="Arial" panose="020B0604020202020204" pitchFamily="34" charset="0"/>
                <a:ea typeface="ＭＳ Ｐゴシック" panose="020B0600070205080204" pitchFamily="34" charset="-128"/>
              </a:rPr>
              <a:t>64KB register file = 16 32-bit registers per thread = 64B (1/32 that of LRB)</a:t>
            </a:r>
          </a:p>
          <a:p>
            <a:r>
              <a:rPr lang="en-US" altLang="en-US">
                <a:latin typeface="Arial" panose="020B0604020202020204" pitchFamily="34" charset="0"/>
                <a:ea typeface="ＭＳ Ｐゴシック" panose="020B0600070205080204" pitchFamily="34" charset="-128"/>
              </a:rPr>
              <a:t>16KB of shared scratch</a:t>
            </a:r>
          </a:p>
          <a:p>
            <a:endParaRPr lang="en-US" altLang="en-US">
              <a:latin typeface="Arial" panose="020B0604020202020204" pitchFamily="34" charset="0"/>
              <a:ea typeface="ＭＳ Ｐゴシック" panose="020B0600070205080204" pitchFamily="34" charset="-128"/>
            </a:endParaRPr>
          </a:p>
          <a:p>
            <a:r>
              <a:rPr lang="en-US" altLang="en-US">
                <a:latin typeface="Arial" panose="020B0604020202020204" pitchFamily="34" charset="0"/>
                <a:ea typeface="ＭＳ Ｐゴシック" panose="020B0600070205080204" pitchFamily="34" charset="-128"/>
              </a:rPr>
              <a:t>80KB / core available to software</a:t>
            </a:r>
          </a:p>
        </p:txBody>
      </p:sp>
      <p:sp>
        <p:nvSpPr>
          <p:cNvPr id="87043" name="Slide Number Placeholder 3">
            <a:extLst>
              <a:ext uri="{FF2B5EF4-FFF2-40B4-BE49-F238E27FC236}">
                <a16:creationId xmlns:a16="http://schemas.microsoft.com/office/drawing/2014/main" id="{4CDACA4F-C50F-694C-9596-9E29C905BC8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06539D5-D8F8-0841-9AF5-C381A0FCA1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830264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A5A76BD3-3186-994A-9EE9-B32D6D61F5CD}"/>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0" name="Notes Placeholder 2">
            <a:extLst>
              <a:ext uri="{FF2B5EF4-FFF2-40B4-BE49-F238E27FC236}">
                <a16:creationId xmlns:a16="http://schemas.microsoft.com/office/drawing/2014/main" id="{FB2DA855-3264-9941-AB7D-E96673ED49A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To get maximal latency hiding:</a:t>
            </a:r>
          </a:p>
          <a:p>
            <a:r>
              <a:rPr lang="en-US" altLang="en-US">
                <a:latin typeface="Arial" panose="020B0604020202020204" pitchFamily="34" charset="0"/>
                <a:ea typeface="ＭＳ Ｐゴシック" panose="020B0600070205080204" pitchFamily="34" charset="-128"/>
              </a:rPr>
              <a:t>Run 1/32 of the time</a:t>
            </a:r>
          </a:p>
          <a:p>
            <a:r>
              <a:rPr lang="en-US" altLang="en-US">
                <a:latin typeface="Arial" panose="020B0604020202020204" pitchFamily="34" charset="0"/>
                <a:ea typeface="ＭＳ Ｐゴシック" panose="020B0600070205080204" pitchFamily="34" charset="-128"/>
              </a:rPr>
              <a:t>16 words per thread = 64B  </a:t>
            </a:r>
          </a:p>
        </p:txBody>
      </p:sp>
      <p:sp>
        <p:nvSpPr>
          <p:cNvPr id="89091" name="Slide Number Placeholder 3">
            <a:extLst>
              <a:ext uri="{FF2B5EF4-FFF2-40B4-BE49-F238E27FC236}">
                <a16:creationId xmlns:a16="http://schemas.microsoft.com/office/drawing/2014/main" id="{4D024069-94F4-D641-B2A1-8F4D329E13E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704419A4-991C-3F44-A653-08891C08E09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2104101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a:extLst>
              <a:ext uri="{FF2B5EF4-FFF2-40B4-BE49-F238E27FC236}">
                <a16:creationId xmlns:a16="http://schemas.microsoft.com/office/drawing/2014/main" id="{4B7A4271-45BB-EF48-B6C3-F876E5286524}"/>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38" name="Notes Placeholder 2">
            <a:extLst>
              <a:ext uri="{FF2B5EF4-FFF2-40B4-BE49-F238E27FC236}">
                <a16:creationId xmlns:a16="http://schemas.microsoft.com/office/drawing/2014/main" id="{878D0853-472C-6E43-94BE-F772C2CEA0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If you</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 running a CUDA program, and your not launching 30K threads, you are certainly not getting full latency hiding, and you might not be using the GPU well</a:t>
            </a:r>
            <a:endParaRPr lang="en-US" altLang="en-US">
              <a:latin typeface="Arial" panose="020B0604020202020204" pitchFamily="34" charset="0"/>
              <a:ea typeface="ＭＳ Ｐゴシック" panose="020B0600070205080204" pitchFamily="34" charset="-128"/>
            </a:endParaRPr>
          </a:p>
        </p:txBody>
      </p:sp>
      <p:sp>
        <p:nvSpPr>
          <p:cNvPr id="91139" name="Slide Number Placeholder 3">
            <a:extLst>
              <a:ext uri="{FF2B5EF4-FFF2-40B4-BE49-F238E27FC236}">
                <a16:creationId xmlns:a16="http://schemas.microsoft.com/office/drawing/2014/main" id="{3175FFC7-26FE-8E43-BC2A-3D6F3AC5FD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2619D99D-F6B0-AF4D-AC44-7E9B7ECC0C4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7720977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887652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9990223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583135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218305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a:extLst>
              <a:ext uri="{FF2B5EF4-FFF2-40B4-BE49-F238E27FC236}">
                <a16:creationId xmlns:a16="http://schemas.microsoft.com/office/drawing/2014/main" id="{5466BAB9-71D4-DD44-96CD-5E0C5955A3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B710971-DE6B-B440-A397-2C7B2D4831B8}" type="slidenum">
              <a:rPr lang="en-US" altLang="en-US" sz="1200">
                <a:solidFill>
                  <a:srgbClr val="000000"/>
                </a:solidFill>
              </a:rPr>
              <a:pPr eaLnBrk="1" hangingPunct="1"/>
              <a:t>5</a:t>
            </a:fld>
            <a:endParaRPr lang="en-US" altLang="en-US" sz="1200">
              <a:solidFill>
                <a:srgbClr val="000000"/>
              </a:solidFill>
            </a:endParaRPr>
          </a:p>
        </p:txBody>
      </p:sp>
      <p:sp>
        <p:nvSpPr>
          <p:cNvPr id="37890" name="Rectangle 2">
            <a:extLst>
              <a:ext uri="{FF2B5EF4-FFF2-40B4-BE49-F238E27FC236}">
                <a16:creationId xmlns:a16="http://schemas.microsoft.com/office/drawing/2014/main" id="{2CEFCE68-6C1D-7443-9812-F922F74BF4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Rectangle 3">
            <a:extLst>
              <a:ext uri="{FF2B5EF4-FFF2-40B4-BE49-F238E27FC236}">
                <a16:creationId xmlns:a16="http://schemas.microsoft.com/office/drawing/2014/main" id="{51E83F5C-1DC6-0149-ABD8-977D617E56D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latin typeface="Arial" panose="020B0604020202020204" pitchFamily="34" charset="0"/>
                <a:ea typeface="ＭＳ Ｐゴシック" panose="020B0600070205080204" pitchFamily="34" charset="-128"/>
              </a:rPr>
              <a:t>Both concepts (GPUs and systolic arrays) can be combined in a heterogenous architecture.</a:t>
            </a: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47809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a:extLst>
              <a:ext uri="{FF2B5EF4-FFF2-40B4-BE49-F238E27FC236}">
                <a16:creationId xmlns:a16="http://schemas.microsoft.com/office/drawing/2014/main" id="{CD6E63D0-9C84-AF40-BAD9-4F8F37C3FBD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AC7ED5C-CC43-4E4B-9998-12DC2B018335}" type="slidenum">
              <a:rPr lang="en-US" altLang="en-US" sz="1200">
                <a:solidFill>
                  <a:srgbClr val="000000"/>
                </a:solidFill>
              </a:rPr>
              <a:pPr eaLnBrk="1" hangingPunct="1"/>
              <a:t>72</a:t>
            </a:fld>
            <a:endParaRPr lang="en-US" altLang="en-US" sz="1200">
              <a:solidFill>
                <a:srgbClr val="000000"/>
              </a:solidFill>
            </a:endParaRPr>
          </a:p>
        </p:txBody>
      </p:sp>
      <p:sp>
        <p:nvSpPr>
          <p:cNvPr id="29698" name="Rectangle 2">
            <a:extLst>
              <a:ext uri="{FF2B5EF4-FFF2-40B4-BE49-F238E27FC236}">
                <a16:creationId xmlns:a16="http://schemas.microsoft.com/office/drawing/2014/main" id="{A79B5549-C940-4C49-9CFF-185B53C47B9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Rectangle 3">
            <a:extLst>
              <a:ext uri="{FF2B5EF4-FFF2-40B4-BE49-F238E27FC236}">
                <a16:creationId xmlns:a16="http://schemas.microsoft.com/office/drawing/2014/main" id="{5687D20B-7F1F-084E-BBC2-90B498F681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4891561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a:extLst>
              <a:ext uri="{FF2B5EF4-FFF2-40B4-BE49-F238E27FC236}">
                <a16:creationId xmlns:a16="http://schemas.microsoft.com/office/drawing/2014/main" id="{7866FBF6-BCD2-B945-82D7-0330F2B59FD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0E49C208-858D-7642-A42D-24033AE19A3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9938" name="Rectangle 2">
            <a:extLst>
              <a:ext uri="{FF2B5EF4-FFF2-40B4-BE49-F238E27FC236}">
                <a16:creationId xmlns:a16="http://schemas.microsoft.com/office/drawing/2014/main" id="{E6530BAA-9099-114F-B7A0-2C6AF1C784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Rectangle 3">
            <a:extLst>
              <a:ext uri="{FF2B5EF4-FFF2-40B4-BE49-F238E27FC236}">
                <a16:creationId xmlns:a16="http://schemas.microsoft.com/office/drawing/2014/main" id="{6B04D86A-CDEC-6A41-892F-ED67863616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622233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a:extLst>
              <a:ext uri="{FF2B5EF4-FFF2-40B4-BE49-F238E27FC236}">
                <a16:creationId xmlns:a16="http://schemas.microsoft.com/office/drawing/2014/main" id="{37236D5F-4277-1846-88E4-0D41BF1C23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5FD72C-A1C7-F142-98A3-92E946BF3B28}" type="slidenum">
              <a:rPr kumimoji="0" lang="en-US" altLang="en-US" sz="11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altLang="en-US" sz="11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0" name="Rectangle 2">
            <a:extLst>
              <a:ext uri="{FF2B5EF4-FFF2-40B4-BE49-F238E27FC236}">
                <a16:creationId xmlns:a16="http://schemas.microsoft.com/office/drawing/2014/main" id="{35BEA910-9F48-6E44-BED8-379C0783B15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Rectangle 3">
            <a:extLst>
              <a:ext uri="{FF2B5EF4-FFF2-40B4-BE49-F238E27FC236}">
                <a16:creationId xmlns:a16="http://schemas.microsoft.com/office/drawing/2014/main" id="{AFE341F9-427E-694F-AF55-AA1D4AA4C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de-DE"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507506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Slide Image Placeholder 1">
            <a:extLst>
              <a:ext uri="{FF2B5EF4-FFF2-40B4-BE49-F238E27FC236}">
                <a16:creationId xmlns:a16="http://schemas.microsoft.com/office/drawing/2014/main" id="{8CFBB1E9-E205-8249-9FB5-6B17F7FDC5E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0" name="Notes Placeholder 2">
            <a:extLst>
              <a:ext uri="{FF2B5EF4-FFF2-40B4-BE49-F238E27FC236}">
                <a16:creationId xmlns:a16="http://schemas.microsoft.com/office/drawing/2014/main" id="{B84CB036-1E28-5D4E-8719-7A785F62E35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ea typeface="ＭＳ Ｐゴシック" panose="020B0600070205080204" pitchFamily="34" charset="-128"/>
              </a:rPr>
              <a:t>Latency overlap/hiding</a:t>
            </a:r>
          </a:p>
        </p:txBody>
      </p:sp>
      <p:sp>
        <p:nvSpPr>
          <p:cNvPr id="114691" name="Slide Number Placeholder 3">
            <a:extLst>
              <a:ext uri="{FF2B5EF4-FFF2-40B4-BE49-F238E27FC236}">
                <a16:creationId xmlns:a16="http://schemas.microsoft.com/office/drawing/2014/main" id="{A5AFB78C-9C24-9B47-A3FA-3B080658BF9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DE38B3-B002-0644-ADA7-D1492B215FF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56571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a:extLst>
              <a:ext uri="{FF2B5EF4-FFF2-40B4-BE49-F238E27FC236}">
                <a16:creationId xmlns:a16="http://schemas.microsoft.com/office/drawing/2014/main" id="{8D9C33B6-C87F-6449-976B-1442E762A2B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BB00CA67-B2D3-084C-A5E6-4B4CE45DA79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6082" name="Rectangle 2">
            <a:extLst>
              <a:ext uri="{FF2B5EF4-FFF2-40B4-BE49-F238E27FC236}">
                <a16:creationId xmlns:a16="http://schemas.microsoft.com/office/drawing/2014/main" id="{23FBA1D5-32FE-5B40-8A52-8E8D54B1D4D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Rectangle 3">
            <a:extLst>
              <a:ext uri="{FF2B5EF4-FFF2-40B4-BE49-F238E27FC236}">
                <a16:creationId xmlns:a16="http://schemas.microsoft.com/office/drawing/2014/main" id="{2E6C7F11-7C72-0243-A958-6C25C9882E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24855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a:extLst>
              <a:ext uri="{FF2B5EF4-FFF2-40B4-BE49-F238E27FC236}">
                <a16:creationId xmlns:a16="http://schemas.microsoft.com/office/drawing/2014/main" id="{7C744B83-4892-F345-A33F-94F6137FBD7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F50BD520-5C72-1145-A988-51D7DFFD0F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57346" name="Rectangle 2">
            <a:extLst>
              <a:ext uri="{FF2B5EF4-FFF2-40B4-BE49-F238E27FC236}">
                <a16:creationId xmlns:a16="http://schemas.microsoft.com/office/drawing/2014/main" id="{7371266A-380F-974D-8A00-3B7523511C2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Rectangle 3">
            <a:extLst>
              <a:ext uri="{FF2B5EF4-FFF2-40B4-BE49-F238E27FC236}">
                <a16:creationId xmlns:a16="http://schemas.microsoft.com/office/drawing/2014/main" id="{CFBD2B51-1448-E649-8770-8E6DEED89A4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811281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Image Placeholder 1">
            <a:extLst>
              <a:ext uri="{FF2B5EF4-FFF2-40B4-BE49-F238E27FC236}">
                <a16:creationId xmlns:a16="http://schemas.microsoft.com/office/drawing/2014/main" id="{6184AD05-EC8C-3A4C-9694-4C3DDDE5FF3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2" name="Notes Placeholder 2">
            <a:extLst>
              <a:ext uri="{FF2B5EF4-FFF2-40B4-BE49-F238E27FC236}">
                <a16:creationId xmlns:a16="http://schemas.microsoft.com/office/drawing/2014/main" id="{0815A2FB-BE72-D946-AFBD-A42CE90E37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In SIMD, you need to specify the data array + an instruction (on which to operate the data on) + THE INSTRUCTION WIDTH.</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Eg: You might want to add 2 integer arrays of length 16, then a SIMD instruction would look like (the instruction has been cooked-up by me for demo)</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add.16 arr1 arr2</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However, SIMT doesn't bother about the instruction width. So, essentially, you could write the above example as: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arr1[i] + arr2[i]</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and then launch as many threads as the length of the array, as you want.</a:t>
            </a: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Note that, if the array size was, let us say, 32, then SIMD EXPECTS you to explicitly call two such 'add.16' instructions!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Whereas, this is not the case with SIMT.</a:t>
            </a:r>
          </a:p>
          <a:p>
            <a:endParaRPr lang="en-US" altLang="en-US">
              <a:latin typeface="Arial" panose="020B0604020202020204" pitchFamily="34" charset="0"/>
              <a:ea typeface="ＭＳ Ｐゴシック" panose="020B0600070205080204" pitchFamily="34" charset="-128"/>
            </a:endParaRPr>
          </a:p>
          <a:p>
            <a:endParaRPr lang="en-US" altLang="en-US">
              <a:latin typeface="Arial" panose="020B0604020202020204" pitchFamily="34" charset="0"/>
              <a:ea typeface="ＭＳ Ｐゴシック" panose="020B0600070205080204" pitchFamily="34" charset="-128"/>
            </a:endParaRPr>
          </a:p>
        </p:txBody>
      </p:sp>
      <p:sp>
        <p:nvSpPr>
          <p:cNvPr id="61443" name="Slide Number Placeholder 3">
            <a:extLst>
              <a:ext uri="{FF2B5EF4-FFF2-40B4-BE49-F238E27FC236}">
                <a16:creationId xmlns:a16="http://schemas.microsoft.com/office/drawing/2014/main" id="{34F0615B-DD50-2A44-9DD3-1D459636DE0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D29A7EAB-D88C-224C-8940-4E0A1D79C2F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636699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Slide Image Placeholder 1">
            <a:extLst>
              <a:ext uri="{FF2B5EF4-FFF2-40B4-BE49-F238E27FC236}">
                <a16:creationId xmlns:a16="http://schemas.microsoft.com/office/drawing/2014/main" id="{98225960-2654-FF43-A15E-0EBCA8105589}"/>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4" name="Notes Placeholder 2">
            <a:extLst>
              <a:ext uri="{FF2B5EF4-FFF2-40B4-BE49-F238E27FC236}">
                <a16:creationId xmlns:a16="http://schemas.microsoft.com/office/drawing/2014/main" id="{3F4FB8D6-FEE8-724F-8776-7E1773CEA80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With a large number of shader threads multiplexed on the same execution re- sources, our architecture employs fine-grained multithreading  where individual threads are interleaved by the fetch unit to proactively hide the potential latency of stalls before they occur. As illustrated by Figure, warps are issued fairly in a round-robin queue. When a thread is blocked by a memory request, shader core simply removes that thread</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s warp from the pool of </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ready</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 warps and thereby allows other threads to proceed while the memory system processes its request.</a:t>
            </a:r>
          </a:p>
          <a:p>
            <a:r>
              <a:rPr lang="en-US" altLang="en-US">
                <a:latin typeface="Arial" panose="020B0604020202020204" pitchFamily="34" charset="0"/>
                <a:ea typeface="ＭＳ Ｐゴシック" panose="020B0600070205080204" pitchFamily="34" charset="-128"/>
              </a:rPr>
              <a:t> With a large number of threads (1024 per shader core) interleaved on the same pipeline, FGMT effectively hides the latency of most memory operations since the pipeline is occupied with instructions from other threads while memory operations complete. also hides the pipeline latency so that data bypassing logic can potentially be omitted to save area with minimal impact on performance. simplify the dependency check logic design by restricting each thread to have at most one instruction running in the pipeline at any time.</a:t>
            </a:r>
          </a:p>
          <a:p>
            <a:endParaRPr lang="en-US" altLang="en-US">
              <a:latin typeface="Arial" panose="020B0604020202020204" pitchFamily="34" charset="0"/>
              <a:ea typeface="ＭＳ Ｐゴシック" panose="020B0600070205080204" pitchFamily="34" charset="-128"/>
            </a:endParaRPr>
          </a:p>
        </p:txBody>
      </p:sp>
      <p:sp>
        <p:nvSpPr>
          <p:cNvPr id="64515" name="Slide Number Placeholder 3">
            <a:extLst>
              <a:ext uri="{FF2B5EF4-FFF2-40B4-BE49-F238E27FC236}">
                <a16:creationId xmlns:a16="http://schemas.microsoft.com/office/drawing/2014/main" id="{CFE9DC1B-FA3A-A04F-BB69-33E75AE96F2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0D9A54B6-E4AF-4940-AF5B-A83ECE8D6C50}"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40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576317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1851597125"/>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46182383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3303067963"/>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1097766489"/>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931242B1-5C22-D74C-8153-C451E2E856CC}"/>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CD18DA6-800A-1E40-810E-EFC0793518B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A013CFB9-DB95-3348-8211-5CA9DA08181F}"/>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E0F27E14-83B5-A343-B8AF-1217702F7D66}"/>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3027AB4-73F6-2E46-80B9-116D8E27A3C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33272B45-1FE8-9F43-9941-53642C19BBE0}"/>
              </a:ext>
            </a:extLst>
          </p:cNvPr>
          <p:cNvSpPr>
            <a:spLocks noGrp="1" noChangeArrowheads="1"/>
          </p:cNvSpPr>
          <p:nvPr>
            <p:ph type="sldNum" sz="quarter" idx="12"/>
          </p:nvPr>
        </p:nvSpPr>
        <p:spPr/>
        <p:txBody>
          <a:bodyPr/>
          <a:lstStyle>
            <a:lvl1pPr>
              <a:defRPr sz="1200"/>
            </a:lvl1pPr>
          </a:lstStyle>
          <a:p>
            <a:fld id="{9343B0D9-23FD-7444-A21A-94A65ADA355F}" type="slidenum">
              <a:rPr lang="en-US" altLang="en-US"/>
              <a:pPr/>
              <a:t>‹#›</a:t>
            </a:fld>
            <a:endParaRPr lang="en-US" altLang="en-US"/>
          </a:p>
        </p:txBody>
      </p:sp>
    </p:spTree>
    <p:extLst>
      <p:ext uri="{BB962C8B-B14F-4D97-AF65-F5344CB8AC3E}">
        <p14:creationId xmlns:p14="http://schemas.microsoft.com/office/powerpoint/2010/main" val="1954507597"/>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3AEA7A11-5E85-2F4B-B6E4-F68F10769AE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B6258F1-02CE-224E-800F-A27BF996157E}"/>
              </a:ext>
            </a:extLst>
          </p:cNvPr>
          <p:cNvSpPr>
            <a:spLocks noGrp="1" noChangeArrowheads="1"/>
          </p:cNvSpPr>
          <p:nvPr>
            <p:ph type="sldNum" sz="quarter" idx="11"/>
          </p:nvPr>
        </p:nvSpPr>
        <p:spPr>
          <a:ln/>
        </p:spPr>
        <p:txBody>
          <a:bodyPr/>
          <a:lstStyle>
            <a:lvl1pPr>
              <a:defRPr/>
            </a:lvl1pPr>
          </a:lstStyle>
          <a:p>
            <a:fld id="{ECCD1901-9C11-6043-9FD4-59AF4C56F67D}" type="slidenum">
              <a:rPr lang="en-US" altLang="en-US"/>
              <a:pPr/>
              <a:t>‹#›</a:t>
            </a:fld>
            <a:endParaRPr lang="en-US" altLang="en-US"/>
          </a:p>
        </p:txBody>
      </p:sp>
    </p:spTree>
    <p:extLst>
      <p:ext uri="{BB962C8B-B14F-4D97-AF65-F5344CB8AC3E}">
        <p14:creationId xmlns:p14="http://schemas.microsoft.com/office/powerpoint/2010/main" val="276278403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81DAFB5C-764F-FE44-8B5B-AEB3303387A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E28213B-452F-F74C-9F6F-E52DAB3DE3E5}"/>
              </a:ext>
            </a:extLst>
          </p:cNvPr>
          <p:cNvSpPr>
            <a:spLocks noGrp="1" noChangeArrowheads="1"/>
          </p:cNvSpPr>
          <p:nvPr>
            <p:ph type="sldNum" sz="quarter" idx="11"/>
          </p:nvPr>
        </p:nvSpPr>
        <p:spPr>
          <a:ln/>
        </p:spPr>
        <p:txBody>
          <a:bodyPr/>
          <a:lstStyle>
            <a:lvl1pPr>
              <a:defRPr/>
            </a:lvl1pPr>
          </a:lstStyle>
          <a:p>
            <a:fld id="{D4053E1B-5976-A646-AC17-C93A6D7B99C2}" type="slidenum">
              <a:rPr lang="en-US" altLang="en-US"/>
              <a:pPr/>
              <a:t>‹#›</a:t>
            </a:fld>
            <a:endParaRPr lang="en-US" altLang="en-US"/>
          </a:p>
        </p:txBody>
      </p:sp>
    </p:spTree>
    <p:extLst>
      <p:ext uri="{BB962C8B-B14F-4D97-AF65-F5344CB8AC3E}">
        <p14:creationId xmlns:p14="http://schemas.microsoft.com/office/powerpoint/2010/main" val="40280124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D3D9774-33F9-9F4D-8679-2CA267EFA58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1BAE214-20B0-0549-BCF3-C6F5F33A8143}"/>
              </a:ext>
            </a:extLst>
          </p:cNvPr>
          <p:cNvSpPr>
            <a:spLocks noGrp="1" noChangeArrowheads="1"/>
          </p:cNvSpPr>
          <p:nvPr>
            <p:ph type="sldNum" sz="quarter" idx="11"/>
          </p:nvPr>
        </p:nvSpPr>
        <p:spPr>
          <a:ln/>
        </p:spPr>
        <p:txBody>
          <a:bodyPr/>
          <a:lstStyle>
            <a:lvl1pPr>
              <a:defRPr/>
            </a:lvl1pPr>
          </a:lstStyle>
          <a:p>
            <a:fld id="{6305C779-A31C-6543-8025-DCFEDD77CAEB}" type="slidenum">
              <a:rPr lang="en-US" altLang="en-US"/>
              <a:pPr/>
              <a:t>‹#›</a:t>
            </a:fld>
            <a:endParaRPr lang="en-US" altLang="en-US"/>
          </a:p>
        </p:txBody>
      </p:sp>
    </p:spTree>
    <p:extLst>
      <p:ext uri="{BB962C8B-B14F-4D97-AF65-F5344CB8AC3E}">
        <p14:creationId xmlns:p14="http://schemas.microsoft.com/office/powerpoint/2010/main" val="2458892935"/>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4F3CE8E7-7FD4-3041-AC1C-B13EE7CBEE5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3C4431ED-B35E-DC40-8952-D74965B05646}"/>
              </a:ext>
            </a:extLst>
          </p:cNvPr>
          <p:cNvSpPr>
            <a:spLocks noGrp="1" noChangeArrowheads="1"/>
          </p:cNvSpPr>
          <p:nvPr>
            <p:ph type="sldNum" sz="quarter" idx="11"/>
          </p:nvPr>
        </p:nvSpPr>
        <p:spPr>
          <a:ln/>
        </p:spPr>
        <p:txBody>
          <a:bodyPr/>
          <a:lstStyle>
            <a:lvl1pPr>
              <a:defRPr/>
            </a:lvl1pPr>
          </a:lstStyle>
          <a:p>
            <a:fld id="{8E11424A-D3FA-EB48-9FE7-4A4DD36B686C}" type="slidenum">
              <a:rPr lang="en-US" altLang="en-US"/>
              <a:pPr/>
              <a:t>‹#›</a:t>
            </a:fld>
            <a:endParaRPr lang="en-US" altLang="en-US"/>
          </a:p>
        </p:txBody>
      </p:sp>
    </p:spTree>
    <p:extLst>
      <p:ext uri="{BB962C8B-B14F-4D97-AF65-F5344CB8AC3E}">
        <p14:creationId xmlns:p14="http://schemas.microsoft.com/office/powerpoint/2010/main" val="2445802438"/>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BAD8E24F-3339-0A4F-91CA-ECD0AB80E18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F38629E8-0576-E545-86DD-D5669EFD212E}"/>
              </a:ext>
            </a:extLst>
          </p:cNvPr>
          <p:cNvSpPr>
            <a:spLocks noGrp="1" noChangeArrowheads="1"/>
          </p:cNvSpPr>
          <p:nvPr>
            <p:ph type="sldNum" sz="quarter" idx="11"/>
          </p:nvPr>
        </p:nvSpPr>
        <p:spPr>
          <a:ln/>
        </p:spPr>
        <p:txBody>
          <a:bodyPr/>
          <a:lstStyle>
            <a:lvl1pPr>
              <a:defRPr/>
            </a:lvl1pPr>
          </a:lstStyle>
          <a:p>
            <a:fld id="{470D7F09-7D05-A447-B61A-A3DC3E90B7D9}" type="slidenum">
              <a:rPr lang="en-US" altLang="en-US"/>
              <a:pPr/>
              <a:t>‹#›</a:t>
            </a:fld>
            <a:endParaRPr lang="en-US" altLang="en-US"/>
          </a:p>
        </p:txBody>
      </p:sp>
    </p:spTree>
    <p:extLst>
      <p:ext uri="{BB962C8B-B14F-4D97-AF65-F5344CB8AC3E}">
        <p14:creationId xmlns:p14="http://schemas.microsoft.com/office/powerpoint/2010/main" val="3211778846"/>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88CFEED4-D0EE-304D-8B37-02BF83C4EFE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7AE652E2-7FB1-E342-A1D5-1F2061CABAB3}"/>
              </a:ext>
            </a:extLst>
          </p:cNvPr>
          <p:cNvSpPr>
            <a:spLocks noGrp="1" noChangeArrowheads="1"/>
          </p:cNvSpPr>
          <p:nvPr>
            <p:ph type="sldNum" sz="quarter" idx="11"/>
          </p:nvPr>
        </p:nvSpPr>
        <p:spPr>
          <a:ln/>
        </p:spPr>
        <p:txBody>
          <a:bodyPr/>
          <a:lstStyle>
            <a:lvl1pPr>
              <a:defRPr/>
            </a:lvl1pPr>
          </a:lstStyle>
          <a:p>
            <a:fld id="{BC1E8D0C-537B-354D-A520-22B8954C74BD}" type="slidenum">
              <a:rPr lang="en-US" altLang="en-US"/>
              <a:pPr/>
              <a:t>‹#›</a:t>
            </a:fld>
            <a:endParaRPr lang="en-US" altLang="en-US"/>
          </a:p>
        </p:txBody>
      </p:sp>
    </p:spTree>
    <p:extLst>
      <p:ext uri="{BB962C8B-B14F-4D97-AF65-F5344CB8AC3E}">
        <p14:creationId xmlns:p14="http://schemas.microsoft.com/office/powerpoint/2010/main" val="717375232"/>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1777671275"/>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CAB7526-1410-024E-B098-53157348771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6F641A84-FE51-6C49-91A9-A1C6A2FEBA0B}"/>
              </a:ext>
            </a:extLst>
          </p:cNvPr>
          <p:cNvSpPr>
            <a:spLocks noGrp="1" noChangeArrowheads="1"/>
          </p:cNvSpPr>
          <p:nvPr>
            <p:ph type="sldNum" sz="quarter" idx="11"/>
          </p:nvPr>
        </p:nvSpPr>
        <p:spPr>
          <a:ln/>
        </p:spPr>
        <p:txBody>
          <a:bodyPr/>
          <a:lstStyle>
            <a:lvl1pPr>
              <a:defRPr/>
            </a:lvl1pPr>
          </a:lstStyle>
          <a:p>
            <a:fld id="{3FCADB36-3AC5-D44D-B367-7F26E9F05FFB}" type="slidenum">
              <a:rPr lang="en-US" altLang="en-US"/>
              <a:pPr/>
              <a:t>‹#›</a:t>
            </a:fld>
            <a:endParaRPr lang="en-US" altLang="en-US"/>
          </a:p>
        </p:txBody>
      </p:sp>
    </p:spTree>
    <p:extLst>
      <p:ext uri="{BB962C8B-B14F-4D97-AF65-F5344CB8AC3E}">
        <p14:creationId xmlns:p14="http://schemas.microsoft.com/office/powerpoint/2010/main" val="289198811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9A0F1EC2-A374-784B-B2D0-C858EB5B45F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1E979C7-E4B0-1E47-907E-39CF90AE42B6}"/>
              </a:ext>
            </a:extLst>
          </p:cNvPr>
          <p:cNvSpPr>
            <a:spLocks noGrp="1" noChangeArrowheads="1"/>
          </p:cNvSpPr>
          <p:nvPr>
            <p:ph type="sldNum" sz="quarter" idx="11"/>
          </p:nvPr>
        </p:nvSpPr>
        <p:spPr>
          <a:ln/>
        </p:spPr>
        <p:txBody>
          <a:bodyPr/>
          <a:lstStyle>
            <a:lvl1pPr>
              <a:defRPr/>
            </a:lvl1pPr>
          </a:lstStyle>
          <a:p>
            <a:fld id="{65551DB8-0A99-D94D-80C8-556C717D29A3}" type="slidenum">
              <a:rPr lang="en-US" altLang="en-US"/>
              <a:pPr/>
              <a:t>‹#›</a:t>
            </a:fld>
            <a:endParaRPr lang="en-US" altLang="en-US"/>
          </a:p>
        </p:txBody>
      </p:sp>
    </p:spTree>
    <p:extLst>
      <p:ext uri="{BB962C8B-B14F-4D97-AF65-F5344CB8AC3E}">
        <p14:creationId xmlns:p14="http://schemas.microsoft.com/office/powerpoint/2010/main" val="2461263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6EC428B-3C4C-0F49-8AB4-16AAE02FD5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522FFCFF-694B-B741-8701-CE2D3BFA70BF}"/>
              </a:ext>
            </a:extLst>
          </p:cNvPr>
          <p:cNvSpPr>
            <a:spLocks noGrp="1" noChangeArrowheads="1"/>
          </p:cNvSpPr>
          <p:nvPr>
            <p:ph type="sldNum" sz="quarter" idx="11"/>
          </p:nvPr>
        </p:nvSpPr>
        <p:spPr>
          <a:ln/>
        </p:spPr>
        <p:txBody>
          <a:bodyPr/>
          <a:lstStyle>
            <a:lvl1pPr>
              <a:defRPr/>
            </a:lvl1pPr>
          </a:lstStyle>
          <a:p>
            <a:fld id="{3BF654B8-CBAB-E64B-BAF4-D4191271A0C6}" type="slidenum">
              <a:rPr lang="en-US" altLang="en-US"/>
              <a:pPr/>
              <a:t>‹#›</a:t>
            </a:fld>
            <a:endParaRPr lang="en-US" altLang="en-US"/>
          </a:p>
        </p:txBody>
      </p:sp>
    </p:spTree>
    <p:extLst>
      <p:ext uri="{BB962C8B-B14F-4D97-AF65-F5344CB8AC3E}">
        <p14:creationId xmlns:p14="http://schemas.microsoft.com/office/powerpoint/2010/main" val="380189612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E8AA7F4-205E-8C40-AF2E-410A1A49B64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7CEF2A-16FC-1B4F-B6C4-DD4D8A99AB70}"/>
              </a:ext>
            </a:extLst>
          </p:cNvPr>
          <p:cNvSpPr>
            <a:spLocks noGrp="1" noChangeArrowheads="1"/>
          </p:cNvSpPr>
          <p:nvPr>
            <p:ph type="sldNum" sz="quarter" idx="11"/>
          </p:nvPr>
        </p:nvSpPr>
        <p:spPr>
          <a:ln/>
        </p:spPr>
        <p:txBody>
          <a:bodyPr/>
          <a:lstStyle>
            <a:lvl1pPr>
              <a:defRPr/>
            </a:lvl1pPr>
          </a:lstStyle>
          <a:p>
            <a:fld id="{F781D05E-1E6A-3343-9438-E64EE94B293F}" type="slidenum">
              <a:rPr lang="en-US" altLang="en-US"/>
              <a:pPr/>
              <a:t>‹#›</a:t>
            </a:fld>
            <a:endParaRPr lang="en-US" altLang="en-US"/>
          </a:p>
        </p:txBody>
      </p:sp>
    </p:spTree>
    <p:extLst>
      <p:ext uri="{BB962C8B-B14F-4D97-AF65-F5344CB8AC3E}">
        <p14:creationId xmlns:p14="http://schemas.microsoft.com/office/powerpoint/2010/main" val="29858745"/>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3C3DAB7-1310-B545-BB26-6F5CE370D25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98B2604-8CC9-E944-B3A6-5AEBCC480852}"/>
              </a:ext>
            </a:extLst>
          </p:cNvPr>
          <p:cNvSpPr>
            <a:spLocks noGrp="1" noChangeArrowheads="1"/>
          </p:cNvSpPr>
          <p:nvPr>
            <p:ph type="sldNum" sz="quarter" idx="11"/>
          </p:nvPr>
        </p:nvSpPr>
        <p:spPr>
          <a:ln/>
        </p:spPr>
        <p:txBody>
          <a:bodyPr/>
          <a:lstStyle>
            <a:lvl1pPr>
              <a:defRPr/>
            </a:lvl1pPr>
          </a:lstStyle>
          <a:p>
            <a:fld id="{4CA3A2E3-EA89-6F4F-A6D6-7CADB64D5300}" type="slidenum">
              <a:rPr lang="en-US" altLang="en-US"/>
              <a:pPr/>
              <a:t>‹#›</a:t>
            </a:fld>
            <a:endParaRPr lang="en-US" altLang="en-US"/>
          </a:p>
        </p:txBody>
      </p:sp>
    </p:spTree>
    <p:extLst>
      <p:ext uri="{BB962C8B-B14F-4D97-AF65-F5344CB8AC3E}">
        <p14:creationId xmlns:p14="http://schemas.microsoft.com/office/powerpoint/2010/main" val="1661830771"/>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9_Title and Horizontal Content">
    <p:spTree>
      <p:nvGrpSpPr>
        <p:cNvPr id="1" name=""/>
        <p:cNvGrpSpPr/>
        <p:nvPr/>
      </p:nvGrpSpPr>
      <p:grpSpPr>
        <a:xfrm>
          <a:off x="0" y="0"/>
          <a:ext cx="0" cy="0"/>
          <a:chOff x="0" y="0"/>
          <a:chExt cx="0" cy="0"/>
        </a:xfrm>
      </p:grpSpPr>
      <p:sp>
        <p:nvSpPr>
          <p:cNvPr id="2" name="Title 1"/>
          <p:cNvSpPr>
            <a:spLocks noGrp="1"/>
          </p:cNvSpPr>
          <p:nvPr>
            <p:ph type="title"/>
          </p:nvPr>
        </p:nvSpPr>
        <p:spPr>
          <a:xfrm>
            <a:off x="357018" y="435678"/>
            <a:ext cx="7592093" cy="762000"/>
          </a:xfrm>
        </p:spPr>
        <p:txBody>
          <a:bodyPr/>
          <a:lstStyle>
            <a:lvl1pPr>
              <a:defRPr>
                <a:latin typeface="Calibri"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396875" y="1362075"/>
            <a:ext cx="7896225" cy="2447925"/>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p:cNvSpPr>
            <a:spLocks noGrp="1"/>
          </p:cNvSpPr>
          <p:nvPr>
            <p:ph idx="11"/>
          </p:nvPr>
        </p:nvSpPr>
        <p:spPr>
          <a:xfrm>
            <a:off x="404565" y="3886201"/>
            <a:ext cx="7896225" cy="2452382"/>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405463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1216025"/>
          </a:xfrm>
        </p:spPr>
        <p:txBody>
          <a:bodyPr/>
          <a:lstStyle/>
          <a:p>
            <a:r>
              <a:rPr lang="en-US"/>
              <a:t>Click to edit Master title style</a:t>
            </a:r>
          </a:p>
        </p:txBody>
      </p:sp>
      <p:sp>
        <p:nvSpPr>
          <p:cNvPr id="3" name="Table Placeholder 2"/>
          <p:cNvSpPr>
            <a:spLocks noGrp="1"/>
          </p:cNvSpPr>
          <p:nvPr>
            <p:ph type="tbl" idx="1"/>
          </p:nvPr>
        </p:nvSpPr>
        <p:spPr>
          <a:xfrm>
            <a:off x="566738" y="1752600"/>
            <a:ext cx="8001000" cy="4267200"/>
          </a:xfrm>
        </p:spPr>
        <p:txBody>
          <a:bodyPr>
            <a:normAutofit/>
          </a:bodyPr>
          <a:lstStyle/>
          <a:p>
            <a:pPr lvl="0"/>
            <a:endParaRPr lang="en-US" noProof="0"/>
          </a:p>
        </p:txBody>
      </p:sp>
      <p:sp>
        <p:nvSpPr>
          <p:cNvPr id="4" name="Date Placeholder 3">
            <a:extLst>
              <a:ext uri="{FF2B5EF4-FFF2-40B4-BE49-F238E27FC236}">
                <a16:creationId xmlns:a16="http://schemas.microsoft.com/office/drawing/2014/main" id="{9C2D3011-6F1F-634A-81F7-D05ACAF2C23C}"/>
              </a:ext>
            </a:extLst>
          </p:cNvPr>
          <p:cNvSpPr>
            <a:spLocks noGrp="1"/>
          </p:cNvSpPr>
          <p:nvPr>
            <p:ph type="dt" sz="half" idx="10"/>
          </p:nvPr>
        </p:nvSpPr>
        <p:spPr>
          <a:xfrm>
            <a:off x="609600" y="6245225"/>
            <a:ext cx="1981200" cy="476250"/>
          </a:xfrm>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8AD06CBB-D180-CD46-A637-D050784506F0}"/>
              </a:ext>
            </a:extLst>
          </p:cNvPr>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9DDC54-3045-4446-A3FB-A052DE0CA888}"/>
              </a:ext>
            </a:extLst>
          </p:cNvPr>
          <p:cNvSpPr>
            <a:spLocks noGrp="1"/>
          </p:cNvSpPr>
          <p:nvPr>
            <p:ph type="sldNum" sz="quarter" idx="12"/>
          </p:nvPr>
        </p:nvSpPr>
        <p:spPr>
          <a:xfrm>
            <a:off x="6553200" y="6245225"/>
            <a:ext cx="1981200" cy="476250"/>
          </a:xfrm>
        </p:spPr>
        <p:txBody>
          <a:bodyPr/>
          <a:lstStyle>
            <a:lvl1pPr>
              <a:defRPr/>
            </a:lvl1pPr>
          </a:lstStyle>
          <a:p>
            <a:fld id="{AC8E94F7-104A-624E-A079-A0C585F3202B}" type="slidenum">
              <a:rPr lang="en-US" altLang="en-US"/>
              <a:pPr/>
              <a:t>‹#›</a:t>
            </a:fld>
            <a:endParaRPr lang="en-US" altLang="en-US"/>
          </a:p>
        </p:txBody>
      </p:sp>
    </p:spTree>
    <p:extLst>
      <p:ext uri="{BB962C8B-B14F-4D97-AF65-F5344CB8AC3E}">
        <p14:creationId xmlns:p14="http://schemas.microsoft.com/office/powerpoint/2010/main" val="483137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2350C158-380B-0545-9509-6242D651ED39}"/>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B7AAEB67-B756-F74D-932A-B1CE0F1A901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C09DB196-5039-834F-85FE-46C89DF3E3B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17000125-F9E1-034E-9851-D215BDF962C1}"/>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ABBCDC73-E8BD-2C41-B20F-F0BC8A7A8F90}"/>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0F8C1ADF-5FE1-C64D-BCB3-283E077D38D0}"/>
              </a:ext>
            </a:extLst>
          </p:cNvPr>
          <p:cNvSpPr>
            <a:spLocks noGrp="1" noChangeArrowheads="1"/>
          </p:cNvSpPr>
          <p:nvPr>
            <p:ph type="sldNum" sz="quarter" idx="12"/>
          </p:nvPr>
        </p:nvSpPr>
        <p:spPr/>
        <p:txBody>
          <a:bodyPr/>
          <a:lstStyle>
            <a:lvl1pPr>
              <a:defRPr sz="1200"/>
            </a:lvl1pPr>
          </a:lstStyle>
          <a:p>
            <a:fld id="{E045F47E-0A51-0D42-B0B1-23DFE4D29348}" type="slidenum">
              <a:rPr lang="en-US" altLang="en-US"/>
              <a:pPr/>
              <a:t>‹#›</a:t>
            </a:fld>
            <a:endParaRPr lang="en-US" altLang="en-US"/>
          </a:p>
        </p:txBody>
      </p:sp>
    </p:spTree>
    <p:extLst>
      <p:ext uri="{BB962C8B-B14F-4D97-AF65-F5344CB8AC3E}">
        <p14:creationId xmlns:p14="http://schemas.microsoft.com/office/powerpoint/2010/main" val="320651607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F496311-BC08-1045-A252-CD4B30F142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7713ED22-CD84-A242-949A-B5ED382988B4}"/>
              </a:ext>
            </a:extLst>
          </p:cNvPr>
          <p:cNvSpPr>
            <a:spLocks noGrp="1" noChangeArrowheads="1"/>
          </p:cNvSpPr>
          <p:nvPr>
            <p:ph type="sldNum" sz="quarter" idx="11"/>
          </p:nvPr>
        </p:nvSpPr>
        <p:spPr>
          <a:ln/>
        </p:spPr>
        <p:txBody>
          <a:bodyPr/>
          <a:lstStyle>
            <a:lvl1pPr>
              <a:defRPr/>
            </a:lvl1pPr>
          </a:lstStyle>
          <a:p>
            <a:fld id="{8620903B-2C8A-9E47-A121-6C6628B5430C}" type="slidenum">
              <a:rPr lang="en-US" altLang="en-US"/>
              <a:pPr/>
              <a:t>‹#›</a:t>
            </a:fld>
            <a:endParaRPr lang="en-US" altLang="en-US"/>
          </a:p>
        </p:txBody>
      </p:sp>
    </p:spTree>
    <p:extLst>
      <p:ext uri="{BB962C8B-B14F-4D97-AF65-F5344CB8AC3E}">
        <p14:creationId xmlns:p14="http://schemas.microsoft.com/office/powerpoint/2010/main" val="221451825"/>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E0810B54-12C8-9F48-8E2B-23E23DA6741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33D3B49C-C1DB-3940-8773-143DE6A572FC}"/>
              </a:ext>
            </a:extLst>
          </p:cNvPr>
          <p:cNvSpPr>
            <a:spLocks noGrp="1" noChangeArrowheads="1"/>
          </p:cNvSpPr>
          <p:nvPr>
            <p:ph type="sldNum" sz="quarter" idx="11"/>
          </p:nvPr>
        </p:nvSpPr>
        <p:spPr>
          <a:ln/>
        </p:spPr>
        <p:txBody>
          <a:bodyPr/>
          <a:lstStyle>
            <a:lvl1pPr>
              <a:defRPr/>
            </a:lvl1pPr>
          </a:lstStyle>
          <a:p>
            <a:fld id="{5F3E6139-2E63-6044-8998-66EB3E3FE0B8}" type="slidenum">
              <a:rPr lang="en-US" altLang="en-US"/>
              <a:pPr/>
              <a:t>‹#›</a:t>
            </a:fld>
            <a:endParaRPr lang="en-US" altLang="en-US"/>
          </a:p>
        </p:txBody>
      </p:sp>
    </p:spTree>
    <p:extLst>
      <p:ext uri="{BB962C8B-B14F-4D97-AF65-F5344CB8AC3E}">
        <p14:creationId xmlns:p14="http://schemas.microsoft.com/office/powerpoint/2010/main" val="78231781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4257660023"/>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48A22B20-0AEF-1E4F-BBA6-3DF345EF42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DF3C421-3729-C94D-841A-D2789922C846}"/>
              </a:ext>
            </a:extLst>
          </p:cNvPr>
          <p:cNvSpPr>
            <a:spLocks noGrp="1" noChangeArrowheads="1"/>
          </p:cNvSpPr>
          <p:nvPr>
            <p:ph type="sldNum" sz="quarter" idx="11"/>
          </p:nvPr>
        </p:nvSpPr>
        <p:spPr>
          <a:ln/>
        </p:spPr>
        <p:txBody>
          <a:bodyPr/>
          <a:lstStyle>
            <a:lvl1pPr>
              <a:defRPr/>
            </a:lvl1pPr>
          </a:lstStyle>
          <a:p>
            <a:fld id="{EB054069-4078-364B-8C0D-567B471C38D9}" type="slidenum">
              <a:rPr lang="en-US" altLang="en-US"/>
              <a:pPr/>
              <a:t>‹#›</a:t>
            </a:fld>
            <a:endParaRPr lang="en-US" altLang="en-US"/>
          </a:p>
        </p:txBody>
      </p:sp>
    </p:spTree>
    <p:extLst>
      <p:ext uri="{BB962C8B-B14F-4D97-AF65-F5344CB8AC3E}">
        <p14:creationId xmlns:p14="http://schemas.microsoft.com/office/powerpoint/2010/main" val="363275152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BF88A49E-9F69-CF47-BF7E-05ECD312AE48}"/>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EA8C75D8-524F-614D-B07F-170426B609F1}"/>
              </a:ext>
            </a:extLst>
          </p:cNvPr>
          <p:cNvSpPr>
            <a:spLocks noGrp="1" noChangeArrowheads="1"/>
          </p:cNvSpPr>
          <p:nvPr>
            <p:ph type="sldNum" sz="quarter" idx="11"/>
          </p:nvPr>
        </p:nvSpPr>
        <p:spPr>
          <a:ln/>
        </p:spPr>
        <p:txBody>
          <a:bodyPr/>
          <a:lstStyle>
            <a:lvl1pPr>
              <a:defRPr/>
            </a:lvl1pPr>
          </a:lstStyle>
          <a:p>
            <a:fld id="{394D3502-3063-8C4D-BC34-82FD02478121}" type="slidenum">
              <a:rPr lang="en-US" altLang="en-US"/>
              <a:pPr/>
              <a:t>‹#›</a:t>
            </a:fld>
            <a:endParaRPr lang="en-US" altLang="en-US"/>
          </a:p>
        </p:txBody>
      </p:sp>
    </p:spTree>
    <p:extLst>
      <p:ext uri="{BB962C8B-B14F-4D97-AF65-F5344CB8AC3E}">
        <p14:creationId xmlns:p14="http://schemas.microsoft.com/office/powerpoint/2010/main" val="3123698514"/>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66EE4ED-5141-7D49-B9F6-7BBCBEF69D7E}"/>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A0661FAC-01A1-924B-AF74-D57527642DD9}"/>
              </a:ext>
            </a:extLst>
          </p:cNvPr>
          <p:cNvSpPr>
            <a:spLocks noGrp="1" noChangeArrowheads="1"/>
          </p:cNvSpPr>
          <p:nvPr>
            <p:ph type="sldNum" sz="quarter" idx="11"/>
          </p:nvPr>
        </p:nvSpPr>
        <p:spPr>
          <a:ln/>
        </p:spPr>
        <p:txBody>
          <a:bodyPr/>
          <a:lstStyle>
            <a:lvl1pPr>
              <a:defRPr/>
            </a:lvl1pPr>
          </a:lstStyle>
          <a:p>
            <a:fld id="{0D060848-B514-BB4E-A98C-7A55A38D2EAC}" type="slidenum">
              <a:rPr lang="en-US" altLang="en-US"/>
              <a:pPr/>
              <a:t>‹#›</a:t>
            </a:fld>
            <a:endParaRPr lang="en-US" altLang="en-US"/>
          </a:p>
        </p:txBody>
      </p:sp>
    </p:spTree>
    <p:extLst>
      <p:ext uri="{BB962C8B-B14F-4D97-AF65-F5344CB8AC3E}">
        <p14:creationId xmlns:p14="http://schemas.microsoft.com/office/powerpoint/2010/main" val="2162738697"/>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54A43D41-8F71-524B-9216-CDB803D3B5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66B3349A-7F8A-224E-91F2-258AF57BD368}"/>
              </a:ext>
            </a:extLst>
          </p:cNvPr>
          <p:cNvSpPr>
            <a:spLocks noGrp="1" noChangeArrowheads="1"/>
          </p:cNvSpPr>
          <p:nvPr>
            <p:ph type="sldNum" sz="quarter" idx="11"/>
          </p:nvPr>
        </p:nvSpPr>
        <p:spPr>
          <a:ln/>
        </p:spPr>
        <p:txBody>
          <a:bodyPr/>
          <a:lstStyle>
            <a:lvl1pPr>
              <a:defRPr/>
            </a:lvl1pPr>
          </a:lstStyle>
          <a:p>
            <a:fld id="{414B2761-1A31-FC4B-A211-27A349F2F976}" type="slidenum">
              <a:rPr lang="en-US" altLang="en-US"/>
              <a:pPr/>
              <a:t>‹#›</a:t>
            </a:fld>
            <a:endParaRPr lang="en-US" altLang="en-US"/>
          </a:p>
        </p:txBody>
      </p:sp>
    </p:spTree>
    <p:extLst>
      <p:ext uri="{BB962C8B-B14F-4D97-AF65-F5344CB8AC3E}">
        <p14:creationId xmlns:p14="http://schemas.microsoft.com/office/powerpoint/2010/main" val="2152705464"/>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1CB96621-6D64-CD4A-BF22-4C1F897EFFC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0DEA00E-54E9-9749-BFB5-520EB74E618B}"/>
              </a:ext>
            </a:extLst>
          </p:cNvPr>
          <p:cNvSpPr>
            <a:spLocks noGrp="1" noChangeArrowheads="1"/>
          </p:cNvSpPr>
          <p:nvPr>
            <p:ph type="sldNum" sz="quarter" idx="11"/>
          </p:nvPr>
        </p:nvSpPr>
        <p:spPr>
          <a:ln/>
        </p:spPr>
        <p:txBody>
          <a:bodyPr/>
          <a:lstStyle>
            <a:lvl1pPr>
              <a:defRPr/>
            </a:lvl1pPr>
          </a:lstStyle>
          <a:p>
            <a:fld id="{5538E8D1-4FD3-C543-897E-1FB3C4984AF8}" type="slidenum">
              <a:rPr lang="en-US" altLang="en-US"/>
              <a:pPr/>
              <a:t>‹#›</a:t>
            </a:fld>
            <a:endParaRPr lang="en-US" altLang="en-US"/>
          </a:p>
        </p:txBody>
      </p:sp>
    </p:spTree>
    <p:extLst>
      <p:ext uri="{BB962C8B-B14F-4D97-AF65-F5344CB8AC3E}">
        <p14:creationId xmlns:p14="http://schemas.microsoft.com/office/powerpoint/2010/main" val="395935900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03FAF3AC-3917-874F-A0A4-E135C945D3C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23AD556-3DA0-8B47-AE88-D8C20B2A99A8}"/>
              </a:ext>
            </a:extLst>
          </p:cNvPr>
          <p:cNvSpPr>
            <a:spLocks noGrp="1" noChangeArrowheads="1"/>
          </p:cNvSpPr>
          <p:nvPr>
            <p:ph type="sldNum" sz="quarter" idx="11"/>
          </p:nvPr>
        </p:nvSpPr>
        <p:spPr>
          <a:ln/>
        </p:spPr>
        <p:txBody>
          <a:bodyPr/>
          <a:lstStyle>
            <a:lvl1pPr>
              <a:defRPr/>
            </a:lvl1pPr>
          </a:lstStyle>
          <a:p>
            <a:fld id="{F4A69810-1AA5-D749-B250-FCB5D3101BAB}" type="slidenum">
              <a:rPr lang="en-US" altLang="en-US"/>
              <a:pPr/>
              <a:t>‹#›</a:t>
            </a:fld>
            <a:endParaRPr lang="en-US" altLang="en-US"/>
          </a:p>
        </p:txBody>
      </p:sp>
    </p:spTree>
    <p:extLst>
      <p:ext uri="{BB962C8B-B14F-4D97-AF65-F5344CB8AC3E}">
        <p14:creationId xmlns:p14="http://schemas.microsoft.com/office/powerpoint/2010/main" val="91439836"/>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FC378B79-B9A8-194D-BF33-6F906895B67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2EC2B0-301B-0F47-97BC-B12FD93ADFE6}"/>
              </a:ext>
            </a:extLst>
          </p:cNvPr>
          <p:cNvSpPr>
            <a:spLocks noGrp="1" noChangeArrowheads="1"/>
          </p:cNvSpPr>
          <p:nvPr>
            <p:ph type="sldNum" sz="quarter" idx="11"/>
          </p:nvPr>
        </p:nvSpPr>
        <p:spPr>
          <a:ln/>
        </p:spPr>
        <p:txBody>
          <a:bodyPr/>
          <a:lstStyle>
            <a:lvl1pPr>
              <a:defRPr/>
            </a:lvl1pPr>
          </a:lstStyle>
          <a:p>
            <a:fld id="{74399C0C-DBA5-1242-8D52-3E7DF0E561D6}" type="slidenum">
              <a:rPr lang="en-US" altLang="en-US"/>
              <a:pPr/>
              <a:t>‹#›</a:t>
            </a:fld>
            <a:endParaRPr lang="en-US" altLang="en-US"/>
          </a:p>
        </p:txBody>
      </p:sp>
    </p:spTree>
    <p:extLst>
      <p:ext uri="{BB962C8B-B14F-4D97-AF65-F5344CB8AC3E}">
        <p14:creationId xmlns:p14="http://schemas.microsoft.com/office/powerpoint/2010/main" val="1017176591"/>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5A4414F-CE3B-524B-9DB0-3754BD2BA48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5FC187B-927F-8844-AFB3-EC19D9E995AC}"/>
              </a:ext>
            </a:extLst>
          </p:cNvPr>
          <p:cNvSpPr>
            <a:spLocks noGrp="1" noChangeArrowheads="1"/>
          </p:cNvSpPr>
          <p:nvPr>
            <p:ph type="sldNum" sz="quarter" idx="11"/>
          </p:nvPr>
        </p:nvSpPr>
        <p:spPr>
          <a:ln/>
        </p:spPr>
        <p:txBody>
          <a:bodyPr/>
          <a:lstStyle>
            <a:lvl1pPr>
              <a:defRPr/>
            </a:lvl1pPr>
          </a:lstStyle>
          <a:p>
            <a:fld id="{87624699-D9D4-7843-B4D7-EECD225E2CFA}" type="slidenum">
              <a:rPr lang="en-US" altLang="en-US"/>
              <a:pPr/>
              <a:t>‹#›</a:t>
            </a:fld>
            <a:endParaRPr lang="en-US" altLang="en-US"/>
          </a:p>
        </p:txBody>
      </p:sp>
    </p:spTree>
    <p:extLst>
      <p:ext uri="{BB962C8B-B14F-4D97-AF65-F5344CB8AC3E}">
        <p14:creationId xmlns:p14="http://schemas.microsoft.com/office/powerpoint/2010/main" val="2074546482"/>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313559C8-FFAC-514A-ACB9-426B87AD6C9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9F50E4D-B24F-2C43-94CF-2458C1F7F27F}"/>
              </a:ext>
            </a:extLst>
          </p:cNvPr>
          <p:cNvSpPr>
            <a:spLocks noGrp="1" noChangeArrowheads="1"/>
          </p:cNvSpPr>
          <p:nvPr>
            <p:ph type="sldNum" sz="quarter" idx="11"/>
          </p:nvPr>
        </p:nvSpPr>
        <p:spPr>
          <a:ln/>
        </p:spPr>
        <p:txBody>
          <a:bodyPr/>
          <a:lstStyle>
            <a:lvl1pPr>
              <a:defRPr/>
            </a:lvl1pPr>
          </a:lstStyle>
          <a:p>
            <a:fld id="{2A7517AE-4706-064C-B664-A458778AC0E3}" type="slidenum">
              <a:rPr lang="en-US" altLang="en-US"/>
              <a:pPr/>
              <a:t>‹#›</a:t>
            </a:fld>
            <a:endParaRPr lang="en-US" altLang="en-US"/>
          </a:p>
        </p:txBody>
      </p:sp>
    </p:spTree>
    <p:extLst>
      <p:ext uri="{BB962C8B-B14F-4D97-AF65-F5344CB8AC3E}">
        <p14:creationId xmlns:p14="http://schemas.microsoft.com/office/powerpoint/2010/main" val="2377451441"/>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829680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1211688318"/>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07512"/>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847817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028413"/>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67247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5234808"/>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739141"/>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0789692"/>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6332998"/>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7382377"/>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0451413"/>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3658314549"/>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528196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553100170"/>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146102360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301402718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2269513868"/>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theme" Target="../theme/theme2.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0"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0AC9020A-D492-D64F-B5D8-C96017808D84}"/>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36DAF701-8EF2-B34A-9E85-188203F929E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A5ED44BB-0781-B444-90A4-103F3CA3BB4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5AF72E21-8C3D-E443-B6C4-73EBA94CE1F2}"/>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0EE16E2F-C2F1-B84A-A31A-9EB8B530A580}" type="slidenum">
              <a:rPr lang="en-US" altLang="en-US"/>
              <a:pPr/>
              <a:t>‹#›</a:t>
            </a:fld>
            <a:endParaRPr lang="en-US" altLang="en-US"/>
          </a:p>
        </p:txBody>
      </p:sp>
      <p:sp>
        <p:nvSpPr>
          <p:cNvPr id="14342" name="Line 1032">
            <a:extLst>
              <a:ext uri="{FF2B5EF4-FFF2-40B4-BE49-F238E27FC236}">
                <a16:creationId xmlns:a16="http://schemas.microsoft.com/office/drawing/2014/main" id="{30C05B7F-F23A-FA47-A0A4-A3F51F6FF57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A7E00E6C-350A-544F-9C24-3502C1117B17}"/>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1" r:id="rId1"/>
    <p:sldLayoutId id="2147484589" r:id="rId2"/>
    <p:sldLayoutId id="2147484590" r:id="rId3"/>
    <p:sldLayoutId id="2147484591" r:id="rId4"/>
    <p:sldLayoutId id="2147484592" r:id="rId5"/>
    <p:sldLayoutId id="2147484593" r:id="rId6"/>
    <p:sldLayoutId id="2147484594" r:id="rId7"/>
    <p:sldLayoutId id="2147484595" r:id="rId8"/>
    <p:sldLayoutId id="2147484596" r:id="rId9"/>
    <p:sldLayoutId id="2147484597" r:id="rId10"/>
    <p:sldLayoutId id="2147484598" r:id="rId11"/>
    <p:sldLayoutId id="2147484599" r:id="rId12"/>
    <p:sldLayoutId id="2147484680" r:id="rId13"/>
    <p:sldLayoutId id="2147484681" r:id="rId14"/>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BAD399EA-2F76-0047-9380-B8E36E018B8A}"/>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5AA4D510-6694-EA47-ACE8-0CAB4F9EB111}"/>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BE3F7B3B-2D18-A143-99DB-6E5768169C1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E40541A-EC3B-8146-B39A-4F4D2191EEFE}"/>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9F73BF59-9518-624A-8D2F-1DA1E6787A52}" type="slidenum">
              <a:rPr lang="en-US" altLang="en-US"/>
              <a:pPr/>
              <a:t>‹#›</a:t>
            </a:fld>
            <a:endParaRPr lang="en-US" altLang="en-US"/>
          </a:p>
        </p:txBody>
      </p:sp>
      <p:sp>
        <p:nvSpPr>
          <p:cNvPr id="14342" name="Line 1032">
            <a:extLst>
              <a:ext uri="{FF2B5EF4-FFF2-40B4-BE49-F238E27FC236}">
                <a16:creationId xmlns:a16="http://schemas.microsoft.com/office/drawing/2014/main" id="{A0244FD0-4485-2C44-B5C1-3567EF2997CF}"/>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DAC6B94E-59EE-8C4A-B32D-2192D7BB15BE}"/>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973669575"/>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45329203"/>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 id="2147484679"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2.xml"/><Relationship Id="rId7" Type="http://schemas.openxmlformats.org/officeDocument/2006/relationships/oleObject" Target="../embeddings/oleObject1.bin"/><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notesSlide" Target="../notesSlides/notesSlide4.xml"/><Relationship Id="rId5" Type="http://schemas.openxmlformats.org/officeDocument/2006/relationships/slideLayout" Target="../slideLayouts/slideLayout25.xml"/><Relationship Id="rId4" Type="http://schemas.openxmlformats.org/officeDocument/2006/relationships/tags" Target="../tags/tag3.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5.pn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8" Type="http://schemas.openxmlformats.org/officeDocument/2006/relationships/image" Target="../media/image19.tiff"/><Relationship Id="rId3" Type="http://schemas.openxmlformats.org/officeDocument/2006/relationships/image" Target="../media/image15.emf"/><Relationship Id="rId7" Type="http://schemas.openxmlformats.org/officeDocument/2006/relationships/image" Target="../media/image18.tiff"/><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image" Target="../media/image17.tiff"/><Relationship Id="rId5" Type="http://schemas.openxmlformats.org/officeDocument/2006/relationships/image" Target="../media/image16.tiff"/><Relationship Id="rId4" Type="http://schemas.openxmlformats.org/officeDocument/2006/relationships/image" Target="../media/image14.png"/><Relationship Id="rId9" Type="http://schemas.openxmlformats.org/officeDocument/2006/relationships/image" Target="../media/image20.tiff"/></Relationships>
</file>

<file path=ppt/slides/_rels/slide68.xml.rels><?xml version="1.0" encoding="UTF-8" standalone="yes"?>
<Relationships xmlns="http://schemas.openxmlformats.org/package/2006/relationships"><Relationship Id="rId3" Type="http://schemas.openxmlformats.org/officeDocument/2006/relationships/image" Target="../media/image18.tiff"/><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4.xml"/><Relationship Id="rId5" Type="http://schemas.openxmlformats.org/officeDocument/2006/relationships/image" Target="../media/image24.tiff"/><Relationship Id="rId4" Type="http://schemas.openxmlformats.org/officeDocument/2006/relationships/image" Target="../media/image23.tiff"/></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4">
            <a:extLst>
              <a:ext uri="{FF2B5EF4-FFF2-40B4-BE49-F238E27FC236}">
                <a16:creationId xmlns:a16="http://schemas.microsoft.com/office/drawing/2014/main" id="{B1359386-AF1E-1041-9D9C-1932B377FCFF}"/>
              </a:ext>
            </a:extLst>
          </p:cNvPr>
          <p:cNvSpPr>
            <a:spLocks noGrp="1" noChangeArrowheads="1"/>
          </p:cNvSpPr>
          <p:nvPr>
            <p:ph type="ctrTitle"/>
          </p:nvPr>
        </p:nvSpPr>
        <p:spPr>
          <a:xfrm>
            <a:off x="457200" y="1143000"/>
            <a:ext cx="8229600" cy="2209800"/>
          </a:xfrm>
        </p:spPr>
        <p:txBody>
          <a:bodyPr anchor="ctr"/>
          <a:lstStyle/>
          <a:p>
            <a:pPr algn="ctr" eaLnBrk="1" hangingPunct="1"/>
            <a:r>
              <a:rPr lang="en-US" altLang="en-US" b="1" dirty="0">
                <a:ea typeface="ＭＳ Ｐゴシック" panose="020B0600070205080204" pitchFamily="34" charset="-128"/>
              </a:rPr>
              <a:t>Design of Digital Circuits</a:t>
            </a:r>
            <a:br>
              <a:rPr lang="en-US" altLang="en-US" b="1" dirty="0">
                <a:ea typeface="ＭＳ Ｐゴシック" panose="020B0600070205080204" pitchFamily="34" charset="-128"/>
              </a:rPr>
            </a:br>
            <a:r>
              <a:rPr lang="en-US" altLang="en-US" sz="4200" dirty="0">
                <a:ea typeface="ＭＳ Ｐゴシック" panose="020B0600070205080204" pitchFamily="34" charset="-128"/>
              </a:rPr>
              <a:t>Lecture 21: Graphics Processing Units</a:t>
            </a:r>
          </a:p>
        </p:txBody>
      </p:sp>
      <p:sp>
        <p:nvSpPr>
          <p:cNvPr id="28674" name="Rectangle 5">
            <a:extLst>
              <a:ext uri="{FF2B5EF4-FFF2-40B4-BE49-F238E27FC236}">
                <a16:creationId xmlns:a16="http://schemas.microsoft.com/office/drawing/2014/main" id="{E1ED166E-1C0C-BC40-95A2-A2A2A687701E}"/>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dirty="0">
              <a:ea typeface="ＭＳ Ｐゴシック" panose="020B0600070205080204" pitchFamily="34" charset="-128"/>
            </a:endParaRPr>
          </a:p>
          <a:p>
            <a:pPr eaLnBrk="1" hangingPunct="1"/>
            <a:r>
              <a:rPr lang="en-US" altLang="en-US" dirty="0">
                <a:solidFill>
                  <a:srgbClr val="003399"/>
                </a:solidFill>
                <a:ea typeface="ＭＳ Ｐゴシック" panose="020B0600070205080204" pitchFamily="34" charset="-128"/>
              </a:rPr>
              <a:t>Dr. Juan Gómez Luna</a:t>
            </a:r>
            <a:endParaRPr lang="en-US" altLang="en-US" dirty="0">
              <a:ea typeface="ＭＳ Ｐゴシック" panose="020B0600070205080204" pitchFamily="34" charset="-128"/>
            </a:endParaRPr>
          </a:p>
          <a:p>
            <a:pPr eaLnBrk="1" hangingPunct="1"/>
            <a:r>
              <a:rPr lang="en-US" altLang="en-US" dirty="0">
                <a:solidFill>
                  <a:srgbClr val="003399"/>
                </a:solidFill>
                <a:ea typeface="ＭＳ Ｐゴシック" panose="020B0600070205080204" pitchFamily="34" charset="-128"/>
              </a:rPr>
              <a:t>Prof. Onur Mutlu</a:t>
            </a:r>
          </a:p>
          <a:p>
            <a:pPr eaLnBrk="1" hangingPunct="1"/>
            <a:r>
              <a:rPr lang="en-US" altLang="en-US" dirty="0">
                <a:ea typeface="ＭＳ Ｐゴシック" panose="020B0600070205080204" pitchFamily="34" charset="-128"/>
              </a:rPr>
              <a:t>ETH Zurich</a:t>
            </a:r>
          </a:p>
          <a:p>
            <a:pPr eaLnBrk="1" hangingPunct="1"/>
            <a:r>
              <a:rPr lang="en-US" altLang="en-US" dirty="0">
                <a:ea typeface="ＭＳ Ｐゴシック" panose="020B0600070205080204" pitchFamily="34" charset="-128"/>
              </a:rPr>
              <a:t>Spring 2019</a:t>
            </a:r>
          </a:p>
          <a:p>
            <a:pPr eaLnBrk="1" hangingPunct="1"/>
            <a:r>
              <a:rPr lang="en-US" altLang="en-US" dirty="0">
                <a:ea typeface="ＭＳ Ｐゴシック" panose="020B0600070205080204" pitchFamily="34" charset="-128"/>
              </a:rPr>
              <a:t>10 May 2019</a:t>
            </a: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872847654"/>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Recall: Vector Instruction Execution</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10</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2819400" y="963613"/>
            <a:ext cx="1879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VADD A,B </a:t>
            </a:r>
            <a:r>
              <a:rPr lang="en-US" altLang="ko-KR" sz="1800">
                <a:solidFill>
                  <a:srgbClr val="000000"/>
                </a:solidFill>
                <a:latin typeface="Verdana" panose="020B0604030504040204" pitchFamily="34" charset="0"/>
                <a:ea typeface="굴림" panose="020B0600000101010101" pitchFamily="34" charset="-127"/>
                <a:sym typeface="Wingdings" pitchFamily="2" charset="2"/>
              </a:rPr>
              <a:t> C</a:t>
            </a:r>
            <a:endParaRPr lang="en-US" altLang="ko-KR" sz="180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19661318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955F818D-3EE0-3745-934A-322BEAB9452B}"/>
              </a:ext>
            </a:extLst>
          </p:cNvPr>
          <p:cNvSpPr>
            <a:spLocks noGrp="1"/>
          </p:cNvSpPr>
          <p:nvPr>
            <p:ph type="title"/>
          </p:nvPr>
        </p:nvSpPr>
        <p:spPr/>
        <p:txBody>
          <a:bodyPr/>
          <a:lstStyle/>
          <a:p>
            <a:r>
              <a:rPr lang="en-US" altLang="en-US" dirty="0">
                <a:ea typeface="ＭＳ Ｐゴシック" panose="020B0600070205080204" pitchFamily="34" charset="-128"/>
              </a:rPr>
              <a:t>Recall: Vector Unit Structure</a:t>
            </a:r>
          </a:p>
        </p:txBody>
      </p:sp>
      <p:sp>
        <p:nvSpPr>
          <p:cNvPr id="75779" name="Slide Number Placeholder 3">
            <a:extLst>
              <a:ext uri="{FF2B5EF4-FFF2-40B4-BE49-F238E27FC236}">
                <a16:creationId xmlns:a16="http://schemas.microsoft.com/office/drawing/2014/main" id="{C646B4B2-E643-6447-B989-691E4A7318D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66C247A-A435-2E4E-A640-94E113B3C6C7}" type="slidenum">
              <a:rPr lang="en-US" altLang="en-US" sz="1600">
                <a:solidFill>
                  <a:srgbClr val="000000"/>
                </a:solidFill>
                <a:latin typeface="Garamond" panose="02020404030301010803" pitchFamily="18" charset="0"/>
              </a:rPr>
              <a:pPr eaLnBrk="1" hangingPunct="1"/>
              <a:t>11</a:t>
            </a:fld>
            <a:endParaRPr lang="en-US" altLang="en-US" sz="1600">
              <a:solidFill>
                <a:srgbClr val="000000"/>
              </a:solidFill>
              <a:latin typeface="Garamond" panose="02020404030301010803" pitchFamily="18" charset="0"/>
            </a:endParaRPr>
          </a:p>
        </p:txBody>
      </p:sp>
      <p:sp>
        <p:nvSpPr>
          <p:cNvPr id="75780" name="Freeform 3">
            <a:extLst>
              <a:ext uri="{FF2B5EF4-FFF2-40B4-BE49-F238E27FC236}">
                <a16:creationId xmlns:a16="http://schemas.microsoft.com/office/drawing/2014/main" id="{39F09217-9F5B-4B44-BCD6-0F8E05962599}"/>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1" name="Group 4">
            <a:extLst>
              <a:ext uri="{FF2B5EF4-FFF2-40B4-BE49-F238E27FC236}">
                <a16:creationId xmlns:a16="http://schemas.microsoft.com/office/drawing/2014/main" id="{6B2908A1-EF09-7540-836C-7F8410E0EF1E}"/>
              </a:ext>
            </a:extLst>
          </p:cNvPr>
          <p:cNvGrpSpPr>
            <a:grpSpLocks/>
          </p:cNvGrpSpPr>
          <p:nvPr/>
        </p:nvGrpSpPr>
        <p:grpSpPr bwMode="auto">
          <a:xfrm>
            <a:off x="1477963" y="5029200"/>
            <a:ext cx="993775" cy="76200"/>
            <a:chOff x="1536" y="2256"/>
            <a:chExt cx="626" cy="48"/>
          </a:xfrm>
        </p:grpSpPr>
        <p:sp>
          <p:nvSpPr>
            <p:cNvPr id="75933" name="Rectangle 5">
              <a:extLst>
                <a:ext uri="{FF2B5EF4-FFF2-40B4-BE49-F238E27FC236}">
                  <a16:creationId xmlns:a16="http://schemas.microsoft.com/office/drawing/2014/main" id="{4EDD80FF-AC52-3C4E-970A-021594C621F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4" name="Freeform 6">
              <a:extLst>
                <a:ext uri="{FF2B5EF4-FFF2-40B4-BE49-F238E27FC236}">
                  <a16:creationId xmlns:a16="http://schemas.microsoft.com/office/drawing/2014/main" id="{025CB863-1706-8641-8990-BDE17621AF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5" name="Line 7">
              <a:extLst>
                <a:ext uri="{FF2B5EF4-FFF2-40B4-BE49-F238E27FC236}">
                  <a16:creationId xmlns:a16="http://schemas.microsoft.com/office/drawing/2014/main" id="{DA6918E8-AC20-C142-9227-9B4B3508265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2" name="Group 8">
            <a:extLst>
              <a:ext uri="{FF2B5EF4-FFF2-40B4-BE49-F238E27FC236}">
                <a16:creationId xmlns:a16="http://schemas.microsoft.com/office/drawing/2014/main" id="{FBABA0AA-AD20-6A45-9645-A96C4B1F7CE0}"/>
              </a:ext>
            </a:extLst>
          </p:cNvPr>
          <p:cNvGrpSpPr>
            <a:grpSpLocks/>
          </p:cNvGrpSpPr>
          <p:nvPr/>
        </p:nvGrpSpPr>
        <p:grpSpPr bwMode="auto">
          <a:xfrm>
            <a:off x="1477963" y="4267200"/>
            <a:ext cx="993775" cy="76200"/>
            <a:chOff x="1536" y="2256"/>
            <a:chExt cx="626" cy="48"/>
          </a:xfrm>
        </p:grpSpPr>
        <p:sp>
          <p:nvSpPr>
            <p:cNvPr id="75930" name="Rectangle 9">
              <a:extLst>
                <a:ext uri="{FF2B5EF4-FFF2-40B4-BE49-F238E27FC236}">
                  <a16:creationId xmlns:a16="http://schemas.microsoft.com/office/drawing/2014/main" id="{9C3EA418-AEDD-FE4F-9DA9-604DBDD354E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1" name="Freeform 10">
              <a:extLst>
                <a:ext uri="{FF2B5EF4-FFF2-40B4-BE49-F238E27FC236}">
                  <a16:creationId xmlns:a16="http://schemas.microsoft.com/office/drawing/2014/main" id="{D754F320-B5B3-FB40-8081-A06F1690718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2" name="Line 11">
              <a:extLst>
                <a:ext uri="{FF2B5EF4-FFF2-40B4-BE49-F238E27FC236}">
                  <a16:creationId xmlns:a16="http://schemas.microsoft.com/office/drawing/2014/main" id="{377BACAF-2411-774D-B923-5018880B571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3" name="Group 12">
            <a:extLst>
              <a:ext uri="{FF2B5EF4-FFF2-40B4-BE49-F238E27FC236}">
                <a16:creationId xmlns:a16="http://schemas.microsoft.com/office/drawing/2014/main" id="{E9F8F420-C2A9-D543-BF64-5B797FC080BD}"/>
              </a:ext>
            </a:extLst>
          </p:cNvPr>
          <p:cNvGrpSpPr>
            <a:grpSpLocks/>
          </p:cNvGrpSpPr>
          <p:nvPr/>
        </p:nvGrpSpPr>
        <p:grpSpPr bwMode="auto">
          <a:xfrm>
            <a:off x="1477963" y="4648200"/>
            <a:ext cx="993775" cy="76200"/>
            <a:chOff x="1536" y="2256"/>
            <a:chExt cx="626" cy="48"/>
          </a:xfrm>
        </p:grpSpPr>
        <p:sp>
          <p:nvSpPr>
            <p:cNvPr id="75927" name="Rectangle 13">
              <a:extLst>
                <a:ext uri="{FF2B5EF4-FFF2-40B4-BE49-F238E27FC236}">
                  <a16:creationId xmlns:a16="http://schemas.microsoft.com/office/drawing/2014/main" id="{142A23D2-85B7-7E49-812E-D4FD1EAB228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8" name="Freeform 14">
              <a:extLst>
                <a:ext uri="{FF2B5EF4-FFF2-40B4-BE49-F238E27FC236}">
                  <a16:creationId xmlns:a16="http://schemas.microsoft.com/office/drawing/2014/main" id="{20F988AD-DC00-CF4B-9759-EE42449C165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9" name="Line 15">
              <a:extLst>
                <a:ext uri="{FF2B5EF4-FFF2-40B4-BE49-F238E27FC236}">
                  <a16:creationId xmlns:a16="http://schemas.microsoft.com/office/drawing/2014/main" id="{50D93F3E-39E6-D245-8441-F9F20F690F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84" name="Line 16">
            <a:extLst>
              <a:ext uri="{FF2B5EF4-FFF2-40B4-BE49-F238E27FC236}">
                <a16:creationId xmlns:a16="http://schemas.microsoft.com/office/drawing/2014/main" id="{947BD302-30E9-BD4E-B640-3A5E0EEE3A67}"/>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5" name="Line 17">
            <a:extLst>
              <a:ext uri="{FF2B5EF4-FFF2-40B4-BE49-F238E27FC236}">
                <a16:creationId xmlns:a16="http://schemas.microsoft.com/office/drawing/2014/main" id="{328DFBB1-B117-7549-A912-CCCC83D0B62A}"/>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6" name="Freeform 18">
            <a:extLst>
              <a:ext uri="{FF2B5EF4-FFF2-40B4-BE49-F238E27FC236}">
                <a16:creationId xmlns:a16="http://schemas.microsoft.com/office/drawing/2014/main" id="{6D8D66B1-5B2E-7A41-9127-91C9DB2EFCBA}"/>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7" name="Group 19">
            <a:extLst>
              <a:ext uri="{FF2B5EF4-FFF2-40B4-BE49-F238E27FC236}">
                <a16:creationId xmlns:a16="http://schemas.microsoft.com/office/drawing/2014/main" id="{FB6A6CF4-7CFE-8541-9203-5EAAF4A91E09}"/>
              </a:ext>
            </a:extLst>
          </p:cNvPr>
          <p:cNvGrpSpPr>
            <a:grpSpLocks/>
          </p:cNvGrpSpPr>
          <p:nvPr/>
        </p:nvGrpSpPr>
        <p:grpSpPr bwMode="auto">
          <a:xfrm flipV="1">
            <a:off x="1477963" y="1600200"/>
            <a:ext cx="993775" cy="76200"/>
            <a:chOff x="1536" y="2256"/>
            <a:chExt cx="626" cy="48"/>
          </a:xfrm>
        </p:grpSpPr>
        <p:sp>
          <p:nvSpPr>
            <p:cNvPr id="75924" name="Rectangle 20">
              <a:extLst>
                <a:ext uri="{FF2B5EF4-FFF2-40B4-BE49-F238E27FC236}">
                  <a16:creationId xmlns:a16="http://schemas.microsoft.com/office/drawing/2014/main" id="{891E965E-4868-0240-83F0-210DE170E1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5" name="Freeform 21">
              <a:extLst>
                <a:ext uri="{FF2B5EF4-FFF2-40B4-BE49-F238E27FC236}">
                  <a16:creationId xmlns:a16="http://schemas.microsoft.com/office/drawing/2014/main" id="{08287E08-3291-574E-95C2-DE5D7FD4464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6" name="Line 22">
              <a:extLst>
                <a:ext uri="{FF2B5EF4-FFF2-40B4-BE49-F238E27FC236}">
                  <a16:creationId xmlns:a16="http://schemas.microsoft.com/office/drawing/2014/main" id="{24838300-BC72-E647-BF62-5B1317E85EC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8" name="Group 23">
            <a:extLst>
              <a:ext uri="{FF2B5EF4-FFF2-40B4-BE49-F238E27FC236}">
                <a16:creationId xmlns:a16="http://schemas.microsoft.com/office/drawing/2014/main" id="{238B3C43-6DBF-174E-809F-E9285953181E}"/>
              </a:ext>
            </a:extLst>
          </p:cNvPr>
          <p:cNvGrpSpPr>
            <a:grpSpLocks/>
          </p:cNvGrpSpPr>
          <p:nvPr/>
        </p:nvGrpSpPr>
        <p:grpSpPr bwMode="auto">
          <a:xfrm flipV="1">
            <a:off x="1477963" y="2362200"/>
            <a:ext cx="993775" cy="76200"/>
            <a:chOff x="1536" y="2256"/>
            <a:chExt cx="626" cy="48"/>
          </a:xfrm>
        </p:grpSpPr>
        <p:sp>
          <p:nvSpPr>
            <p:cNvPr id="75921" name="Rectangle 24">
              <a:extLst>
                <a:ext uri="{FF2B5EF4-FFF2-40B4-BE49-F238E27FC236}">
                  <a16:creationId xmlns:a16="http://schemas.microsoft.com/office/drawing/2014/main" id="{A45FE426-B18B-CE41-997A-D22AD340C2F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2" name="Freeform 25">
              <a:extLst>
                <a:ext uri="{FF2B5EF4-FFF2-40B4-BE49-F238E27FC236}">
                  <a16:creationId xmlns:a16="http://schemas.microsoft.com/office/drawing/2014/main" id="{7F721361-9847-9D45-8F97-190E536B1BA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3" name="Line 26">
              <a:extLst>
                <a:ext uri="{FF2B5EF4-FFF2-40B4-BE49-F238E27FC236}">
                  <a16:creationId xmlns:a16="http://schemas.microsoft.com/office/drawing/2014/main" id="{4E827986-6257-2748-B264-2CD2AD4497B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9" name="Group 27">
            <a:extLst>
              <a:ext uri="{FF2B5EF4-FFF2-40B4-BE49-F238E27FC236}">
                <a16:creationId xmlns:a16="http://schemas.microsoft.com/office/drawing/2014/main" id="{E2560DED-9494-4046-8D5C-FF7288223A26}"/>
              </a:ext>
            </a:extLst>
          </p:cNvPr>
          <p:cNvGrpSpPr>
            <a:grpSpLocks/>
          </p:cNvGrpSpPr>
          <p:nvPr/>
        </p:nvGrpSpPr>
        <p:grpSpPr bwMode="auto">
          <a:xfrm flipV="1">
            <a:off x="1477963" y="1981200"/>
            <a:ext cx="993775" cy="76200"/>
            <a:chOff x="1536" y="2256"/>
            <a:chExt cx="626" cy="48"/>
          </a:xfrm>
        </p:grpSpPr>
        <p:sp>
          <p:nvSpPr>
            <p:cNvPr id="75918" name="Rectangle 28">
              <a:extLst>
                <a:ext uri="{FF2B5EF4-FFF2-40B4-BE49-F238E27FC236}">
                  <a16:creationId xmlns:a16="http://schemas.microsoft.com/office/drawing/2014/main" id="{CEF49058-EF73-AE4E-BA4D-3015554C63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9" name="Freeform 29">
              <a:extLst>
                <a:ext uri="{FF2B5EF4-FFF2-40B4-BE49-F238E27FC236}">
                  <a16:creationId xmlns:a16="http://schemas.microsoft.com/office/drawing/2014/main" id="{EF7CA7A0-E4EE-EE43-9873-D8FF43D4322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0" name="Line 30">
              <a:extLst>
                <a:ext uri="{FF2B5EF4-FFF2-40B4-BE49-F238E27FC236}">
                  <a16:creationId xmlns:a16="http://schemas.microsoft.com/office/drawing/2014/main" id="{94B20C63-914B-3548-8D39-5A394BBC419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90" name="Line 31">
            <a:extLst>
              <a:ext uri="{FF2B5EF4-FFF2-40B4-BE49-F238E27FC236}">
                <a16:creationId xmlns:a16="http://schemas.microsoft.com/office/drawing/2014/main" id="{CAE5AC2E-8EB4-B445-9E93-6A4A4284D9EF}"/>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1" name="Line 32">
            <a:extLst>
              <a:ext uri="{FF2B5EF4-FFF2-40B4-BE49-F238E27FC236}">
                <a16:creationId xmlns:a16="http://schemas.microsoft.com/office/drawing/2014/main" id="{D15B90DF-CE14-6C4E-9BD1-46B831E09113}"/>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2" name="Rectangle 33">
            <a:extLst>
              <a:ext uri="{FF2B5EF4-FFF2-40B4-BE49-F238E27FC236}">
                <a16:creationId xmlns:a16="http://schemas.microsoft.com/office/drawing/2014/main" id="{00211394-FD41-804F-8A7D-C07447AC9DF6}"/>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793" name="Freeform 34">
            <a:extLst>
              <a:ext uri="{FF2B5EF4-FFF2-40B4-BE49-F238E27FC236}">
                <a16:creationId xmlns:a16="http://schemas.microsoft.com/office/drawing/2014/main" id="{94A6960C-009F-DD4C-BC50-6E6311B6370C}"/>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4" name="Freeform 35">
            <a:extLst>
              <a:ext uri="{FF2B5EF4-FFF2-40B4-BE49-F238E27FC236}">
                <a16:creationId xmlns:a16="http://schemas.microsoft.com/office/drawing/2014/main" id="{512995BD-046D-4C47-985B-ACC069679061}"/>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5" name="Line 36">
            <a:extLst>
              <a:ext uri="{FF2B5EF4-FFF2-40B4-BE49-F238E27FC236}">
                <a16:creationId xmlns:a16="http://schemas.microsoft.com/office/drawing/2014/main" id="{F5D8BBA6-48DD-404D-A67D-D05C88DAAC18}"/>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6" name="Line 37">
            <a:extLst>
              <a:ext uri="{FF2B5EF4-FFF2-40B4-BE49-F238E27FC236}">
                <a16:creationId xmlns:a16="http://schemas.microsoft.com/office/drawing/2014/main" id="{1D0EB089-2066-6F49-9A33-6147037DCF3A}"/>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7" name="Freeform 38">
            <a:extLst>
              <a:ext uri="{FF2B5EF4-FFF2-40B4-BE49-F238E27FC236}">
                <a16:creationId xmlns:a16="http://schemas.microsoft.com/office/drawing/2014/main" id="{E1E62437-B6E5-7B49-8662-20B57114ECFB}"/>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98" name="Group 39">
            <a:extLst>
              <a:ext uri="{FF2B5EF4-FFF2-40B4-BE49-F238E27FC236}">
                <a16:creationId xmlns:a16="http://schemas.microsoft.com/office/drawing/2014/main" id="{17574294-2A9B-1548-8D7B-D7721F03E9EA}"/>
              </a:ext>
            </a:extLst>
          </p:cNvPr>
          <p:cNvGrpSpPr>
            <a:grpSpLocks/>
          </p:cNvGrpSpPr>
          <p:nvPr/>
        </p:nvGrpSpPr>
        <p:grpSpPr bwMode="auto">
          <a:xfrm>
            <a:off x="3382963" y="5029200"/>
            <a:ext cx="993775" cy="76200"/>
            <a:chOff x="1536" y="2256"/>
            <a:chExt cx="626" cy="48"/>
          </a:xfrm>
        </p:grpSpPr>
        <p:sp>
          <p:nvSpPr>
            <p:cNvPr id="75915" name="Rectangle 40">
              <a:extLst>
                <a:ext uri="{FF2B5EF4-FFF2-40B4-BE49-F238E27FC236}">
                  <a16:creationId xmlns:a16="http://schemas.microsoft.com/office/drawing/2014/main" id="{CE9E2FE9-679C-8D43-A956-23F0100CACD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6" name="Freeform 41">
              <a:extLst>
                <a:ext uri="{FF2B5EF4-FFF2-40B4-BE49-F238E27FC236}">
                  <a16:creationId xmlns:a16="http://schemas.microsoft.com/office/drawing/2014/main" id="{FFB00240-40C9-8D47-9595-BB3578F2B33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7" name="Line 42">
              <a:extLst>
                <a:ext uri="{FF2B5EF4-FFF2-40B4-BE49-F238E27FC236}">
                  <a16:creationId xmlns:a16="http://schemas.microsoft.com/office/drawing/2014/main" id="{EA0967DB-3E3D-8C42-BB92-B28DDDEC617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99" name="Group 43">
            <a:extLst>
              <a:ext uri="{FF2B5EF4-FFF2-40B4-BE49-F238E27FC236}">
                <a16:creationId xmlns:a16="http://schemas.microsoft.com/office/drawing/2014/main" id="{35125635-1DE9-F74E-B074-60929D2FD4F7}"/>
              </a:ext>
            </a:extLst>
          </p:cNvPr>
          <p:cNvGrpSpPr>
            <a:grpSpLocks/>
          </p:cNvGrpSpPr>
          <p:nvPr/>
        </p:nvGrpSpPr>
        <p:grpSpPr bwMode="auto">
          <a:xfrm>
            <a:off x="3382963" y="4267200"/>
            <a:ext cx="993775" cy="76200"/>
            <a:chOff x="1536" y="2256"/>
            <a:chExt cx="626" cy="48"/>
          </a:xfrm>
        </p:grpSpPr>
        <p:sp>
          <p:nvSpPr>
            <p:cNvPr id="75912" name="Rectangle 44">
              <a:extLst>
                <a:ext uri="{FF2B5EF4-FFF2-40B4-BE49-F238E27FC236}">
                  <a16:creationId xmlns:a16="http://schemas.microsoft.com/office/drawing/2014/main" id="{B25F5F00-E340-1A43-A38C-20B37D1749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3" name="Freeform 45">
              <a:extLst>
                <a:ext uri="{FF2B5EF4-FFF2-40B4-BE49-F238E27FC236}">
                  <a16:creationId xmlns:a16="http://schemas.microsoft.com/office/drawing/2014/main" id="{C1835112-A041-8349-9062-6ABF632940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4" name="Line 46">
              <a:extLst>
                <a:ext uri="{FF2B5EF4-FFF2-40B4-BE49-F238E27FC236}">
                  <a16:creationId xmlns:a16="http://schemas.microsoft.com/office/drawing/2014/main" id="{C0166D5F-E3D3-FB4E-B088-F5889C32BEA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0" name="Group 47">
            <a:extLst>
              <a:ext uri="{FF2B5EF4-FFF2-40B4-BE49-F238E27FC236}">
                <a16:creationId xmlns:a16="http://schemas.microsoft.com/office/drawing/2014/main" id="{8649834D-8ECF-604C-9E73-A331AC05A9BC}"/>
              </a:ext>
            </a:extLst>
          </p:cNvPr>
          <p:cNvGrpSpPr>
            <a:grpSpLocks/>
          </p:cNvGrpSpPr>
          <p:nvPr/>
        </p:nvGrpSpPr>
        <p:grpSpPr bwMode="auto">
          <a:xfrm>
            <a:off x="3382963" y="4648200"/>
            <a:ext cx="993775" cy="76200"/>
            <a:chOff x="1536" y="2256"/>
            <a:chExt cx="626" cy="48"/>
          </a:xfrm>
        </p:grpSpPr>
        <p:sp>
          <p:nvSpPr>
            <p:cNvPr id="75909" name="Rectangle 48">
              <a:extLst>
                <a:ext uri="{FF2B5EF4-FFF2-40B4-BE49-F238E27FC236}">
                  <a16:creationId xmlns:a16="http://schemas.microsoft.com/office/drawing/2014/main" id="{16EDADAE-7D26-034A-B503-A6638759F2F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0" name="Freeform 49">
              <a:extLst>
                <a:ext uri="{FF2B5EF4-FFF2-40B4-BE49-F238E27FC236}">
                  <a16:creationId xmlns:a16="http://schemas.microsoft.com/office/drawing/2014/main" id="{B107728B-1F8F-0D4D-8366-DC5506F4F1C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1" name="Line 50">
              <a:extLst>
                <a:ext uri="{FF2B5EF4-FFF2-40B4-BE49-F238E27FC236}">
                  <a16:creationId xmlns:a16="http://schemas.microsoft.com/office/drawing/2014/main" id="{465C64FF-98C1-774F-AFC6-C2B7B5404B8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1" name="Line 51">
            <a:extLst>
              <a:ext uri="{FF2B5EF4-FFF2-40B4-BE49-F238E27FC236}">
                <a16:creationId xmlns:a16="http://schemas.microsoft.com/office/drawing/2014/main" id="{0FC40F05-4D46-B347-8028-AB182F30FF14}"/>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2" name="Line 52">
            <a:extLst>
              <a:ext uri="{FF2B5EF4-FFF2-40B4-BE49-F238E27FC236}">
                <a16:creationId xmlns:a16="http://schemas.microsoft.com/office/drawing/2014/main" id="{3969CEB8-FA48-AA43-83FB-340227D16D2E}"/>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3" name="Freeform 53">
            <a:extLst>
              <a:ext uri="{FF2B5EF4-FFF2-40B4-BE49-F238E27FC236}">
                <a16:creationId xmlns:a16="http://schemas.microsoft.com/office/drawing/2014/main" id="{5AFB3F99-3614-0F46-AC38-84BF4D0477F8}"/>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04" name="Group 54">
            <a:extLst>
              <a:ext uri="{FF2B5EF4-FFF2-40B4-BE49-F238E27FC236}">
                <a16:creationId xmlns:a16="http://schemas.microsoft.com/office/drawing/2014/main" id="{854E614D-BEAD-1D49-89AF-B3F2664EB082}"/>
              </a:ext>
            </a:extLst>
          </p:cNvPr>
          <p:cNvGrpSpPr>
            <a:grpSpLocks/>
          </p:cNvGrpSpPr>
          <p:nvPr/>
        </p:nvGrpSpPr>
        <p:grpSpPr bwMode="auto">
          <a:xfrm flipV="1">
            <a:off x="3382963" y="1600200"/>
            <a:ext cx="993775" cy="76200"/>
            <a:chOff x="1536" y="2256"/>
            <a:chExt cx="626" cy="48"/>
          </a:xfrm>
        </p:grpSpPr>
        <p:sp>
          <p:nvSpPr>
            <p:cNvPr id="75906" name="Rectangle 55">
              <a:extLst>
                <a:ext uri="{FF2B5EF4-FFF2-40B4-BE49-F238E27FC236}">
                  <a16:creationId xmlns:a16="http://schemas.microsoft.com/office/drawing/2014/main" id="{EF7AE0EF-6CAF-0149-883A-0DD2E89513D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7" name="Freeform 56">
              <a:extLst>
                <a:ext uri="{FF2B5EF4-FFF2-40B4-BE49-F238E27FC236}">
                  <a16:creationId xmlns:a16="http://schemas.microsoft.com/office/drawing/2014/main" id="{5C2B94BC-C1F9-EF47-95F2-A09B7BDA8A4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8" name="Line 57">
              <a:extLst>
                <a:ext uri="{FF2B5EF4-FFF2-40B4-BE49-F238E27FC236}">
                  <a16:creationId xmlns:a16="http://schemas.microsoft.com/office/drawing/2014/main" id="{443D02DC-6A4B-5B45-B5D1-83D06C3B1CB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5" name="Group 58">
            <a:extLst>
              <a:ext uri="{FF2B5EF4-FFF2-40B4-BE49-F238E27FC236}">
                <a16:creationId xmlns:a16="http://schemas.microsoft.com/office/drawing/2014/main" id="{99309B4D-AAAD-C74E-AE36-9F5D73EC00C3}"/>
              </a:ext>
            </a:extLst>
          </p:cNvPr>
          <p:cNvGrpSpPr>
            <a:grpSpLocks/>
          </p:cNvGrpSpPr>
          <p:nvPr/>
        </p:nvGrpSpPr>
        <p:grpSpPr bwMode="auto">
          <a:xfrm flipV="1">
            <a:off x="3382963" y="2362200"/>
            <a:ext cx="993775" cy="76200"/>
            <a:chOff x="1536" y="2256"/>
            <a:chExt cx="626" cy="48"/>
          </a:xfrm>
        </p:grpSpPr>
        <p:sp>
          <p:nvSpPr>
            <p:cNvPr id="75903" name="Rectangle 59">
              <a:extLst>
                <a:ext uri="{FF2B5EF4-FFF2-40B4-BE49-F238E27FC236}">
                  <a16:creationId xmlns:a16="http://schemas.microsoft.com/office/drawing/2014/main" id="{B8C3EBD8-CDE4-AB4E-B709-AA49EEFC583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4" name="Freeform 60">
              <a:extLst>
                <a:ext uri="{FF2B5EF4-FFF2-40B4-BE49-F238E27FC236}">
                  <a16:creationId xmlns:a16="http://schemas.microsoft.com/office/drawing/2014/main" id="{737E1797-C11F-D548-AE64-FE369C4B6F3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5" name="Line 61">
              <a:extLst>
                <a:ext uri="{FF2B5EF4-FFF2-40B4-BE49-F238E27FC236}">
                  <a16:creationId xmlns:a16="http://schemas.microsoft.com/office/drawing/2014/main" id="{9228D279-F03F-1643-9E5F-44C4273118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6" name="Group 62">
            <a:extLst>
              <a:ext uri="{FF2B5EF4-FFF2-40B4-BE49-F238E27FC236}">
                <a16:creationId xmlns:a16="http://schemas.microsoft.com/office/drawing/2014/main" id="{160E2A11-1D69-6747-94C8-82D135FD7A75}"/>
              </a:ext>
            </a:extLst>
          </p:cNvPr>
          <p:cNvGrpSpPr>
            <a:grpSpLocks/>
          </p:cNvGrpSpPr>
          <p:nvPr/>
        </p:nvGrpSpPr>
        <p:grpSpPr bwMode="auto">
          <a:xfrm flipV="1">
            <a:off x="3382963" y="1981200"/>
            <a:ext cx="993775" cy="76200"/>
            <a:chOff x="1536" y="2256"/>
            <a:chExt cx="626" cy="48"/>
          </a:xfrm>
        </p:grpSpPr>
        <p:sp>
          <p:nvSpPr>
            <p:cNvPr id="75900" name="Rectangle 63">
              <a:extLst>
                <a:ext uri="{FF2B5EF4-FFF2-40B4-BE49-F238E27FC236}">
                  <a16:creationId xmlns:a16="http://schemas.microsoft.com/office/drawing/2014/main" id="{69C0018B-10FF-7547-A52A-3B543B68F3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1" name="Freeform 64">
              <a:extLst>
                <a:ext uri="{FF2B5EF4-FFF2-40B4-BE49-F238E27FC236}">
                  <a16:creationId xmlns:a16="http://schemas.microsoft.com/office/drawing/2014/main" id="{477D70F8-1BB1-6A48-A0C1-E19BCCBA580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2" name="Line 65">
              <a:extLst>
                <a:ext uri="{FF2B5EF4-FFF2-40B4-BE49-F238E27FC236}">
                  <a16:creationId xmlns:a16="http://schemas.microsoft.com/office/drawing/2014/main" id="{3DC3A6B5-A189-AC41-A538-5C748AF5E67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7" name="Line 66">
            <a:extLst>
              <a:ext uri="{FF2B5EF4-FFF2-40B4-BE49-F238E27FC236}">
                <a16:creationId xmlns:a16="http://schemas.microsoft.com/office/drawing/2014/main" id="{26FEF09F-8029-B748-B592-D858C86ACB1C}"/>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8" name="Line 67">
            <a:extLst>
              <a:ext uri="{FF2B5EF4-FFF2-40B4-BE49-F238E27FC236}">
                <a16:creationId xmlns:a16="http://schemas.microsoft.com/office/drawing/2014/main" id="{94104AE9-3C62-E542-A4A9-D43FBB94FD37}"/>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9" name="Rectangle 68">
            <a:extLst>
              <a:ext uri="{FF2B5EF4-FFF2-40B4-BE49-F238E27FC236}">
                <a16:creationId xmlns:a16="http://schemas.microsoft.com/office/drawing/2014/main" id="{0203EFF1-5E52-6F40-BE57-D2A9D1D170C8}"/>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10" name="Freeform 69">
            <a:extLst>
              <a:ext uri="{FF2B5EF4-FFF2-40B4-BE49-F238E27FC236}">
                <a16:creationId xmlns:a16="http://schemas.microsoft.com/office/drawing/2014/main" id="{F6F1C8AC-D744-3B47-9ED3-96CCA07AD3B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1" name="Freeform 70">
            <a:extLst>
              <a:ext uri="{FF2B5EF4-FFF2-40B4-BE49-F238E27FC236}">
                <a16:creationId xmlns:a16="http://schemas.microsoft.com/office/drawing/2014/main" id="{559AC6FD-445A-9544-9D20-646D6EDC063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2" name="Line 71">
            <a:extLst>
              <a:ext uri="{FF2B5EF4-FFF2-40B4-BE49-F238E27FC236}">
                <a16:creationId xmlns:a16="http://schemas.microsoft.com/office/drawing/2014/main" id="{A8FEF539-7E68-C94F-8B0A-32C6A94D8F62}"/>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3" name="Line 72">
            <a:extLst>
              <a:ext uri="{FF2B5EF4-FFF2-40B4-BE49-F238E27FC236}">
                <a16:creationId xmlns:a16="http://schemas.microsoft.com/office/drawing/2014/main" id="{6B759CCB-24CD-D44F-B62F-69A993D3A79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4" name="Freeform 73">
            <a:extLst>
              <a:ext uri="{FF2B5EF4-FFF2-40B4-BE49-F238E27FC236}">
                <a16:creationId xmlns:a16="http://schemas.microsoft.com/office/drawing/2014/main" id="{A05C912A-645D-3B44-BACF-A8BCAC395C73}"/>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15" name="Group 74">
            <a:extLst>
              <a:ext uri="{FF2B5EF4-FFF2-40B4-BE49-F238E27FC236}">
                <a16:creationId xmlns:a16="http://schemas.microsoft.com/office/drawing/2014/main" id="{08405EAD-BCC7-AC49-AAE9-27E59775E76C}"/>
              </a:ext>
            </a:extLst>
          </p:cNvPr>
          <p:cNvGrpSpPr>
            <a:grpSpLocks/>
          </p:cNvGrpSpPr>
          <p:nvPr/>
        </p:nvGrpSpPr>
        <p:grpSpPr bwMode="auto">
          <a:xfrm>
            <a:off x="5287963" y="5029200"/>
            <a:ext cx="993775" cy="76200"/>
            <a:chOff x="1536" y="2256"/>
            <a:chExt cx="626" cy="48"/>
          </a:xfrm>
        </p:grpSpPr>
        <p:sp>
          <p:nvSpPr>
            <p:cNvPr id="75897" name="Rectangle 75">
              <a:extLst>
                <a:ext uri="{FF2B5EF4-FFF2-40B4-BE49-F238E27FC236}">
                  <a16:creationId xmlns:a16="http://schemas.microsoft.com/office/drawing/2014/main" id="{3E5FFFCF-9846-0F45-8E72-8A13A33C760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8" name="Freeform 76">
              <a:extLst>
                <a:ext uri="{FF2B5EF4-FFF2-40B4-BE49-F238E27FC236}">
                  <a16:creationId xmlns:a16="http://schemas.microsoft.com/office/drawing/2014/main" id="{58A520CB-5E38-C342-AA14-69351DA0ACC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9" name="Line 77">
              <a:extLst>
                <a:ext uri="{FF2B5EF4-FFF2-40B4-BE49-F238E27FC236}">
                  <a16:creationId xmlns:a16="http://schemas.microsoft.com/office/drawing/2014/main" id="{A4ED6BCF-CB4E-A04B-8201-8A6916777BA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6" name="Group 78">
            <a:extLst>
              <a:ext uri="{FF2B5EF4-FFF2-40B4-BE49-F238E27FC236}">
                <a16:creationId xmlns:a16="http://schemas.microsoft.com/office/drawing/2014/main" id="{5C14AB58-6BF0-9142-8BE8-943FCAF0EEF9}"/>
              </a:ext>
            </a:extLst>
          </p:cNvPr>
          <p:cNvGrpSpPr>
            <a:grpSpLocks/>
          </p:cNvGrpSpPr>
          <p:nvPr/>
        </p:nvGrpSpPr>
        <p:grpSpPr bwMode="auto">
          <a:xfrm>
            <a:off x="5287963" y="4267200"/>
            <a:ext cx="993775" cy="76200"/>
            <a:chOff x="1536" y="2256"/>
            <a:chExt cx="626" cy="48"/>
          </a:xfrm>
        </p:grpSpPr>
        <p:sp>
          <p:nvSpPr>
            <p:cNvPr id="75894" name="Rectangle 79">
              <a:extLst>
                <a:ext uri="{FF2B5EF4-FFF2-40B4-BE49-F238E27FC236}">
                  <a16:creationId xmlns:a16="http://schemas.microsoft.com/office/drawing/2014/main" id="{2A2F0ACE-5730-8E4E-96F3-33D319DDCE3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5" name="Freeform 80">
              <a:extLst>
                <a:ext uri="{FF2B5EF4-FFF2-40B4-BE49-F238E27FC236}">
                  <a16:creationId xmlns:a16="http://schemas.microsoft.com/office/drawing/2014/main" id="{F06B4F1B-BE4E-AD41-9E4E-87DBEA04634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6" name="Line 81">
              <a:extLst>
                <a:ext uri="{FF2B5EF4-FFF2-40B4-BE49-F238E27FC236}">
                  <a16:creationId xmlns:a16="http://schemas.microsoft.com/office/drawing/2014/main" id="{0D1D8D0E-07EE-A241-9076-093A722B0C3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7" name="Group 82">
            <a:extLst>
              <a:ext uri="{FF2B5EF4-FFF2-40B4-BE49-F238E27FC236}">
                <a16:creationId xmlns:a16="http://schemas.microsoft.com/office/drawing/2014/main" id="{1C7CEAA2-2161-5140-BC4B-F9E46ABB60CD}"/>
              </a:ext>
            </a:extLst>
          </p:cNvPr>
          <p:cNvGrpSpPr>
            <a:grpSpLocks/>
          </p:cNvGrpSpPr>
          <p:nvPr/>
        </p:nvGrpSpPr>
        <p:grpSpPr bwMode="auto">
          <a:xfrm>
            <a:off x="5287963" y="4648200"/>
            <a:ext cx="993775" cy="76200"/>
            <a:chOff x="1536" y="2256"/>
            <a:chExt cx="626" cy="48"/>
          </a:xfrm>
        </p:grpSpPr>
        <p:sp>
          <p:nvSpPr>
            <p:cNvPr id="75891" name="Rectangle 83">
              <a:extLst>
                <a:ext uri="{FF2B5EF4-FFF2-40B4-BE49-F238E27FC236}">
                  <a16:creationId xmlns:a16="http://schemas.microsoft.com/office/drawing/2014/main" id="{D97EF03C-890F-A94C-A4ED-17CCDF37303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2" name="Freeform 84">
              <a:extLst>
                <a:ext uri="{FF2B5EF4-FFF2-40B4-BE49-F238E27FC236}">
                  <a16:creationId xmlns:a16="http://schemas.microsoft.com/office/drawing/2014/main" id="{41047E5A-B7FE-FF41-B85C-258DC439060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3" name="Line 85">
              <a:extLst>
                <a:ext uri="{FF2B5EF4-FFF2-40B4-BE49-F238E27FC236}">
                  <a16:creationId xmlns:a16="http://schemas.microsoft.com/office/drawing/2014/main" id="{364D8983-3F58-D542-8969-3BB43A315FD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18" name="Line 86">
            <a:extLst>
              <a:ext uri="{FF2B5EF4-FFF2-40B4-BE49-F238E27FC236}">
                <a16:creationId xmlns:a16="http://schemas.microsoft.com/office/drawing/2014/main" id="{C8909D9C-3879-1147-A90B-1AF50C1419E2}"/>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9" name="Line 87">
            <a:extLst>
              <a:ext uri="{FF2B5EF4-FFF2-40B4-BE49-F238E27FC236}">
                <a16:creationId xmlns:a16="http://schemas.microsoft.com/office/drawing/2014/main" id="{16AC66FD-A1C3-0542-85AD-0DD3C57E89AF}"/>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0" name="Freeform 88">
            <a:extLst>
              <a:ext uri="{FF2B5EF4-FFF2-40B4-BE49-F238E27FC236}">
                <a16:creationId xmlns:a16="http://schemas.microsoft.com/office/drawing/2014/main" id="{4132A17C-B2BB-C041-988E-73A1A38A4996}"/>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21" name="Group 89">
            <a:extLst>
              <a:ext uri="{FF2B5EF4-FFF2-40B4-BE49-F238E27FC236}">
                <a16:creationId xmlns:a16="http://schemas.microsoft.com/office/drawing/2014/main" id="{2D07301B-E236-A24D-A69C-B856873916EF}"/>
              </a:ext>
            </a:extLst>
          </p:cNvPr>
          <p:cNvGrpSpPr>
            <a:grpSpLocks/>
          </p:cNvGrpSpPr>
          <p:nvPr/>
        </p:nvGrpSpPr>
        <p:grpSpPr bwMode="auto">
          <a:xfrm flipV="1">
            <a:off x="5287963" y="1600200"/>
            <a:ext cx="993775" cy="76200"/>
            <a:chOff x="1536" y="2256"/>
            <a:chExt cx="626" cy="48"/>
          </a:xfrm>
        </p:grpSpPr>
        <p:sp>
          <p:nvSpPr>
            <p:cNvPr id="75888" name="Rectangle 90">
              <a:extLst>
                <a:ext uri="{FF2B5EF4-FFF2-40B4-BE49-F238E27FC236}">
                  <a16:creationId xmlns:a16="http://schemas.microsoft.com/office/drawing/2014/main" id="{A8A46E14-84F9-544E-803D-E9BC007CE5C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9" name="Freeform 91">
              <a:extLst>
                <a:ext uri="{FF2B5EF4-FFF2-40B4-BE49-F238E27FC236}">
                  <a16:creationId xmlns:a16="http://schemas.microsoft.com/office/drawing/2014/main" id="{6AEBFCE7-8246-4C43-AA13-7E972497FBF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0" name="Line 92">
              <a:extLst>
                <a:ext uri="{FF2B5EF4-FFF2-40B4-BE49-F238E27FC236}">
                  <a16:creationId xmlns:a16="http://schemas.microsoft.com/office/drawing/2014/main" id="{495F5396-5136-4B40-AFD7-C8EB92B9CB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2" name="Group 93">
            <a:extLst>
              <a:ext uri="{FF2B5EF4-FFF2-40B4-BE49-F238E27FC236}">
                <a16:creationId xmlns:a16="http://schemas.microsoft.com/office/drawing/2014/main" id="{2295173B-ACEC-0B47-A6DF-DD380D6F0405}"/>
              </a:ext>
            </a:extLst>
          </p:cNvPr>
          <p:cNvGrpSpPr>
            <a:grpSpLocks/>
          </p:cNvGrpSpPr>
          <p:nvPr/>
        </p:nvGrpSpPr>
        <p:grpSpPr bwMode="auto">
          <a:xfrm flipV="1">
            <a:off x="5287963" y="2362200"/>
            <a:ext cx="993775" cy="76200"/>
            <a:chOff x="1536" y="2256"/>
            <a:chExt cx="626" cy="48"/>
          </a:xfrm>
        </p:grpSpPr>
        <p:sp>
          <p:nvSpPr>
            <p:cNvPr id="75885" name="Rectangle 94">
              <a:extLst>
                <a:ext uri="{FF2B5EF4-FFF2-40B4-BE49-F238E27FC236}">
                  <a16:creationId xmlns:a16="http://schemas.microsoft.com/office/drawing/2014/main" id="{24E5F38D-9925-7E41-BAAE-4BA46F608E1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6" name="Freeform 95">
              <a:extLst>
                <a:ext uri="{FF2B5EF4-FFF2-40B4-BE49-F238E27FC236}">
                  <a16:creationId xmlns:a16="http://schemas.microsoft.com/office/drawing/2014/main" id="{5D126799-3D36-E541-8A57-5C4B87F5A6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7" name="Line 96">
              <a:extLst>
                <a:ext uri="{FF2B5EF4-FFF2-40B4-BE49-F238E27FC236}">
                  <a16:creationId xmlns:a16="http://schemas.microsoft.com/office/drawing/2014/main" id="{7C8434A3-73CE-E64E-96E0-1382C0AC583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3" name="Group 97">
            <a:extLst>
              <a:ext uri="{FF2B5EF4-FFF2-40B4-BE49-F238E27FC236}">
                <a16:creationId xmlns:a16="http://schemas.microsoft.com/office/drawing/2014/main" id="{A49ADE57-AB56-324F-9F67-31321EDFE714}"/>
              </a:ext>
            </a:extLst>
          </p:cNvPr>
          <p:cNvGrpSpPr>
            <a:grpSpLocks/>
          </p:cNvGrpSpPr>
          <p:nvPr/>
        </p:nvGrpSpPr>
        <p:grpSpPr bwMode="auto">
          <a:xfrm flipV="1">
            <a:off x="5287963" y="1981200"/>
            <a:ext cx="993775" cy="76200"/>
            <a:chOff x="1536" y="2256"/>
            <a:chExt cx="626" cy="48"/>
          </a:xfrm>
        </p:grpSpPr>
        <p:sp>
          <p:nvSpPr>
            <p:cNvPr id="75882" name="Rectangle 98">
              <a:extLst>
                <a:ext uri="{FF2B5EF4-FFF2-40B4-BE49-F238E27FC236}">
                  <a16:creationId xmlns:a16="http://schemas.microsoft.com/office/drawing/2014/main" id="{753A7C7C-4CCA-9D4E-911C-6C6F393E2C0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3" name="Freeform 99">
              <a:extLst>
                <a:ext uri="{FF2B5EF4-FFF2-40B4-BE49-F238E27FC236}">
                  <a16:creationId xmlns:a16="http://schemas.microsoft.com/office/drawing/2014/main" id="{FD545770-5CBD-6E49-BC34-CF2CA5D2738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4" name="Line 100">
              <a:extLst>
                <a:ext uri="{FF2B5EF4-FFF2-40B4-BE49-F238E27FC236}">
                  <a16:creationId xmlns:a16="http://schemas.microsoft.com/office/drawing/2014/main" id="{CA29E08B-C9B6-DE44-975E-E080191CB9F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24" name="Line 101">
            <a:extLst>
              <a:ext uri="{FF2B5EF4-FFF2-40B4-BE49-F238E27FC236}">
                <a16:creationId xmlns:a16="http://schemas.microsoft.com/office/drawing/2014/main" id="{8F82F092-02F4-0C45-B7B3-CEC2D77F508D}"/>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5" name="Line 102">
            <a:extLst>
              <a:ext uri="{FF2B5EF4-FFF2-40B4-BE49-F238E27FC236}">
                <a16:creationId xmlns:a16="http://schemas.microsoft.com/office/drawing/2014/main" id="{5EC490EA-C2AE-2F40-888A-390700D405D6}"/>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6" name="Rectangle 103">
            <a:extLst>
              <a:ext uri="{FF2B5EF4-FFF2-40B4-BE49-F238E27FC236}">
                <a16:creationId xmlns:a16="http://schemas.microsoft.com/office/drawing/2014/main" id="{74DA668F-6A32-3D4A-9159-FA811764B4B7}"/>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27" name="Freeform 104">
            <a:extLst>
              <a:ext uri="{FF2B5EF4-FFF2-40B4-BE49-F238E27FC236}">
                <a16:creationId xmlns:a16="http://schemas.microsoft.com/office/drawing/2014/main" id="{B6E439F3-6CF2-AB4A-8F1E-41CB588BB35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8" name="Freeform 105">
            <a:extLst>
              <a:ext uri="{FF2B5EF4-FFF2-40B4-BE49-F238E27FC236}">
                <a16:creationId xmlns:a16="http://schemas.microsoft.com/office/drawing/2014/main" id="{AB205F1E-B777-1048-8878-27735B9E8961}"/>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9" name="Line 106">
            <a:extLst>
              <a:ext uri="{FF2B5EF4-FFF2-40B4-BE49-F238E27FC236}">
                <a16:creationId xmlns:a16="http://schemas.microsoft.com/office/drawing/2014/main" id="{DB99F720-84E6-134E-BA6A-7D3D15637B2A}"/>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0" name="Line 107">
            <a:extLst>
              <a:ext uri="{FF2B5EF4-FFF2-40B4-BE49-F238E27FC236}">
                <a16:creationId xmlns:a16="http://schemas.microsoft.com/office/drawing/2014/main" id="{578628D8-783F-BA40-85F8-1993490BAEFC}"/>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1" name="Freeform 108">
            <a:extLst>
              <a:ext uri="{FF2B5EF4-FFF2-40B4-BE49-F238E27FC236}">
                <a16:creationId xmlns:a16="http://schemas.microsoft.com/office/drawing/2014/main" id="{C39E8F62-CB7D-2A44-9E0E-E9320BCD292F}"/>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2" name="Group 109">
            <a:extLst>
              <a:ext uri="{FF2B5EF4-FFF2-40B4-BE49-F238E27FC236}">
                <a16:creationId xmlns:a16="http://schemas.microsoft.com/office/drawing/2014/main" id="{B1A832E2-F530-5346-BE30-72BFD8028490}"/>
              </a:ext>
            </a:extLst>
          </p:cNvPr>
          <p:cNvGrpSpPr>
            <a:grpSpLocks/>
          </p:cNvGrpSpPr>
          <p:nvPr/>
        </p:nvGrpSpPr>
        <p:grpSpPr bwMode="auto">
          <a:xfrm>
            <a:off x="7192963" y="5029200"/>
            <a:ext cx="993775" cy="76200"/>
            <a:chOff x="1536" y="2256"/>
            <a:chExt cx="626" cy="48"/>
          </a:xfrm>
        </p:grpSpPr>
        <p:sp>
          <p:nvSpPr>
            <p:cNvPr id="75879" name="Rectangle 110">
              <a:extLst>
                <a:ext uri="{FF2B5EF4-FFF2-40B4-BE49-F238E27FC236}">
                  <a16:creationId xmlns:a16="http://schemas.microsoft.com/office/drawing/2014/main" id="{13A30A5A-C424-F347-8E49-E214D28707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0" name="Freeform 111">
              <a:extLst>
                <a:ext uri="{FF2B5EF4-FFF2-40B4-BE49-F238E27FC236}">
                  <a16:creationId xmlns:a16="http://schemas.microsoft.com/office/drawing/2014/main" id="{A6257E51-3555-7548-B11E-F2379B970D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1" name="Line 112">
              <a:extLst>
                <a:ext uri="{FF2B5EF4-FFF2-40B4-BE49-F238E27FC236}">
                  <a16:creationId xmlns:a16="http://schemas.microsoft.com/office/drawing/2014/main" id="{BE1FCBB3-5EEA-A142-A225-E0A1106131B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3" name="Group 113">
            <a:extLst>
              <a:ext uri="{FF2B5EF4-FFF2-40B4-BE49-F238E27FC236}">
                <a16:creationId xmlns:a16="http://schemas.microsoft.com/office/drawing/2014/main" id="{67EF147B-6410-2847-8FD9-766C1D52AA99}"/>
              </a:ext>
            </a:extLst>
          </p:cNvPr>
          <p:cNvGrpSpPr>
            <a:grpSpLocks/>
          </p:cNvGrpSpPr>
          <p:nvPr/>
        </p:nvGrpSpPr>
        <p:grpSpPr bwMode="auto">
          <a:xfrm>
            <a:off x="7192963" y="4267200"/>
            <a:ext cx="993775" cy="76200"/>
            <a:chOff x="1536" y="2256"/>
            <a:chExt cx="626" cy="48"/>
          </a:xfrm>
        </p:grpSpPr>
        <p:sp>
          <p:nvSpPr>
            <p:cNvPr id="75876" name="Rectangle 114">
              <a:extLst>
                <a:ext uri="{FF2B5EF4-FFF2-40B4-BE49-F238E27FC236}">
                  <a16:creationId xmlns:a16="http://schemas.microsoft.com/office/drawing/2014/main" id="{489793AB-5026-324F-A886-998E05E4A75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7" name="Freeform 115">
              <a:extLst>
                <a:ext uri="{FF2B5EF4-FFF2-40B4-BE49-F238E27FC236}">
                  <a16:creationId xmlns:a16="http://schemas.microsoft.com/office/drawing/2014/main" id="{D1059F2D-DDC3-A045-BACB-6FB632C8D8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8" name="Line 116">
              <a:extLst>
                <a:ext uri="{FF2B5EF4-FFF2-40B4-BE49-F238E27FC236}">
                  <a16:creationId xmlns:a16="http://schemas.microsoft.com/office/drawing/2014/main" id="{928E5EF2-0158-5E44-8E73-B2AC748D6B2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4" name="Group 117">
            <a:extLst>
              <a:ext uri="{FF2B5EF4-FFF2-40B4-BE49-F238E27FC236}">
                <a16:creationId xmlns:a16="http://schemas.microsoft.com/office/drawing/2014/main" id="{66F3C790-3D7E-0048-8610-FB80A706AD4F}"/>
              </a:ext>
            </a:extLst>
          </p:cNvPr>
          <p:cNvGrpSpPr>
            <a:grpSpLocks/>
          </p:cNvGrpSpPr>
          <p:nvPr/>
        </p:nvGrpSpPr>
        <p:grpSpPr bwMode="auto">
          <a:xfrm>
            <a:off x="7192963" y="4648200"/>
            <a:ext cx="993775" cy="76200"/>
            <a:chOff x="1536" y="2256"/>
            <a:chExt cx="626" cy="48"/>
          </a:xfrm>
        </p:grpSpPr>
        <p:sp>
          <p:nvSpPr>
            <p:cNvPr id="75873" name="Rectangle 118">
              <a:extLst>
                <a:ext uri="{FF2B5EF4-FFF2-40B4-BE49-F238E27FC236}">
                  <a16:creationId xmlns:a16="http://schemas.microsoft.com/office/drawing/2014/main" id="{CC541440-D4FA-B444-8A3A-158C81A251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4" name="Freeform 119">
              <a:extLst>
                <a:ext uri="{FF2B5EF4-FFF2-40B4-BE49-F238E27FC236}">
                  <a16:creationId xmlns:a16="http://schemas.microsoft.com/office/drawing/2014/main" id="{D7B864FB-D2AE-1448-9536-61932128FA9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5" name="Line 120">
              <a:extLst>
                <a:ext uri="{FF2B5EF4-FFF2-40B4-BE49-F238E27FC236}">
                  <a16:creationId xmlns:a16="http://schemas.microsoft.com/office/drawing/2014/main" id="{16973E80-7CD0-7349-A6BE-60D4541C657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35" name="Line 121">
            <a:extLst>
              <a:ext uri="{FF2B5EF4-FFF2-40B4-BE49-F238E27FC236}">
                <a16:creationId xmlns:a16="http://schemas.microsoft.com/office/drawing/2014/main" id="{5331307C-4D23-4147-AE88-BB397DCA3AEB}"/>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6" name="Line 122">
            <a:extLst>
              <a:ext uri="{FF2B5EF4-FFF2-40B4-BE49-F238E27FC236}">
                <a16:creationId xmlns:a16="http://schemas.microsoft.com/office/drawing/2014/main" id="{41424DFA-8F29-D14F-B646-009E10958C89}"/>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7" name="Freeform 123">
            <a:extLst>
              <a:ext uri="{FF2B5EF4-FFF2-40B4-BE49-F238E27FC236}">
                <a16:creationId xmlns:a16="http://schemas.microsoft.com/office/drawing/2014/main" id="{3758E6C1-124E-8243-9324-3C1999C9ECF0}"/>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8" name="Group 124">
            <a:extLst>
              <a:ext uri="{FF2B5EF4-FFF2-40B4-BE49-F238E27FC236}">
                <a16:creationId xmlns:a16="http://schemas.microsoft.com/office/drawing/2014/main" id="{8BCC6012-AA43-2540-BF78-4406229BD632}"/>
              </a:ext>
            </a:extLst>
          </p:cNvPr>
          <p:cNvGrpSpPr>
            <a:grpSpLocks/>
          </p:cNvGrpSpPr>
          <p:nvPr/>
        </p:nvGrpSpPr>
        <p:grpSpPr bwMode="auto">
          <a:xfrm flipV="1">
            <a:off x="7192963" y="1600200"/>
            <a:ext cx="993775" cy="76200"/>
            <a:chOff x="1536" y="2256"/>
            <a:chExt cx="626" cy="48"/>
          </a:xfrm>
        </p:grpSpPr>
        <p:sp>
          <p:nvSpPr>
            <p:cNvPr id="75870" name="Rectangle 125">
              <a:extLst>
                <a:ext uri="{FF2B5EF4-FFF2-40B4-BE49-F238E27FC236}">
                  <a16:creationId xmlns:a16="http://schemas.microsoft.com/office/drawing/2014/main" id="{8F32766A-7D86-A343-9AAA-1B04C26DCC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1" name="Freeform 126">
              <a:extLst>
                <a:ext uri="{FF2B5EF4-FFF2-40B4-BE49-F238E27FC236}">
                  <a16:creationId xmlns:a16="http://schemas.microsoft.com/office/drawing/2014/main" id="{A0171F91-9B5F-B84E-80FA-5727DDBAE7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2" name="Line 127">
              <a:extLst>
                <a:ext uri="{FF2B5EF4-FFF2-40B4-BE49-F238E27FC236}">
                  <a16:creationId xmlns:a16="http://schemas.microsoft.com/office/drawing/2014/main" id="{B9FB7229-37E8-6341-B35D-37D8C4A3F4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9" name="Group 128">
            <a:extLst>
              <a:ext uri="{FF2B5EF4-FFF2-40B4-BE49-F238E27FC236}">
                <a16:creationId xmlns:a16="http://schemas.microsoft.com/office/drawing/2014/main" id="{4C4C1479-9C10-4D47-9B65-230BAFBB527A}"/>
              </a:ext>
            </a:extLst>
          </p:cNvPr>
          <p:cNvGrpSpPr>
            <a:grpSpLocks/>
          </p:cNvGrpSpPr>
          <p:nvPr/>
        </p:nvGrpSpPr>
        <p:grpSpPr bwMode="auto">
          <a:xfrm flipV="1">
            <a:off x="7192963" y="2362200"/>
            <a:ext cx="993775" cy="76200"/>
            <a:chOff x="1536" y="2256"/>
            <a:chExt cx="626" cy="48"/>
          </a:xfrm>
        </p:grpSpPr>
        <p:sp>
          <p:nvSpPr>
            <p:cNvPr id="75867" name="Rectangle 129">
              <a:extLst>
                <a:ext uri="{FF2B5EF4-FFF2-40B4-BE49-F238E27FC236}">
                  <a16:creationId xmlns:a16="http://schemas.microsoft.com/office/drawing/2014/main" id="{1050313A-8CA5-4E40-93DE-D5BA3E71B3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8" name="Freeform 130">
              <a:extLst>
                <a:ext uri="{FF2B5EF4-FFF2-40B4-BE49-F238E27FC236}">
                  <a16:creationId xmlns:a16="http://schemas.microsoft.com/office/drawing/2014/main" id="{F1C2BFD9-A73D-DC4A-8BD7-6906AFDD423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9" name="Line 131">
              <a:extLst>
                <a:ext uri="{FF2B5EF4-FFF2-40B4-BE49-F238E27FC236}">
                  <a16:creationId xmlns:a16="http://schemas.microsoft.com/office/drawing/2014/main" id="{AA57FE13-0C3D-3449-A7C1-297825E5A8F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40" name="Group 132">
            <a:extLst>
              <a:ext uri="{FF2B5EF4-FFF2-40B4-BE49-F238E27FC236}">
                <a16:creationId xmlns:a16="http://schemas.microsoft.com/office/drawing/2014/main" id="{D4A431A3-057E-8D48-9379-EC89A5FE023C}"/>
              </a:ext>
            </a:extLst>
          </p:cNvPr>
          <p:cNvGrpSpPr>
            <a:grpSpLocks/>
          </p:cNvGrpSpPr>
          <p:nvPr/>
        </p:nvGrpSpPr>
        <p:grpSpPr bwMode="auto">
          <a:xfrm flipV="1">
            <a:off x="7192963" y="1981200"/>
            <a:ext cx="993775" cy="76200"/>
            <a:chOff x="1536" y="2256"/>
            <a:chExt cx="626" cy="48"/>
          </a:xfrm>
        </p:grpSpPr>
        <p:sp>
          <p:nvSpPr>
            <p:cNvPr id="75864" name="Rectangle 133">
              <a:extLst>
                <a:ext uri="{FF2B5EF4-FFF2-40B4-BE49-F238E27FC236}">
                  <a16:creationId xmlns:a16="http://schemas.microsoft.com/office/drawing/2014/main" id="{DFFC3A9E-7483-6742-9292-19A0389A60F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5" name="Freeform 134">
              <a:extLst>
                <a:ext uri="{FF2B5EF4-FFF2-40B4-BE49-F238E27FC236}">
                  <a16:creationId xmlns:a16="http://schemas.microsoft.com/office/drawing/2014/main" id="{585BFB4D-D202-CC47-B588-7A93F40508C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6" name="Line 135">
              <a:extLst>
                <a:ext uri="{FF2B5EF4-FFF2-40B4-BE49-F238E27FC236}">
                  <a16:creationId xmlns:a16="http://schemas.microsoft.com/office/drawing/2014/main" id="{8EFE4107-B859-4042-8EC3-3639EC19E8F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41" name="Line 136">
            <a:extLst>
              <a:ext uri="{FF2B5EF4-FFF2-40B4-BE49-F238E27FC236}">
                <a16:creationId xmlns:a16="http://schemas.microsoft.com/office/drawing/2014/main" id="{DC4E5B93-19A5-724F-B89F-BCC79AAEBA39}"/>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2" name="Line 137">
            <a:extLst>
              <a:ext uri="{FF2B5EF4-FFF2-40B4-BE49-F238E27FC236}">
                <a16:creationId xmlns:a16="http://schemas.microsoft.com/office/drawing/2014/main" id="{31F8ABB0-69F6-FA4C-AA7A-782040EEE123}"/>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3" name="Rectangle 138">
            <a:extLst>
              <a:ext uri="{FF2B5EF4-FFF2-40B4-BE49-F238E27FC236}">
                <a16:creationId xmlns:a16="http://schemas.microsoft.com/office/drawing/2014/main" id="{07DB53B1-B48A-534A-A8BF-082255141037}"/>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44" name="Freeform 139">
            <a:extLst>
              <a:ext uri="{FF2B5EF4-FFF2-40B4-BE49-F238E27FC236}">
                <a16:creationId xmlns:a16="http://schemas.microsoft.com/office/drawing/2014/main" id="{9A1607B9-30B7-5545-AE59-94A6AC3E68D6}"/>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5" name="Freeform 140">
            <a:extLst>
              <a:ext uri="{FF2B5EF4-FFF2-40B4-BE49-F238E27FC236}">
                <a16:creationId xmlns:a16="http://schemas.microsoft.com/office/drawing/2014/main" id="{CC5DB78D-BBEE-0C43-93E8-B3982F440C66}"/>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6" name="Line 141">
            <a:extLst>
              <a:ext uri="{FF2B5EF4-FFF2-40B4-BE49-F238E27FC236}">
                <a16:creationId xmlns:a16="http://schemas.microsoft.com/office/drawing/2014/main" id="{557436FD-D522-6746-AC93-7C516801F865}"/>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7" name="Line 142">
            <a:extLst>
              <a:ext uri="{FF2B5EF4-FFF2-40B4-BE49-F238E27FC236}">
                <a16:creationId xmlns:a16="http://schemas.microsoft.com/office/drawing/2014/main" id="{66CFEFD7-3B75-7445-ABB0-645B1183B394}"/>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75848" name="Group 143">
            <a:extLst>
              <a:ext uri="{FF2B5EF4-FFF2-40B4-BE49-F238E27FC236}">
                <a16:creationId xmlns:a16="http://schemas.microsoft.com/office/drawing/2014/main" id="{3A8EAC48-9BF5-1341-AA56-1995852C99C4}"/>
              </a:ext>
            </a:extLst>
          </p:cNvPr>
          <p:cNvGrpSpPr>
            <a:grpSpLocks/>
          </p:cNvGrpSpPr>
          <p:nvPr/>
        </p:nvGrpSpPr>
        <p:grpSpPr bwMode="auto">
          <a:xfrm>
            <a:off x="-44450" y="1143000"/>
            <a:ext cx="2894013" cy="4495800"/>
            <a:chOff x="193" y="816"/>
            <a:chExt cx="1823" cy="2832"/>
          </a:xfrm>
        </p:grpSpPr>
        <p:sp>
          <p:nvSpPr>
            <p:cNvPr id="75861" name="AutoShape 144">
              <a:extLst>
                <a:ext uri="{FF2B5EF4-FFF2-40B4-BE49-F238E27FC236}">
                  <a16:creationId xmlns:a16="http://schemas.microsoft.com/office/drawing/2014/main" id="{DFF57DF3-C4EB-1D4E-A959-8F359AC556DD}"/>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2" name="Line 145">
              <a:extLst>
                <a:ext uri="{FF2B5EF4-FFF2-40B4-BE49-F238E27FC236}">
                  <a16:creationId xmlns:a16="http://schemas.microsoft.com/office/drawing/2014/main" id="{75D129B3-4A7C-9740-BB34-E70FAD9C3A01}"/>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63" name="Text Box 146">
              <a:extLst>
                <a:ext uri="{FF2B5EF4-FFF2-40B4-BE49-F238E27FC236}">
                  <a16:creationId xmlns:a16="http://schemas.microsoft.com/office/drawing/2014/main" id="{E1056F98-E090-D24C-BEDD-67E8AC24B6E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996600"/>
                  </a:solidFill>
                  <a:latin typeface="Verdana" panose="020B0604030504040204" pitchFamily="34" charset="0"/>
                  <a:ea typeface="굴림" panose="020B0600000101010101" pitchFamily="34" charset="-127"/>
                </a:rPr>
                <a:t>Lane</a:t>
              </a:r>
            </a:p>
          </p:txBody>
        </p:sp>
      </p:grpSp>
      <p:grpSp>
        <p:nvGrpSpPr>
          <p:cNvPr id="75849" name="Group 147">
            <a:extLst>
              <a:ext uri="{FF2B5EF4-FFF2-40B4-BE49-F238E27FC236}">
                <a16:creationId xmlns:a16="http://schemas.microsoft.com/office/drawing/2014/main" id="{11CB2CB2-5E0F-DA42-86A7-0F68624F8506}"/>
              </a:ext>
            </a:extLst>
          </p:cNvPr>
          <p:cNvGrpSpPr>
            <a:grpSpLocks/>
          </p:cNvGrpSpPr>
          <p:nvPr/>
        </p:nvGrpSpPr>
        <p:grpSpPr bwMode="auto">
          <a:xfrm>
            <a:off x="1173163" y="852488"/>
            <a:ext cx="7391400" cy="1814512"/>
            <a:chOff x="960" y="633"/>
            <a:chExt cx="4656" cy="1143"/>
          </a:xfrm>
        </p:grpSpPr>
        <p:sp>
          <p:nvSpPr>
            <p:cNvPr id="75858" name="AutoShape 148">
              <a:extLst>
                <a:ext uri="{FF2B5EF4-FFF2-40B4-BE49-F238E27FC236}">
                  <a16:creationId xmlns:a16="http://schemas.microsoft.com/office/drawing/2014/main" id="{8B86EE4A-7255-0344-BAC0-B650C464A2D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59" name="Line 149">
              <a:extLst>
                <a:ext uri="{FF2B5EF4-FFF2-40B4-BE49-F238E27FC236}">
                  <a16:creationId xmlns:a16="http://schemas.microsoft.com/office/drawing/2014/main" id="{72CC9DAD-01C0-D04B-847B-583EC13AE9DB}"/>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60" name="Text Box 150">
              <a:extLst>
                <a:ext uri="{FF2B5EF4-FFF2-40B4-BE49-F238E27FC236}">
                  <a16:creationId xmlns:a16="http://schemas.microsoft.com/office/drawing/2014/main" id="{75C061A0-75D2-E24A-AB19-1F5D2DA3FA84}"/>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CC9900"/>
                  </a:solidFill>
                  <a:latin typeface="Verdana" panose="020B0604030504040204" pitchFamily="34" charset="0"/>
                  <a:ea typeface="굴림" panose="020B0600000101010101" pitchFamily="34" charset="-127"/>
                </a:rPr>
                <a:t>Functional Unit</a:t>
              </a:r>
            </a:p>
          </p:txBody>
        </p:sp>
      </p:grpSp>
      <p:sp>
        <p:nvSpPr>
          <p:cNvPr id="75850" name="Text Box 151">
            <a:extLst>
              <a:ext uri="{FF2B5EF4-FFF2-40B4-BE49-F238E27FC236}">
                <a16:creationId xmlns:a16="http://schemas.microsoft.com/office/drawing/2014/main" id="{B47E25FF-38CF-9E4B-87BD-B9973528FC74}"/>
              </a:ext>
            </a:extLst>
          </p:cNvPr>
          <p:cNvSpPr txBox="1">
            <a:spLocks noChangeArrowheads="1"/>
          </p:cNvSpPr>
          <p:nvPr/>
        </p:nvSpPr>
        <p:spPr bwMode="auto">
          <a:xfrm>
            <a:off x="-26988" y="2332038"/>
            <a:ext cx="1358901"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600" i="1">
                <a:solidFill>
                  <a:srgbClr val="0000FF"/>
                </a:solidFill>
                <a:latin typeface="Verdana" panose="020B0604030504040204" pitchFamily="34" charset="0"/>
                <a:ea typeface="굴림" panose="020B0600000101010101" pitchFamily="34" charset="-127"/>
              </a:rPr>
              <a:t>Partitioned</a:t>
            </a:r>
          </a:p>
          <a:p>
            <a:pPr eaLnBrk="1" hangingPunct="1"/>
            <a:r>
              <a:rPr lang="en-US" altLang="ko-KR" sz="1600" i="1">
                <a:solidFill>
                  <a:srgbClr val="0000FF"/>
                </a:solidFill>
                <a:latin typeface="Verdana" panose="020B0604030504040204" pitchFamily="34" charset="0"/>
                <a:ea typeface="굴림" panose="020B0600000101010101" pitchFamily="34" charset="-127"/>
              </a:rPr>
              <a:t>Vector</a:t>
            </a:r>
          </a:p>
          <a:p>
            <a:pPr eaLnBrk="1" hangingPunct="1"/>
            <a:r>
              <a:rPr lang="en-US" altLang="ko-KR" sz="1600" i="1">
                <a:solidFill>
                  <a:srgbClr val="0000FF"/>
                </a:solidFill>
                <a:latin typeface="Verdana" panose="020B0604030504040204" pitchFamily="34" charset="0"/>
                <a:ea typeface="굴림" panose="020B0600000101010101" pitchFamily="34" charset="-127"/>
              </a:rPr>
              <a:t>Registers</a:t>
            </a:r>
          </a:p>
        </p:txBody>
      </p:sp>
      <p:sp>
        <p:nvSpPr>
          <p:cNvPr id="75851" name="Line 152">
            <a:extLst>
              <a:ext uri="{FF2B5EF4-FFF2-40B4-BE49-F238E27FC236}">
                <a16:creationId xmlns:a16="http://schemas.microsoft.com/office/drawing/2014/main" id="{C7ABD0DD-1863-0946-A1DE-2B5F8F0D9CA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2" name="Rectangle 153">
            <a:extLst>
              <a:ext uri="{FF2B5EF4-FFF2-40B4-BE49-F238E27FC236}">
                <a16:creationId xmlns:a16="http://schemas.microsoft.com/office/drawing/2014/main" id="{2B17C452-7FE2-404A-B460-A03393F367B5}"/>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Memory Subsystem</a:t>
            </a:r>
          </a:p>
        </p:txBody>
      </p:sp>
      <p:sp>
        <p:nvSpPr>
          <p:cNvPr id="75853" name="Text Box 154">
            <a:extLst>
              <a:ext uri="{FF2B5EF4-FFF2-40B4-BE49-F238E27FC236}">
                <a16:creationId xmlns:a16="http://schemas.microsoft.com/office/drawing/2014/main" id="{CAE74859-4980-ED4C-972C-72998BF318BD}"/>
              </a:ext>
            </a:extLst>
          </p:cNvPr>
          <p:cNvSpPr txBox="1">
            <a:spLocks noChangeArrowheads="1"/>
          </p:cNvSpPr>
          <p:nvPr/>
        </p:nvSpPr>
        <p:spPr bwMode="auto">
          <a:xfrm>
            <a:off x="132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0, 4, 8, …</a:t>
            </a:r>
          </a:p>
        </p:txBody>
      </p:sp>
      <p:sp>
        <p:nvSpPr>
          <p:cNvPr id="75854" name="Text Box 155">
            <a:extLst>
              <a:ext uri="{FF2B5EF4-FFF2-40B4-BE49-F238E27FC236}">
                <a16:creationId xmlns:a16="http://schemas.microsoft.com/office/drawing/2014/main" id="{494084E1-3ACD-8B4F-97DE-00DB2235C474}"/>
              </a:ext>
            </a:extLst>
          </p:cNvPr>
          <p:cNvSpPr txBox="1">
            <a:spLocks noChangeArrowheads="1"/>
          </p:cNvSpPr>
          <p:nvPr/>
        </p:nvSpPr>
        <p:spPr bwMode="auto">
          <a:xfrm>
            <a:off x="323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1, 5, 9, …</a:t>
            </a:r>
          </a:p>
        </p:txBody>
      </p:sp>
      <p:sp>
        <p:nvSpPr>
          <p:cNvPr id="75855" name="Text Box 156">
            <a:extLst>
              <a:ext uri="{FF2B5EF4-FFF2-40B4-BE49-F238E27FC236}">
                <a16:creationId xmlns:a16="http://schemas.microsoft.com/office/drawing/2014/main" id="{FC4E218B-7628-9B41-9105-7D45F1FBFC23}"/>
              </a:ext>
            </a:extLst>
          </p:cNvPr>
          <p:cNvSpPr txBox="1">
            <a:spLocks noChangeArrowheads="1"/>
          </p:cNvSpPr>
          <p:nvPr/>
        </p:nvSpPr>
        <p:spPr bwMode="auto">
          <a:xfrm>
            <a:off x="513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2, 6, 10, …</a:t>
            </a:r>
          </a:p>
        </p:txBody>
      </p:sp>
      <p:sp>
        <p:nvSpPr>
          <p:cNvPr id="75856" name="Text Box 157">
            <a:extLst>
              <a:ext uri="{FF2B5EF4-FFF2-40B4-BE49-F238E27FC236}">
                <a16:creationId xmlns:a16="http://schemas.microsoft.com/office/drawing/2014/main" id="{52BEEF60-22D2-B341-B3F0-D90F7FEE47CB}"/>
              </a:ext>
            </a:extLst>
          </p:cNvPr>
          <p:cNvSpPr txBox="1">
            <a:spLocks noChangeArrowheads="1"/>
          </p:cNvSpPr>
          <p:nvPr/>
        </p:nvSpPr>
        <p:spPr bwMode="auto">
          <a:xfrm>
            <a:off x="704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3, 7, 11, …</a:t>
            </a:r>
          </a:p>
        </p:txBody>
      </p:sp>
      <p:sp>
        <p:nvSpPr>
          <p:cNvPr id="75857" name="TextBox 161">
            <a:extLst>
              <a:ext uri="{FF2B5EF4-FFF2-40B4-BE49-F238E27FC236}">
                <a16:creationId xmlns:a16="http://schemas.microsoft.com/office/drawing/2014/main" id="{E43F8607-C10D-8242-93A7-FC1DB321D638}"/>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3199755968"/>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A026CFF9-E6AA-004B-950F-DE6F337F351C}"/>
              </a:ext>
            </a:extLst>
          </p:cNvPr>
          <p:cNvSpPr>
            <a:spLocks noGrp="1"/>
          </p:cNvSpPr>
          <p:nvPr>
            <p:ph type="title"/>
          </p:nvPr>
        </p:nvSpPr>
        <p:spPr/>
        <p:txBody>
          <a:bodyPr/>
          <a:lstStyle/>
          <a:p>
            <a:r>
              <a:rPr lang="en-US" altLang="en-US" sz="3800" dirty="0">
                <a:ea typeface="ＭＳ Ｐゴシック" panose="020B0600070205080204" pitchFamily="34" charset="-128"/>
              </a:rPr>
              <a:t>Recall: Vector Instruction Level Parallelism</a:t>
            </a:r>
          </a:p>
        </p:txBody>
      </p:sp>
      <p:sp>
        <p:nvSpPr>
          <p:cNvPr id="76802" name="Content Placeholder 2">
            <a:extLst>
              <a:ext uri="{FF2B5EF4-FFF2-40B4-BE49-F238E27FC236}">
                <a16:creationId xmlns:a16="http://schemas.microsoft.com/office/drawing/2014/main" id="{349E0FCA-824B-2943-935B-A778D66B182B}"/>
              </a:ext>
            </a:extLst>
          </p:cNvPr>
          <p:cNvSpPr>
            <a:spLocks noGrp="1"/>
          </p:cNvSpPr>
          <p:nvPr>
            <p:ph idx="1"/>
          </p:nvPr>
        </p:nvSpPr>
        <p:spPr>
          <a:xfrm>
            <a:off x="228600" y="996950"/>
            <a:ext cx="8610600" cy="5194300"/>
          </a:xfrm>
        </p:spPr>
        <p:txBody>
          <a:bodyPr/>
          <a:lstStyle/>
          <a:p>
            <a:pPr>
              <a:buFontTx/>
              <a:buNone/>
            </a:pPr>
            <a:r>
              <a:rPr lang="en-US" altLang="ko-KR" sz="2000">
                <a:ea typeface="굴림" panose="020B0600000101010101" pitchFamily="34" charset="-127"/>
              </a:rPr>
              <a:t>Can overlap execution of multiple vector instructions</a:t>
            </a:r>
          </a:p>
          <a:p>
            <a:pPr lvl="1"/>
            <a:r>
              <a:rPr lang="en-US" altLang="ko-KR" sz="1600">
                <a:ea typeface="굴림" panose="020B0600000101010101" pitchFamily="34" charset="-127"/>
              </a:rPr>
              <a:t>Example machine has 32 elements per vector register and 8 lanes</a:t>
            </a:r>
          </a:p>
          <a:p>
            <a:pPr lvl="1"/>
            <a:r>
              <a:rPr lang="en-US" altLang="ko-KR" sz="1600">
                <a:ea typeface="굴림" panose="020B0600000101010101" pitchFamily="34" charset="-127"/>
              </a:rPr>
              <a:t>Completes 24 operations/cycle while issuing 1 vector instruction/cycle</a:t>
            </a:r>
          </a:p>
          <a:p>
            <a:pPr lvl="1"/>
            <a:endParaRPr lang="en-US" altLang="ko-KR" sz="1600">
              <a:ea typeface="굴림" panose="020B0600000101010101" pitchFamily="34" charset="-127"/>
            </a:endParaRPr>
          </a:p>
          <a:p>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2F00BF04-2714-A947-B777-C4C47B02AEC4}"/>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D94D434-59E4-9349-89FB-9266622E01FF}" type="slidenum">
              <a:rPr lang="en-US" altLang="en-US" sz="1600">
                <a:solidFill>
                  <a:srgbClr val="000000"/>
                </a:solidFill>
                <a:latin typeface="Garamond" panose="02020404030301010803" pitchFamily="18" charset="0"/>
              </a:rPr>
              <a:pPr eaLnBrk="1" hangingPunct="1"/>
              <a:t>12</a:t>
            </a:fld>
            <a:endParaRPr lang="en-US" altLang="en-US" sz="1600">
              <a:solidFill>
                <a:srgbClr val="000000"/>
              </a:solidFill>
              <a:latin typeface="Garamond" panose="02020404030301010803" pitchFamily="18" charset="0"/>
            </a:endParaRPr>
          </a:p>
        </p:txBody>
      </p:sp>
      <p:grpSp>
        <p:nvGrpSpPr>
          <p:cNvPr id="2" name="Group 2">
            <a:extLst>
              <a:ext uri="{FF2B5EF4-FFF2-40B4-BE49-F238E27FC236}">
                <a16:creationId xmlns:a16="http://schemas.microsoft.com/office/drawing/2014/main" id="{A6E0CB0F-00B3-CF42-99E1-0733F9BB0ACE}"/>
              </a:ext>
            </a:extLst>
          </p:cNvPr>
          <p:cNvGrpSpPr>
            <a:grpSpLocks/>
          </p:cNvGrpSpPr>
          <p:nvPr/>
        </p:nvGrpSpPr>
        <p:grpSpPr bwMode="auto">
          <a:xfrm>
            <a:off x="685800" y="3616325"/>
            <a:ext cx="3276600" cy="1571625"/>
            <a:chOff x="432" y="2130"/>
            <a:chExt cx="2064" cy="990"/>
          </a:xfrm>
        </p:grpSpPr>
        <p:grpSp>
          <p:nvGrpSpPr>
            <p:cNvPr id="77312" name="Group 3">
              <a:extLst>
                <a:ext uri="{FF2B5EF4-FFF2-40B4-BE49-F238E27FC236}">
                  <a16:creationId xmlns:a16="http://schemas.microsoft.com/office/drawing/2014/main" id="{08D6720B-F1A8-4548-B301-865C835EA45B}"/>
                </a:ext>
              </a:extLst>
            </p:cNvPr>
            <p:cNvGrpSpPr>
              <a:grpSpLocks/>
            </p:cNvGrpSpPr>
            <p:nvPr/>
          </p:nvGrpSpPr>
          <p:grpSpPr bwMode="auto">
            <a:xfrm>
              <a:off x="960" y="2352"/>
              <a:ext cx="1536" cy="768"/>
              <a:chOff x="480" y="2352"/>
              <a:chExt cx="1536" cy="768"/>
            </a:xfrm>
          </p:grpSpPr>
          <p:grpSp>
            <p:nvGrpSpPr>
              <p:cNvPr id="77314" name="Group 7">
                <a:extLst>
                  <a:ext uri="{FF2B5EF4-FFF2-40B4-BE49-F238E27FC236}">
                    <a16:creationId xmlns:a16="http://schemas.microsoft.com/office/drawing/2014/main" id="{46FD298D-7B79-9D45-8BC3-4FEABB02FAB3}"/>
                  </a:ext>
                </a:extLst>
              </p:cNvPr>
              <p:cNvGrpSpPr>
                <a:grpSpLocks/>
              </p:cNvGrpSpPr>
              <p:nvPr/>
            </p:nvGrpSpPr>
            <p:grpSpPr bwMode="auto">
              <a:xfrm>
                <a:off x="1824" y="2352"/>
                <a:ext cx="192" cy="192"/>
                <a:chOff x="1824" y="2352"/>
                <a:chExt cx="192" cy="192"/>
              </a:xfrm>
            </p:grpSpPr>
            <p:sp>
              <p:nvSpPr>
                <p:cNvPr id="77409" name="Rectangle 5">
                  <a:extLst>
                    <a:ext uri="{FF2B5EF4-FFF2-40B4-BE49-F238E27FC236}">
                      <a16:creationId xmlns:a16="http://schemas.microsoft.com/office/drawing/2014/main" id="{6BE47943-CC4D-1E4B-AEDF-A1B504E2C26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10" name="Oval 6">
                  <a:extLst>
                    <a:ext uri="{FF2B5EF4-FFF2-40B4-BE49-F238E27FC236}">
                      <a16:creationId xmlns:a16="http://schemas.microsoft.com/office/drawing/2014/main" id="{ABFAAB64-A620-1941-AE96-4F6A7309DF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315" name="Rectangle 7">
                <a:extLst>
                  <a:ext uri="{FF2B5EF4-FFF2-40B4-BE49-F238E27FC236}">
                    <a16:creationId xmlns:a16="http://schemas.microsoft.com/office/drawing/2014/main" id="{1A978B2B-956A-A640-BB86-D239D25548AB}"/>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316" name="Group 8">
                <a:extLst>
                  <a:ext uri="{FF2B5EF4-FFF2-40B4-BE49-F238E27FC236}">
                    <a16:creationId xmlns:a16="http://schemas.microsoft.com/office/drawing/2014/main" id="{FA5D8B8A-19B4-1C45-956D-B90F4641994A}"/>
                  </a:ext>
                </a:extLst>
              </p:cNvPr>
              <p:cNvGrpSpPr>
                <a:grpSpLocks/>
              </p:cNvGrpSpPr>
              <p:nvPr/>
            </p:nvGrpSpPr>
            <p:grpSpPr bwMode="auto">
              <a:xfrm>
                <a:off x="1824" y="2544"/>
                <a:ext cx="192" cy="192"/>
                <a:chOff x="1824" y="2352"/>
                <a:chExt cx="192" cy="192"/>
              </a:xfrm>
            </p:grpSpPr>
            <p:sp>
              <p:nvSpPr>
                <p:cNvPr id="77407" name="Rectangle 9">
                  <a:extLst>
                    <a:ext uri="{FF2B5EF4-FFF2-40B4-BE49-F238E27FC236}">
                      <a16:creationId xmlns:a16="http://schemas.microsoft.com/office/drawing/2014/main" id="{43682339-EC1A-294E-A6F5-8920E69ABAB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8" name="Oval 10">
                  <a:extLst>
                    <a:ext uri="{FF2B5EF4-FFF2-40B4-BE49-F238E27FC236}">
                      <a16:creationId xmlns:a16="http://schemas.microsoft.com/office/drawing/2014/main" id="{A5C07C84-FF1F-7549-850D-46E660CBDC3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7" name="Group 11">
                <a:extLst>
                  <a:ext uri="{FF2B5EF4-FFF2-40B4-BE49-F238E27FC236}">
                    <a16:creationId xmlns:a16="http://schemas.microsoft.com/office/drawing/2014/main" id="{42DBB3AB-525B-744C-A80A-A14126070C79}"/>
                  </a:ext>
                </a:extLst>
              </p:cNvPr>
              <p:cNvGrpSpPr>
                <a:grpSpLocks/>
              </p:cNvGrpSpPr>
              <p:nvPr/>
            </p:nvGrpSpPr>
            <p:grpSpPr bwMode="auto">
              <a:xfrm>
                <a:off x="1824" y="2736"/>
                <a:ext cx="192" cy="192"/>
                <a:chOff x="1824" y="2352"/>
                <a:chExt cx="192" cy="192"/>
              </a:xfrm>
            </p:grpSpPr>
            <p:sp>
              <p:nvSpPr>
                <p:cNvPr id="77405" name="Rectangle 12">
                  <a:extLst>
                    <a:ext uri="{FF2B5EF4-FFF2-40B4-BE49-F238E27FC236}">
                      <a16:creationId xmlns:a16="http://schemas.microsoft.com/office/drawing/2014/main" id="{36E7891E-127B-A546-839C-234615896FC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6" name="Oval 13">
                  <a:extLst>
                    <a:ext uri="{FF2B5EF4-FFF2-40B4-BE49-F238E27FC236}">
                      <a16:creationId xmlns:a16="http://schemas.microsoft.com/office/drawing/2014/main" id="{623CBEB6-982D-A04A-9647-49A45C71832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8" name="Group 14">
                <a:extLst>
                  <a:ext uri="{FF2B5EF4-FFF2-40B4-BE49-F238E27FC236}">
                    <a16:creationId xmlns:a16="http://schemas.microsoft.com/office/drawing/2014/main" id="{B860E0D3-1CE1-B142-A061-0D3C42325273}"/>
                  </a:ext>
                </a:extLst>
              </p:cNvPr>
              <p:cNvGrpSpPr>
                <a:grpSpLocks/>
              </p:cNvGrpSpPr>
              <p:nvPr/>
            </p:nvGrpSpPr>
            <p:grpSpPr bwMode="auto">
              <a:xfrm>
                <a:off x="1824" y="2928"/>
                <a:ext cx="192" cy="192"/>
                <a:chOff x="1824" y="2352"/>
                <a:chExt cx="192" cy="192"/>
              </a:xfrm>
            </p:grpSpPr>
            <p:sp>
              <p:nvSpPr>
                <p:cNvPr id="77403" name="Rectangle 15">
                  <a:extLst>
                    <a:ext uri="{FF2B5EF4-FFF2-40B4-BE49-F238E27FC236}">
                      <a16:creationId xmlns:a16="http://schemas.microsoft.com/office/drawing/2014/main" id="{E7D6FB5F-C4F9-2D4C-8634-C95F6404BCD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4" name="Oval 16">
                  <a:extLst>
                    <a:ext uri="{FF2B5EF4-FFF2-40B4-BE49-F238E27FC236}">
                      <a16:creationId xmlns:a16="http://schemas.microsoft.com/office/drawing/2014/main" id="{FB8638E2-1CF7-974F-BAE7-188EC7E1185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9" name="Group 17">
                <a:extLst>
                  <a:ext uri="{FF2B5EF4-FFF2-40B4-BE49-F238E27FC236}">
                    <a16:creationId xmlns:a16="http://schemas.microsoft.com/office/drawing/2014/main" id="{C2FD15DF-0FD8-A445-91FF-4215B3247C6D}"/>
                  </a:ext>
                </a:extLst>
              </p:cNvPr>
              <p:cNvGrpSpPr>
                <a:grpSpLocks/>
              </p:cNvGrpSpPr>
              <p:nvPr/>
            </p:nvGrpSpPr>
            <p:grpSpPr bwMode="auto">
              <a:xfrm>
                <a:off x="1632" y="2352"/>
                <a:ext cx="192" cy="192"/>
                <a:chOff x="1824" y="2352"/>
                <a:chExt cx="192" cy="192"/>
              </a:xfrm>
            </p:grpSpPr>
            <p:sp>
              <p:nvSpPr>
                <p:cNvPr id="77401" name="Rectangle 18">
                  <a:extLst>
                    <a:ext uri="{FF2B5EF4-FFF2-40B4-BE49-F238E27FC236}">
                      <a16:creationId xmlns:a16="http://schemas.microsoft.com/office/drawing/2014/main" id="{8A6E1C3C-4B07-E844-9302-1E4C4B6F65D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2" name="Oval 19">
                  <a:extLst>
                    <a:ext uri="{FF2B5EF4-FFF2-40B4-BE49-F238E27FC236}">
                      <a16:creationId xmlns:a16="http://schemas.microsoft.com/office/drawing/2014/main" id="{0030E30B-5D5A-B64E-960A-AF3CC28B617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0" name="Group 20">
                <a:extLst>
                  <a:ext uri="{FF2B5EF4-FFF2-40B4-BE49-F238E27FC236}">
                    <a16:creationId xmlns:a16="http://schemas.microsoft.com/office/drawing/2014/main" id="{4971D49C-DD96-F54B-8C05-1CD04DF04827}"/>
                  </a:ext>
                </a:extLst>
              </p:cNvPr>
              <p:cNvGrpSpPr>
                <a:grpSpLocks/>
              </p:cNvGrpSpPr>
              <p:nvPr/>
            </p:nvGrpSpPr>
            <p:grpSpPr bwMode="auto">
              <a:xfrm>
                <a:off x="1632" y="2544"/>
                <a:ext cx="192" cy="192"/>
                <a:chOff x="1824" y="2352"/>
                <a:chExt cx="192" cy="192"/>
              </a:xfrm>
            </p:grpSpPr>
            <p:sp>
              <p:nvSpPr>
                <p:cNvPr id="77399" name="Rectangle 21">
                  <a:extLst>
                    <a:ext uri="{FF2B5EF4-FFF2-40B4-BE49-F238E27FC236}">
                      <a16:creationId xmlns:a16="http://schemas.microsoft.com/office/drawing/2014/main" id="{5D461D02-57F7-FC4D-8590-47C887A9DE6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0" name="Oval 22">
                  <a:extLst>
                    <a:ext uri="{FF2B5EF4-FFF2-40B4-BE49-F238E27FC236}">
                      <a16:creationId xmlns:a16="http://schemas.microsoft.com/office/drawing/2014/main" id="{D22FC6D6-CACC-2543-AD96-0F60F2E2C65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1" name="Group 23">
                <a:extLst>
                  <a:ext uri="{FF2B5EF4-FFF2-40B4-BE49-F238E27FC236}">
                    <a16:creationId xmlns:a16="http://schemas.microsoft.com/office/drawing/2014/main" id="{15703CCF-C06A-F64B-88BA-2FD67422544E}"/>
                  </a:ext>
                </a:extLst>
              </p:cNvPr>
              <p:cNvGrpSpPr>
                <a:grpSpLocks/>
              </p:cNvGrpSpPr>
              <p:nvPr/>
            </p:nvGrpSpPr>
            <p:grpSpPr bwMode="auto">
              <a:xfrm>
                <a:off x="1632" y="2736"/>
                <a:ext cx="192" cy="192"/>
                <a:chOff x="1824" y="2352"/>
                <a:chExt cx="192" cy="192"/>
              </a:xfrm>
            </p:grpSpPr>
            <p:sp>
              <p:nvSpPr>
                <p:cNvPr id="77397" name="Rectangle 24">
                  <a:extLst>
                    <a:ext uri="{FF2B5EF4-FFF2-40B4-BE49-F238E27FC236}">
                      <a16:creationId xmlns:a16="http://schemas.microsoft.com/office/drawing/2014/main" id="{48F6AA86-C67A-DD4D-8540-0F303F70CE2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8" name="Oval 25">
                  <a:extLst>
                    <a:ext uri="{FF2B5EF4-FFF2-40B4-BE49-F238E27FC236}">
                      <a16:creationId xmlns:a16="http://schemas.microsoft.com/office/drawing/2014/main" id="{ACD2591E-5C57-AA42-9BF8-A4B9480D173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2" name="Group 26">
                <a:extLst>
                  <a:ext uri="{FF2B5EF4-FFF2-40B4-BE49-F238E27FC236}">
                    <a16:creationId xmlns:a16="http://schemas.microsoft.com/office/drawing/2014/main" id="{9EFBAF1B-A704-8C44-BB35-7F89F292FF9E}"/>
                  </a:ext>
                </a:extLst>
              </p:cNvPr>
              <p:cNvGrpSpPr>
                <a:grpSpLocks/>
              </p:cNvGrpSpPr>
              <p:nvPr/>
            </p:nvGrpSpPr>
            <p:grpSpPr bwMode="auto">
              <a:xfrm>
                <a:off x="1632" y="2928"/>
                <a:ext cx="192" cy="192"/>
                <a:chOff x="1824" y="2352"/>
                <a:chExt cx="192" cy="192"/>
              </a:xfrm>
            </p:grpSpPr>
            <p:sp>
              <p:nvSpPr>
                <p:cNvPr id="77395" name="Rectangle 27">
                  <a:extLst>
                    <a:ext uri="{FF2B5EF4-FFF2-40B4-BE49-F238E27FC236}">
                      <a16:creationId xmlns:a16="http://schemas.microsoft.com/office/drawing/2014/main" id="{F3106128-4870-FE44-B3C1-B6AC3CEF43A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6" name="Oval 28">
                  <a:extLst>
                    <a:ext uri="{FF2B5EF4-FFF2-40B4-BE49-F238E27FC236}">
                      <a16:creationId xmlns:a16="http://schemas.microsoft.com/office/drawing/2014/main" id="{65A9BB0F-8D0E-A14B-9E31-1BD4C69BA3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3" name="Group 29">
                <a:extLst>
                  <a:ext uri="{FF2B5EF4-FFF2-40B4-BE49-F238E27FC236}">
                    <a16:creationId xmlns:a16="http://schemas.microsoft.com/office/drawing/2014/main" id="{0EECB464-CF9A-EA4B-983F-73B73941CF5A}"/>
                  </a:ext>
                </a:extLst>
              </p:cNvPr>
              <p:cNvGrpSpPr>
                <a:grpSpLocks/>
              </p:cNvGrpSpPr>
              <p:nvPr/>
            </p:nvGrpSpPr>
            <p:grpSpPr bwMode="auto">
              <a:xfrm>
                <a:off x="1440" y="2352"/>
                <a:ext cx="192" cy="192"/>
                <a:chOff x="1824" y="2352"/>
                <a:chExt cx="192" cy="192"/>
              </a:xfrm>
            </p:grpSpPr>
            <p:sp>
              <p:nvSpPr>
                <p:cNvPr id="77393" name="Rectangle 30">
                  <a:extLst>
                    <a:ext uri="{FF2B5EF4-FFF2-40B4-BE49-F238E27FC236}">
                      <a16:creationId xmlns:a16="http://schemas.microsoft.com/office/drawing/2014/main" id="{7171FD66-D758-6B49-90F9-93676E7AE97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4" name="Oval 31">
                  <a:extLst>
                    <a:ext uri="{FF2B5EF4-FFF2-40B4-BE49-F238E27FC236}">
                      <a16:creationId xmlns:a16="http://schemas.microsoft.com/office/drawing/2014/main" id="{5BBA7180-DCD2-DB48-A737-7BB6FBFD907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4" name="Group 32">
                <a:extLst>
                  <a:ext uri="{FF2B5EF4-FFF2-40B4-BE49-F238E27FC236}">
                    <a16:creationId xmlns:a16="http://schemas.microsoft.com/office/drawing/2014/main" id="{24DC5E7B-EFD7-544F-86E0-CA02D651FA21}"/>
                  </a:ext>
                </a:extLst>
              </p:cNvPr>
              <p:cNvGrpSpPr>
                <a:grpSpLocks/>
              </p:cNvGrpSpPr>
              <p:nvPr/>
            </p:nvGrpSpPr>
            <p:grpSpPr bwMode="auto">
              <a:xfrm>
                <a:off x="1440" y="2544"/>
                <a:ext cx="192" cy="192"/>
                <a:chOff x="1824" y="2352"/>
                <a:chExt cx="192" cy="192"/>
              </a:xfrm>
            </p:grpSpPr>
            <p:sp>
              <p:nvSpPr>
                <p:cNvPr id="77391" name="Rectangle 33">
                  <a:extLst>
                    <a:ext uri="{FF2B5EF4-FFF2-40B4-BE49-F238E27FC236}">
                      <a16:creationId xmlns:a16="http://schemas.microsoft.com/office/drawing/2014/main" id="{400D996C-75BE-334B-9E31-D0953167A94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2" name="Oval 34">
                  <a:extLst>
                    <a:ext uri="{FF2B5EF4-FFF2-40B4-BE49-F238E27FC236}">
                      <a16:creationId xmlns:a16="http://schemas.microsoft.com/office/drawing/2014/main" id="{0F74767D-C3BC-6F48-B222-EE05D4E2CAF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5" name="Group 35">
                <a:extLst>
                  <a:ext uri="{FF2B5EF4-FFF2-40B4-BE49-F238E27FC236}">
                    <a16:creationId xmlns:a16="http://schemas.microsoft.com/office/drawing/2014/main" id="{15A7C6FC-F042-8146-85C6-943C72306271}"/>
                  </a:ext>
                </a:extLst>
              </p:cNvPr>
              <p:cNvGrpSpPr>
                <a:grpSpLocks/>
              </p:cNvGrpSpPr>
              <p:nvPr/>
            </p:nvGrpSpPr>
            <p:grpSpPr bwMode="auto">
              <a:xfrm>
                <a:off x="1440" y="2736"/>
                <a:ext cx="192" cy="192"/>
                <a:chOff x="1824" y="2352"/>
                <a:chExt cx="192" cy="192"/>
              </a:xfrm>
            </p:grpSpPr>
            <p:sp>
              <p:nvSpPr>
                <p:cNvPr id="77389" name="Rectangle 36">
                  <a:extLst>
                    <a:ext uri="{FF2B5EF4-FFF2-40B4-BE49-F238E27FC236}">
                      <a16:creationId xmlns:a16="http://schemas.microsoft.com/office/drawing/2014/main" id="{7EC30FBE-F777-8A44-9B75-11F5718E43B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0" name="Oval 37">
                  <a:extLst>
                    <a:ext uri="{FF2B5EF4-FFF2-40B4-BE49-F238E27FC236}">
                      <a16:creationId xmlns:a16="http://schemas.microsoft.com/office/drawing/2014/main" id="{4919E6BB-01F3-804F-889E-B6516B73E05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6" name="Group 38">
                <a:extLst>
                  <a:ext uri="{FF2B5EF4-FFF2-40B4-BE49-F238E27FC236}">
                    <a16:creationId xmlns:a16="http://schemas.microsoft.com/office/drawing/2014/main" id="{3D9D972C-9008-AC4B-B3AB-BDDF9F54E299}"/>
                  </a:ext>
                </a:extLst>
              </p:cNvPr>
              <p:cNvGrpSpPr>
                <a:grpSpLocks/>
              </p:cNvGrpSpPr>
              <p:nvPr/>
            </p:nvGrpSpPr>
            <p:grpSpPr bwMode="auto">
              <a:xfrm>
                <a:off x="1440" y="2928"/>
                <a:ext cx="192" cy="192"/>
                <a:chOff x="1824" y="2352"/>
                <a:chExt cx="192" cy="192"/>
              </a:xfrm>
            </p:grpSpPr>
            <p:sp>
              <p:nvSpPr>
                <p:cNvPr id="77387" name="Rectangle 39">
                  <a:extLst>
                    <a:ext uri="{FF2B5EF4-FFF2-40B4-BE49-F238E27FC236}">
                      <a16:creationId xmlns:a16="http://schemas.microsoft.com/office/drawing/2014/main" id="{B768A9C1-4A55-CF4F-90DD-E7370ACCA2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8" name="Oval 40">
                  <a:extLst>
                    <a:ext uri="{FF2B5EF4-FFF2-40B4-BE49-F238E27FC236}">
                      <a16:creationId xmlns:a16="http://schemas.microsoft.com/office/drawing/2014/main" id="{A5F5C4BD-4A80-FA45-832A-E31E6F77E6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7" name="Group 41">
                <a:extLst>
                  <a:ext uri="{FF2B5EF4-FFF2-40B4-BE49-F238E27FC236}">
                    <a16:creationId xmlns:a16="http://schemas.microsoft.com/office/drawing/2014/main" id="{79F04B5F-353E-FC48-881A-68DE43EAA932}"/>
                  </a:ext>
                </a:extLst>
              </p:cNvPr>
              <p:cNvGrpSpPr>
                <a:grpSpLocks/>
              </p:cNvGrpSpPr>
              <p:nvPr/>
            </p:nvGrpSpPr>
            <p:grpSpPr bwMode="auto">
              <a:xfrm>
                <a:off x="1248" y="2352"/>
                <a:ext cx="192" cy="192"/>
                <a:chOff x="1824" y="2352"/>
                <a:chExt cx="192" cy="192"/>
              </a:xfrm>
            </p:grpSpPr>
            <p:sp>
              <p:nvSpPr>
                <p:cNvPr id="77385" name="Rectangle 42">
                  <a:extLst>
                    <a:ext uri="{FF2B5EF4-FFF2-40B4-BE49-F238E27FC236}">
                      <a16:creationId xmlns:a16="http://schemas.microsoft.com/office/drawing/2014/main" id="{0D0FDE04-E2D2-AD49-A84D-0CD502C5A3E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6" name="Oval 43">
                  <a:extLst>
                    <a:ext uri="{FF2B5EF4-FFF2-40B4-BE49-F238E27FC236}">
                      <a16:creationId xmlns:a16="http://schemas.microsoft.com/office/drawing/2014/main" id="{7D0C84DF-2FFC-6445-8A2E-E5D704BF700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8" name="Group 44">
                <a:extLst>
                  <a:ext uri="{FF2B5EF4-FFF2-40B4-BE49-F238E27FC236}">
                    <a16:creationId xmlns:a16="http://schemas.microsoft.com/office/drawing/2014/main" id="{000A5C1C-1D30-E14A-959A-BC209636CEE1}"/>
                  </a:ext>
                </a:extLst>
              </p:cNvPr>
              <p:cNvGrpSpPr>
                <a:grpSpLocks/>
              </p:cNvGrpSpPr>
              <p:nvPr/>
            </p:nvGrpSpPr>
            <p:grpSpPr bwMode="auto">
              <a:xfrm>
                <a:off x="1248" y="2544"/>
                <a:ext cx="192" cy="192"/>
                <a:chOff x="1824" y="2352"/>
                <a:chExt cx="192" cy="192"/>
              </a:xfrm>
            </p:grpSpPr>
            <p:sp>
              <p:nvSpPr>
                <p:cNvPr id="77383" name="Rectangle 45">
                  <a:extLst>
                    <a:ext uri="{FF2B5EF4-FFF2-40B4-BE49-F238E27FC236}">
                      <a16:creationId xmlns:a16="http://schemas.microsoft.com/office/drawing/2014/main" id="{105DB747-D195-674C-813D-08EF805FED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4" name="Oval 46">
                  <a:extLst>
                    <a:ext uri="{FF2B5EF4-FFF2-40B4-BE49-F238E27FC236}">
                      <a16:creationId xmlns:a16="http://schemas.microsoft.com/office/drawing/2014/main" id="{C17174D4-3655-9F42-8B52-1B72F004AFB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9" name="Group 47">
                <a:extLst>
                  <a:ext uri="{FF2B5EF4-FFF2-40B4-BE49-F238E27FC236}">
                    <a16:creationId xmlns:a16="http://schemas.microsoft.com/office/drawing/2014/main" id="{005C0F07-6D10-684C-AEAA-43EFF0E6DEB1}"/>
                  </a:ext>
                </a:extLst>
              </p:cNvPr>
              <p:cNvGrpSpPr>
                <a:grpSpLocks/>
              </p:cNvGrpSpPr>
              <p:nvPr/>
            </p:nvGrpSpPr>
            <p:grpSpPr bwMode="auto">
              <a:xfrm>
                <a:off x="1248" y="2736"/>
                <a:ext cx="192" cy="192"/>
                <a:chOff x="1824" y="2352"/>
                <a:chExt cx="192" cy="192"/>
              </a:xfrm>
            </p:grpSpPr>
            <p:sp>
              <p:nvSpPr>
                <p:cNvPr id="77381" name="Rectangle 48">
                  <a:extLst>
                    <a:ext uri="{FF2B5EF4-FFF2-40B4-BE49-F238E27FC236}">
                      <a16:creationId xmlns:a16="http://schemas.microsoft.com/office/drawing/2014/main" id="{CECC084F-5EE5-6A4C-BC12-68D67FC5125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2" name="Oval 49">
                  <a:extLst>
                    <a:ext uri="{FF2B5EF4-FFF2-40B4-BE49-F238E27FC236}">
                      <a16:creationId xmlns:a16="http://schemas.microsoft.com/office/drawing/2014/main" id="{C25E363E-F162-6849-BD1C-9CBD31DE6ED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0" name="Group 50">
                <a:extLst>
                  <a:ext uri="{FF2B5EF4-FFF2-40B4-BE49-F238E27FC236}">
                    <a16:creationId xmlns:a16="http://schemas.microsoft.com/office/drawing/2014/main" id="{05CFB1A7-D125-B444-9E41-1F4BB0D124A9}"/>
                  </a:ext>
                </a:extLst>
              </p:cNvPr>
              <p:cNvGrpSpPr>
                <a:grpSpLocks/>
              </p:cNvGrpSpPr>
              <p:nvPr/>
            </p:nvGrpSpPr>
            <p:grpSpPr bwMode="auto">
              <a:xfrm>
                <a:off x="1248" y="2928"/>
                <a:ext cx="192" cy="192"/>
                <a:chOff x="1824" y="2352"/>
                <a:chExt cx="192" cy="192"/>
              </a:xfrm>
            </p:grpSpPr>
            <p:sp>
              <p:nvSpPr>
                <p:cNvPr id="77379" name="Rectangle 51">
                  <a:extLst>
                    <a:ext uri="{FF2B5EF4-FFF2-40B4-BE49-F238E27FC236}">
                      <a16:creationId xmlns:a16="http://schemas.microsoft.com/office/drawing/2014/main" id="{4836469C-02C7-2940-9897-51E6C1301D9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0" name="Oval 52">
                  <a:extLst>
                    <a:ext uri="{FF2B5EF4-FFF2-40B4-BE49-F238E27FC236}">
                      <a16:creationId xmlns:a16="http://schemas.microsoft.com/office/drawing/2014/main" id="{9D99EB0D-B4DA-BE47-88B3-EE99D82B5E3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1" name="Group 53">
                <a:extLst>
                  <a:ext uri="{FF2B5EF4-FFF2-40B4-BE49-F238E27FC236}">
                    <a16:creationId xmlns:a16="http://schemas.microsoft.com/office/drawing/2014/main" id="{90985211-52DF-CD46-9B13-750271A6EEF7}"/>
                  </a:ext>
                </a:extLst>
              </p:cNvPr>
              <p:cNvGrpSpPr>
                <a:grpSpLocks/>
              </p:cNvGrpSpPr>
              <p:nvPr/>
            </p:nvGrpSpPr>
            <p:grpSpPr bwMode="auto">
              <a:xfrm>
                <a:off x="1056" y="2352"/>
                <a:ext cx="192" cy="192"/>
                <a:chOff x="1824" y="2352"/>
                <a:chExt cx="192" cy="192"/>
              </a:xfrm>
            </p:grpSpPr>
            <p:sp>
              <p:nvSpPr>
                <p:cNvPr id="77377" name="Rectangle 54">
                  <a:extLst>
                    <a:ext uri="{FF2B5EF4-FFF2-40B4-BE49-F238E27FC236}">
                      <a16:creationId xmlns:a16="http://schemas.microsoft.com/office/drawing/2014/main" id="{EFB2E785-2504-6240-B125-D8354AC215C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8" name="Oval 55">
                  <a:extLst>
                    <a:ext uri="{FF2B5EF4-FFF2-40B4-BE49-F238E27FC236}">
                      <a16:creationId xmlns:a16="http://schemas.microsoft.com/office/drawing/2014/main" id="{5B34F40D-965C-A241-988C-83BA1E38C8F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2" name="Group 56">
                <a:extLst>
                  <a:ext uri="{FF2B5EF4-FFF2-40B4-BE49-F238E27FC236}">
                    <a16:creationId xmlns:a16="http://schemas.microsoft.com/office/drawing/2014/main" id="{3238DFAA-1B44-E248-890C-319D14DD04C9}"/>
                  </a:ext>
                </a:extLst>
              </p:cNvPr>
              <p:cNvGrpSpPr>
                <a:grpSpLocks/>
              </p:cNvGrpSpPr>
              <p:nvPr/>
            </p:nvGrpSpPr>
            <p:grpSpPr bwMode="auto">
              <a:xfrm>
                <a:off x="1056" y="2544"/>
                <a:ext cx="192" cy="192"/>
                <a:chOff x="1824" y="2352"/>
                <a:chExt cx="192" cy="192"/>
              </a:xfrm>
            </p:grpSpPr>
            <p:sp>
              <p:nvSpPr>
                <p:cNvPr id="77375" name="Rectangle 57">
                  <a:extLst>
                    <a:ext uri="{FF2B5EF4-FFF2-40B4-BE49-F238E27FC236}">
                      <a16:creationId xmlns:a16="http://schemas.microsoft.com/office/drawing/2014/main" id="{7B2713D0-C9E0-0148-85E3-03CD5E176A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6" name="Oval 58">
                  <a:extLst>
                    <a:ext uri="{FF2B5EF4-FFF2-40B4-BE49-F238E27FC236}">
                      <a16:creationId xmlns:a16="http://schemas.microsoft.com/office/drawing/2014/main" id="{F550D81F-BA8A-E049-89DF-71926E2F6D6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3" name="Group 59">
                <a:extLst>
                  <a:ext uri="{FF2B5EF4-FFF2-40B4-BE49-F238E27FC236}">
                    <a16:creationId xmlns:a16="http://schemas.microsoft.com/office/drawing/2014/main" id="{87E4730A-90D0-DF4B-B179-989F20FCEFCB}"/>
                  </a:ext>
                </a:extLst>
              </p:cNvPr>
              <p:cNvGrpSpPr>
                <a:grpSpLocks/>
              </p:cNvGrpSpPr>
              <p:nvPr/>
            </p:nvGrpSpPr>
            <p:grpSpPr bwMode="auto">
              <a:xfrm>
                <a:off x="1056" y="2736"/>
                <a:ext cx="192" cy="192"/>
                <a:chOff x="1824" y="2352"/>
                <a:chExt cx="192" cy="192"/>
              </a:xfrm>
            </p:grpSpPr>
            <p:sp>
              <p:nvSpPr>
                <p:cNvPr id="77373" name="Rectangle 60">
                  <a:extLst>
                    <a:ext uri="{FF2B5EF4-FFF2-40B4-BE49-F238E27FC236}">
                      <a16:creationId xmlns:a16="http://schemas.microsoft.com/office/drawing/2014/main" id="{7CAD2C91-DD86-EE45-80EE-DB3F05E0AF5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4" name="Oval 61">
                  <a:extLst>
                    <a:ext uri="{FF2B5EF4-FFF2-40B4-BE49-F238E27FC236}">
                      <a16:creationId xmlns:a16="http://schemas.microsoft.com/office/drawing/2014/main" id="{62A2B4CD-A235-454E-9B2A-E7599FF8D0F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4" name="Group 62">
                <a:extLst>
                  <a:ext uri="{FF2B5EF4-FFF2-40B4-BE49-F238E27FC236}">
                    <a16:creationId xmlns:a16="http://schemas.microsoft.com/office/drawing/2014/main" id="{124BCF74-7386-B447-955A-7CF5DB6C2BA6}"/>
                  </a:ext>
                </a:extLst>
              </p:cNvPr>
              <p:cNvGrpSpPr>
                <a:grpSpLocks/>
              </p:cNvGrpSpPr>
              <p:nvPr/>
            </p:nvGrpSpPr>
            <p:grpSpPr bwMode="auto">
              <a:xfrm>
                <a:off x="1056" y="2928"/>
                <a:ext cx="192" cy="192"/>
                <a:chOff x="1824" y="2352"/>
                <a:chExt cx="192" cy="192"/>
              </a:xfrm>
            </p:grpSpPr>
            <p:sp>
              <p:nvSpPr>
                <p:cNvPr id="77371" name="Rectangle 63">
                  <a:extLst>
                    <a:ext uri="{FF2B5EF4-FFF2-40B4-BE49-F238E27FC236}">
                      <a16:creationId xmlns:a16="http://schemas.microsoft.com/office/drawing/2014/main" id="{A17934F3-D81E-0F49-B49A-7418818B5B8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2" name="Oval 64">
                  <a:extLst>
                    <a:ext uri="{FF2B5EF4-FFF2-40B4-BE49-F238E27FC236}">
                      <a16:creationId xmlns:a16="http://schemas.microsoft.com/office/drawing/2014/main" id="{E2554F1B-AD3A-5549-898B-965F86B12BA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5" name="Group 65">
                <a:extLst>
                  <a:ext uri="{FF2B5EF4-FFF2-40B4-BE49-F238E27FC236}">
                    <a16:creationId xmlns:a16="http://schemas.microsoft.com/office/drawing/2014/main" id="{E7D68D4A-B593-3B49-95E3-C56D3E347AC7}"/>
                  </a:ext>
                </a:extLst>
              </p:cNvPr>
              <p:cNvGrpSpPr>
                <a:grpSpLocks/>
              </p:cNvGrpSpPr>
              <p:nvPr/>
            </p:nvGrpSpPr>
            <p:grpSpPr bwMode="auto">
              <a:xfrm>
                <a:off x="864" y="2352"/>
                <a:ext cx="192" cy="192"/>
                <a:chOff x="1824" y="2352"/>
                <a:chExt cx="192" cy="192"/>
              </a:xfrm>
            </p:grpSpPr>
            <p:sp>
              <p:nvSpPr>
                <p:cNvPr id="77369" name="Rectangle 66">
                  <a:extLst>
                    <a:ext uri="{FF2B5EF4-FFF2-40B4-BE49-F238E27FC236}">
                      <a16:creationId xmlns:a16="http://schemas.microsoft.com/office/drawing/2014/main" id="{64387A15-600F-0F4D-82A8-5E2D9FB1737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0" name="Oval 67">
                  <a:extLst>
                    <a:ext uri="{FF2B5EF4-FFF2-40B4-BE49-F238E27FC236}">
                      <a16:creationId xmlns:a16="http://schemas.microsoft.com/office/drawing/2014/main" id="{E5A41F54-2157-2B4F-A28A-F879F58D612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6" name="Group 68">
                <a:extLst>
                  <a:ext uri="{FF2B5EF4-FFF2-40B4-BE49-F238E27FC236}">
                    <a16:creationId xmlns:a16="http://schemas.microsoft.com/office/drawing/2014/main" id="{6A36C25C-B69E-A04C-8193-B17D4E36E828}"/>
                  </a:ext>
                </a:extLst>
              </p:cNvPr>
              <p:cNvGrpSpPr>
                <a:grpSpLocks/>
              </p:cNvGrpSpPr>
              <p:nvPr/>
            </p:nvGrpSpPr>
            <p:grpSpPr bwMode="auto">
              <a:xfrm>
                <a:off x="864" y="2544"/>
                <a:ext cx="192" cy="192"/>
                <a:chOff x="1824" y="2352"/>
                <a:chExt cx="192" cy="192"/>
              </a:xfrm>
            </p:grpSpPr>
            <p:sp>
              <p:nvSpPr>
                <p:cNvPr id="77367" name="Rectangle 69">
                  <a:extLst>
                    <a:ext uri="{FF2B5EF4-FFF2-40B4-BE49-F238E27FC236}">
                      <a16:creationId xmlns:a16="http://schemas.microsoft.com/office/drawing/2014/main" id="{958DBC4C-34CE-6142-A636-4844ACA1725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8" name="Oval 70">
                  <a:extLst>
                    <a:ext uri="{FF2B5EF4-FFF2-40B4-BE49-F238E27FC236}">
                      <a16:creationId xmlns:a16="http://schemas.microsoft.com/office/drawing/2014/main" id="{665ABE7B-EC77-344B-B6EA-727F2688C26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7" name="Group 71">
                <a:extLst>
                  <a:ext uri="{FF2B5EF4-FFF2-40B4-BE49-F238E27FC236}">
                    <a16:creationId xmlns:a16="http://schemas.microsoft.com/office/drawing/2014/main" id="{1EC968C3-2CFE-2B41-81EA-7AA9DFD1D582}"/>
                  </a:ext>
                </a:extLst>
              </p:cNvPr>
              <p:cNvGrpSpPr>
                <a:grpSpLocks/>
              </p:cNvGrpSpPr>
              <p:nvPr/>
            </p:nvGrpSpPr>
            <p:grpSpPr bwMode="auto">
              <a:xfrm>
                <a:off x="864" y="2736"/>
                <a:ext cx="192" cy="192"/>
                <a:chOff x="1824" y="2352"/>
                <a:chExt cx="192" cy="192"/>
              </a:xfrm>
            </p:grpSpPr>
            <p:sp>
              <p:nvSpPr>
                <p:cNvPr id="77365" name="Rectangle 72">
                  <a:extLst>
                    <a:ext uri="{FF2B5EF4-FFF2-40B4-BE49-F238E27FC236}">
                      <a16:creationId xmlns:a16="http://schemas.microsoft.com/office/drawing/2014/main" id="{3CB8A001-8B07-8F4B-9918-15F88D3040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6" name="Oval 73">
                  <a:extLst>
                    <a:ext uri="{FF2B5EF4-FFF2-40B4-BE49-F238E27FC236}">
                      <a16:creationId xmlns:a16="http://schemas.microsoft.com/office/drawing/2014/main" id="{1E3F071E-A6AC-A14E-82D4-1C279196FB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8" name="Group 74">
                <a:extLst>
                  <a:ext uri="{FF2B5EF4-FFF2-40B4-BE49-F238E27FC236}">
                    <a16:creationId xmlns:a16="http://schemas.microsoft.com/office/drawing/2014/main" id="{4C4A074A-A8F3-BA45-89FC-147AE0C4F70B}"/>
                  </a:ext>
                </a:extLst>
              </p:cNvPr>
              <p:cNvGrpSpPr>
                <a:grpSpLocks/>
              </p:cNvGrpSpPr>
              <p:nvPr/>
            </p:nvGrpSpPr>
            <p:grpSpPr bwMode="auto">
              <a:xfrm>
                <a:off x="864" y="2928"/>
                <a:ext cx="192" cy="192"/>
                <a:chOff x="1824" y="2352"/>
                <a:chExt cx="192" cy="192"/>
              </a:xfrm>
            </p:grpSpPr>
            <p:sp>
              <p:nvSpPr>
                <p:cNvPr id="77363" name="Rectangle 75">
                  <a:extLst>
                    <a:ext uri="{FF2B5EF4-FFF2-40B4-BE49-F238E27FC236}">
                      <a16:creationId xmlns:a16="http://schemas.microsoft.com/office/drawing/2014/main" id="{DF92E23B-5941-CB4E-A171-B792556C89C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4" name="Oval 76">
                  <a:extLst>
                    <a:ext uri="{FF2B5EF4-FFF2-40B4-BE49-F238E27FC236}">
                      <a16:creationId xmlns:a16="http://schemas.microsoft.com/office/drawing/2014/main" id="{AF82D0A2-E7F5-CC4A-8767-4B8E9738F35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9" name="Group 77">
                <a:extLst>
                  <a:ext uri="{FF2B5EF4-FFF2-40B4-BE49-F238E27FC236}">
                    <a16:creationId xmlns:a16="http://schemas.microsoft.com/office/drawing/2014/main" id="{E0FDF5B5-5839-7D41-94C7-52E434027180}"/>
                  </a:ext>
                </a:extLst>
              </p:cNvPr>
              <p:cNvGrpSpPr>
                <a:grpSpLocks/>
              </p:cNvGrpSpPr>
              <p:nvPr/>
            </p:nvGrpSpPr>
            <p:grpSpPr bwMode="auto">
              <a:xfrm>
                <a:off x="672" y="2352"/>
                <a:ext cx="192" cy="192"/>
                <a:chOff x="1824" y="2352"/>
                <a:chExt cx="192" cy="192"/>
              </a:xfrm>
            </p:grpSpPr>
            <p:sp>
              <p:nvSpPr>
                <p:cNvPr id="77361" name="Rectangle 78">
                  <a:extLst>
                    <a:ext uri="{FF2B5EF4-FFF2-40B4-BE49-F238E27FC236}">
                      <a16:creationId xmlns:a16="http://schemas.microsoft.com/office/drawing/2014/main" id="{F5F3093C-A303-634C-B288-84A1DF2C2AA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2" name="Oval 79">
                  <a:extLst>
                    <a:ext uri="{FF2B5EF4-FFF2-40B4-BE49-F238E27FC236}">
                      <a16:creationId xmlns:a16="http://schemas.microsoft.com/office/drawing/2014/main" id="{EC69318B-3579-BE41-B770-36FE60EF19A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0" name="Group 80">
                <a:extLst>
                  <a:ext uri="{FF2B5EF4-FFF2-40B4-BE49-F238E27FC236}">
                    <a16:creationId xmlns:a16="http://schemas.microsoft.com/office/drawing/2014/main" id="{0062194E-5AF3-1E45-976C-121734420867}"/>
                  </a:ext>
                </a:extLst>
              </p:cNvPr>
              <p:cNvGrpSpPr>
                <a:grpSpLocks/>
              </p:cNvGrpSpPr>
              <p:nvPr/>
            </p:nvGrpSpPr>
            <p:grpSpPr bwMode="auto">
              <a:xfrm>
                <a:off x="672" y="2544"/>
                <a:ext cx="192" cy="192"/>
                <a:chOff x="1824" y="2352"/>
                <a:chExt cx="192" cy="192"/>
              </a:xfrm>
            </p:grpSpPr>
            <p:sp>
              <p:nvSpPr>
                <p:cNvPr id="77359" name="Rectangle 81">
                  <a:extLst>
                    <a:ext uri="{FF2B5EF4-FFF2-40B4-BE49-F238E27FC236}">
                      <a16:creationId xmlns:a16="http://schemas.microsoft.com/office/drawing/2014/main" id="{A483ABE1-500E-7743-9A2C-E98A91600D7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0" name="Oval 82">
                  <a:extLst>
                    <a:ext uri="{FF2B5EF4-FFF2-40B4-BE49-F238E27FC236}">
                      <a16:creationId xmlns:a16="http://schemas.microsoft.com/office/drawing/2014/main" id="{DDECDE7F-C6AD-9642-8447-95ABDC991FD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1" name="Group 83">
                <a:extLst>
                  <a:ext uri="{FF2B5EF4-FFF2-40B4-BE49-F238E27FC236}">
                    <a16:creationId xmlns:a16="http://schemas.microsoft.com/office/drawing/2014/main" id="{C3A710D1-589A-534A-875E-7F271F8E5D4D}"/>
                  </a:ext>
                </a:extLst>
              </p:cNvPr>
              <p:cNvGrpSpPr>
                <a:grpSpLocks/>
              </p:cNvGrpSpPr>
              <p:nvPr/>
            </p:nvGrpSpPr>
            <p:grpSpPr bwMode="auto">
              <a:xfrm>
                <a:off x="672" y="2736"/>
                <a:ext cx="192" cy="192"/>
                <a:chOff x="1824" y="2352"/>
                <a:chExt cx="192" cy="192"/>
              </a:xfrm>
            </p:grpSpPr>
            <p:sp>
              <p:nvSpPr>
                <p:cNvPr id="77357" name="Rectangle 84">
                  <a:extLst>
                    <a:ext uri="{FF2B5EF4-FFF2-40B4-BE49-F238E27FC236}">
                      <a16:creationId xmlns:a16="http://schemas.microsoft.com/office/drawing/2014/main" id="{32FB4FE8-A41D-D14C-8CE4-2E6B7906E1A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8" name="Oval 85">
                  <a:extLst>
                    <a:ext uri="{FF2B5EF4-FFF2-40B4-BE49-F238E27FC236}">
                      <a16:creationId xmlns:a16="http://schemas.microsoft.com/office/drawing/2014/main" id="{F934C79C-1B5A-704C-9AA4-F2248EACE4F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2" name="Group 86">
                <a:extLst>
                  <a:ext uri="{FF2B5EF4-FFF2-40B4-BE49-F238E27FC236}">
                    <a16:creationId xmlns:a16="http://schemas.microsoft.com/office/drawing/2014/main" id="{A1C43955-0B6A-5742-8FCC-EB2E48929B68}"/>
                  </a:ext>
                </a:extLst>
              </p:cNvPr>
              <p:cNvGrpSpPr>
                <a:grpSpLocks/>
              </p:cNvGrpSpPr>
              <p:nvPr/>
            </p:nvGrpSpPr>
            <p:grpSpPr bwMode="auto">
              <a:xfrm>
                <a:off x="672" y="2928"/>
                <a:ext cx="192" cy="192"/>
                <a:chOff x="1824" y="2352"/>
                <a:chExt cx="192" cy="192"/>
              </a:xfrm>
            </p:grpSpPr>
            <p:sp>
              <p:nvSpPr>
                <p:cNvPr id="77355" name="Rectangle 87">
                  <a:extLst>
                    <a:ext uri="{FF2B5EF4-FFF2-40B4-BE49-F238E27FC236}">
                      <a16:creationId xmlns:a16="http://schemas.microsoft.com/office/drawing/2014/main" id="{B1ECD687-A2FD-AE44-99C1-5874F8E4203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6" name="Oval 88">
                  <a:extLst>
                    <a:ext uri="{FF2B5EF4-FFF2-40B4-BE49-F238E27FC236}">
                      <a16:creationId xmlns:a16="http://schemas.microsoft.com/office/drawing/2014/main" id="{B5C47944-F95A-D74B-B3D5-4DACC13AFBF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3" name="Group 89">
                <a:extLst>
                  <a:ext uri="{FF2B5EF4-FFF2-40B4-BE49-F238E27FC236}">
                    <a16:creationId xmlns:a16="http://schemas.microsoft.com/office/drawing/2014/main" id="{10C4A7CC-B070-C442-9BA1-45C39BEBA4AD}"/>
                  </a:ext>
                </a:extLst>
              </p:cNvPr>
              <p:cNvGrpSpPr>
                <a:grpSpLocks/>
              </p:cNvGrpSpPr>
              <p:nvPr/>
            </p:nvGrpSpPr>
            <p:grpSpPr bwMode="auto">
              <a:xfrm>
                <a:off x="480" y="2352"/>
                <a:ext cx="192" cy="192"/>
                <a:chOff x="1824" y="2352"/>
                <a:chExt cx="192" cy="192"/>
              </a:xfrm>
            </p:grpSpPr>
            <p:sp>
              <p:nvSpPr>
                <p:cNvPr id="77353" name="Rectangle 90">
                  <a:extLst>
                    <a:ext uri="{FF2B5EF4-FFF2-40B4-BE49-F238E27FC236}">
                      <a16:creationId xmlns:a16="http://schemas.microsoft.com/office/drawing/2014/main" id="{92809D2A-16AA-3941-BCF2-DF84153A250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4" name="Oval 91">
                  <a:extLst>
                    <a:ext uri="{FF2B5EF4-FFF2-40B4-BE49-F238E27FC236}">
                      <a16:creationId xmlns:a16="http://schemas.microsoft.com/office/drawing/2014/main" id="{5D572139-4020-2041-ABB3-BCE8AAA06D5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4" name="Group 92">
                <a:extLst>
                  <a:ext uri="{FF2B5EF4-FFF2-40B4-BE49-F238E27FC236}">
                    <a16:creationId xmlns:a16="http://schemas.microsoft.com/office/drawing/2014/main" id="{DC45EB9E-7382-C94E-B02A-FE6B0F0625F4}"/>
                  </a:ext>
                </a:extLst>
              </p:cNvPr>
              <p:cNvGrpSpPr>
                <a:grpSpLocks/>
              </p:cNvGrpSpPr>
              <p:nvPr/>
            </p:nvGrpSpPr>
            <p:grpSpPr bwMode="auto">
              <a:xfrm>
                <a:off x="480" y="2544"/>
                <a:ext cx="192" cy="192"/>
                <a:chOff x="1824" y="2352"/>
                <a:chExt cx="192" cy="192"/>
              </a:xfrm>
            </p:grpSpPr>
            <p:sp>
              <p:nvSpPr>
                <p:cNvPr id="77351" name="Rectangle 93">
                  <a:extLst>
                    <a:ext uri="{FF2B5EF4-FFF2-40B4-BE49-F238E27FC236}">
                      <a16:creationId xmlns:a16="http://schemas.microsoft.com/office/drawing/2014/main" id="{B5D439CF-D38E-7442-A5C1-35EB55621F8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2" name="Oval 94">
                  <a:extLst>
                    <a:ext uri="{FF2B5EF4-FFF2-40B4-BE49-F238E27FC236}">
                      <a16:creationId xmlns:a16="http://schemas.microsoft.com/office/drawing/2014/main" id="{799182D6-7E65-5343-8646-989A5B59755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5" name="Group 95">
                <a:extLst>
                  <a:ext uri="{FF2B5EF4-FFF2-40B4-BE49-F238E27FC236}">
                    <a16:creationId xmlns:a16="http://schemas.microsoft.com/office/drawing/2014/main" id="{4E03F2CF-3FDD-064F-8F2F-AD936ADDA717}"/>
                  </a:ext>
                </a:extLst>
              </p:cNvPr>
              <p:cNvGrpSpPr>
                <a:grpSpLocks/>
              </p:cNvGrpSpPr>
              <p:nvPr/>
            </p:nvGrpSpPr>
            <p:grpSpPr bwMode="auto">
              <a:xfrm>
                <a:off x="480" y="2736"/>
                <a:ext cx="192" cy="192"/>
                <a:chOff x="1824" y="2352"/>
                <a:chExt cx="192" cy="192"/>
              </a:xfrm>
            </p:grpSpPr>
            <p:sp>
              <p:nvSpPr>
                <p:cNvPr id="77349" name="Rectangle 96">
                  <a:extLst>
                    <a:ext uri="{FF2B5EF4-FFF2-40B4-BE49-F238E27FC236}">
                      <a16:creationId xmlns:a16="http://schemas.microsoft.com/office/drawing/2014/main" id="{E39A50C4-C48D-264B-8858-533C798313D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0" name="Oval 97">
                  <a:extLst>
                    <a:ext uri="{FF2B5EF4-FFF2-40B4-BE49-F238E27FC236}">
                      <a16:creationId xmlns:a16="http://schemas.microsoft.com/office/drawing/2014/main" id="{E9624FE8-82B1-5249-88BB-5E02E1D6B5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6" name="Group 98">
                <a:extLst>
                  <a:ext uri="{FF2B5EF4-FFF2-40B4-BE49-F238E27FC236}">
                    <a16:creationId xmlns:a16="http://schemas.microsoft.com/office/drawing/2014/main" id="{B7FC9AA8-4A95-9D40-8330-EFCD72334F5C}"/>
                  </a:ext>
                </a:extLst>
              </p:cNvPr>
              <p:cNvGrpSpPr>
                <a:grpSpLocks/>
              </p:cNvGrpSpPr>
              <p:nvPr/>
            </p:nvGrpSpPr>
            <p:grpSpPr bwMode="auto">
              <a:xfrm>
                <a:off x="480" y="2928"/>
                <a:ext cx="192" cy="192"/>
                <a:chOff x="1824" y="2352"/>
                <a:chExt cx="192" cy="192"/>
              </a:xfrm>
            </p:grpSpPr>
            <p:sp>
              <p:nvSpPr>
                <p:cNvPr id="77347" name="Rectangle 99">
                  <a:extLst>
                    <a:ext uri="{FF2B5EF4-FFF2-40B4-BE49-F238E27FC236}">
                      <a16:creationId xmlns:a16="http://schemas.microsoft.com/office/drawing/2014/main" id="{88B26F17-E4EA-F94B-868F-03643101BE0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48" name="Oval 100">
                  <a:extLst>
                    <a:ext uri="{FF2B5EF4-FFF2-40B4-BE49-F238E27FC236}">
                      <a16:creationId xmlns:a16="http://schemas.microsoft.com/office/drawing/2014/main" id="{300112E9-20C5-4C45-9A6A-C3C6CE10506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313" name="AutoShape 101">
              <a:extLst>
                <a:ext uri="{FF2B5EF4-FFF2-40B4-BE49-F238E27FC236}">
                  <a16:creationId xmlns:a16="http://schemas.microsoft.com/office/drawing/2014/main" id="{8DEA68F7-E1A0-2E45-9C32-DE1F97B71CFF}"/>
                </a:ext>
              </a:extLst>
            </p:cNvPr>
            <p:cNvSpPr>
              <a:spLocks noChangeArrowheads="1"/>
            </p:cNvSpPr>
            <p:nvPr/>
          </p:nvSpPr>
          <p:spPr bwMode="auto">
            <a:xfrm>
              <a:off x="432" y="2130"/>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429" name="Group 104">
            <a:extLst>
              <a:ext uri="{FF2B5EF4-FFF2-40B4-BE49-F238E27FC236}">
                <a16:creationId xmlns:a16="http://schemas.microsoft.com/office/drawing/2014/main" id="{D6006378-616A-BF4D-AADC-7EB1D2A70CFC}"/>
              </a:ext>
            </a:extLst>
          </p:cNvPr>
          <p:cNvGrpSpPr>
            <a:grpSpLocks/>
          </p:cNvGrpSpPr>
          <p:nvPr/>
        </p:nvGrpSpPr>
        <p:grpSpPr bwMode="auto">
          <a:xfrm>
            <a:off x="685800" y="2446338"/>
            <a:ext cx="3276600" cy="1522412"/>
            <a:chOff x="432" y="1393"/>
            <a:chExt cx="2064" cy="959"/>
          </a:xfrm>
        </p:grpSpPr>
        <p:grpSp>
          <p:nvGrpSpPr>
            <p:cNvPr id="77213" name="Group 105">
              <a:extLst>
                <a:ext uri="{FF2B5EF4-FFF2-40B4-BE49-F238E27FC236}">
                  <a16:creationId xmlns:a16="http://schemas.microsoft.com/office/drawing/2014/main" id="{B5B11338-5FBA-B942-A3C9-C486A3626637}"/>
                </a:ext>
              </a:extLst>
            </p:cNvPr>
            <p:cNvGrpSpPr>
              <a:grpSpLocks/>
            </p:cNvGrpSpPr>
            <p:nvPr/>
          </p:nvGrpSpPr>
          <p:grpSpPr bwMode="auto">
            <a:xfrm>
              <a:off x="960" y="1584"/>
              <a:ext cx="1536" cy="768"/>
              <a:chOff x="480" y="1584"/>
              <a:chExt cx="1536" cy="768"/>
            </a:xfrm>
          </p:grpSpPr>
          <p:grpSp>
            <p:nvGrpSpPr>
              <p:cNvPr id="77215" name="Group 106">
                <a:extLst>
                  <a:ext uri="{FF2B5EF4-FFF2-40B4-BE49-F238E27FC236}">
                    <a16:creationId xmlns:a16="http://schemas.microsoft.com/office/drawing/2014/main" id="{54540BFF-0ED3-1B45-918D-0A46FC81D1DA}"/>
                  </a:ext>
                </a:extLst>
              </p:cNvPr>
              <p:cNvGrpSpPr>
                <a:grpSpLocks/>
              </p:cNvGrpSpPr>
              <p:nvPr/>
            </p:nvGrpSpPr>
            <p:grpSpPr bwMode="auto">
              <a:xfrm>
                <a:off x="1824" y="1584"/>
                <a:ext cx="192" cy="192"/>
                <a:chOff x="1824" y="1584"/>
                <a:chExt cx="192" cy="192"/>
              </a:xfrm>
            </p:grpSpPr>
            <p:sp>
              <p:nvSpPr>
                <p:cNvPr id="77310" name="Rectangle 107">
                  <a:extLst>
                    <a:ext uri="{FF2B5EF4-FFF2-40B4-BE49-F238E27FC236}">
                      <a16:creationId xmlns:a16="http://schemas.microsoft.com/office/drawing/2014/main" id="{4C1784DD-5498-864D-9F54-FBF30A23C5B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11" name="Oval 108">
                  <a:extLst>
                    <a:ext uri="{FF2B5EF4-FFF2-40B4-BE49-F238E27FC236}">
                      <a16:creationId xmlns:a16="http://schemas.microsoft.com/office/drawing/2014/main" id="{8EA7E1B4-B61D-5F4F-8699-73420356DF4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216" name="Rectangle 109">
                <a:extLst>
                  <a:ext uri="{FF2B5EF4-FFF2-40B4-BE49-F238E27FC236}">
                    <a16:creationId xmlns:a16="http://schemas.microsoft.com/office/drawing/2014/main" id="{4346AE7C-5DAC-A24D-B97C-973F65DF8351}"/>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217" name="Group 110">
                <a:extLst>
                  <a:ext uri="{FF2B5EF4-FFF2-40B4-BE49-F238E27FC236}">
                    <a16:creationId xmlns:a16="http://schemas.microsoft.com/office/drawing/2014/main" id="{AE784DC3-B822-444A-9262-85E0A0A4B9D8}"/>
                  </a:ext>
                </a:extLst>
              </p:cNvPr>
              <p:cNvGrpSpPr>
                <a:grpSpLocks/>
              </p:cNvGrpSpPr>
              <p:nvPr/>
            </p:nvGrpSpPr>
            <p:grpSpPr bwMode="auto">
              <a:xfrm>
                <a:off x="1824" y="1776"/>
                <a:ext cx="192" cy="192"/>
                <a:chOff x="1824" y="1584"/>
                <a:chExt cx="192" cy="192"/>
              </a:xfrm>
            </p:grpSpPr>
            <p:sp>
              <p:nvSpPr>
                <p:cNvPr id="77308" name="Rectangle 111">
                  <a:extLst>
                    <a:ext uri="{FF2B5EF4-FFF2-40B4-BE49-F238E27FC236}">
                      <a16:creationId xmlns:a16="http://schemas.microsoft.com/office/drawing/2014/main" id="{3C235F94-2050-6047-85CB-D5BEF145DCF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9" name="Oval 112">
                  <a:extLst>
                    <a:ext uri="{FF2B5EF4-FFF2-40B4-BE49-F238E27FC236}">
                      <a16:creationId xmlns:a16="http://schemas.microsoft.com/office/drawing/2014/main" id="{92E3A898-1B8B-8B48-81AB-825E6391326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8" name="Group 113">
                <a:extLst>
                  <a:ext uri="{FF2B5EF4-FFF2-40B4-BE49-F238E27FC236}">
                    <a16:creationId xmlns:a16="http://schemas.microsoft.com/office/drawing/2014/main" id="{75B41F86-B5C4-7B41-8C5B-B55BEA27E02A}"/>
                  </a:ext>
                </a:extLst>
              </p:cNvPr>
              <p:cNvGrpSpPr>
                <a:grpSpLocks/>
              </p:cNvGrpSpPr>
              <p:nvPr/>
            </p:nvGrpSpPr>
            <p:grpSpPr bwMode="auto">
              <a:xfrm>
                <a:off x="1824" y="1968"/>
                <a:ext cx="192" cy="192"/>
                <a:chOff x="1824" y="1584"/>
                <a:chExt cx="192" cy="192"/>
              </a:xfrm>
            </p:grpSpPr>
            <p:sp>
              <p:nvSpPr>
                <p:cNvPr id="77306" name="Rectangle 114">
                  <a:extLst>
                    <a:ext uri="{FF2B5EF4-FFF2-40B4-BE49-F238E27FC236}">
                      <a16:creationId xmlns:a16="http://schemas.microsoft.com/office/drawing/2014/main" id="{7C2624CA-5921-1C4E-8771-0F80508B7C4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7" name="Oval 115">
                  <a:extLst>
                    <a:ext uri="{FF2B5EF4-FFF2-40B4-BE49-F238E27FC236}">
                      <a16:creationId xmlns:a16="http://schemas.microsoft.com/office/drawing/2014/main" id="{37674D15-0D05-E24B-9229-AD646B4392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9" name="Group 116">
                <a:extLst>
                  <a:ext uri="{FF2B5EF4-FFF2-40B4-BE49-F238E27FC236}">
                    <a16:creationId xmlns:a16="http://schemas.microsoft.com/office/drawing/2014/main" id="{EF188510-CD40-4A41-BFF6-EEF039424324}"/>
                  </a:ext>
                </a:extLst>
              </p:cNvPr>
              <p:cNvGrpSpPr>
                <a:grpSpLocks/>
              </p:cNvGrpSpPr>
              <p:nvPr/>
            </p:nvGrpSpPr>
            <p:grpSpPr bwMode="auto">
              <a:xfrm>
                <a:off x="1824" y="2160"/>
                <a:ext cx="192" cy="192"/>
                <a:chOff x="1824" y="1584"/>
                <a:chExt cx="192" cy="192"/>
              </a:xfrm>
            </p:grpSpPr>
            <p:sp>
              <p:nvSpPr>
                <p:cNvPr id="77304" name="Rectangle 117">
                  <a:extLst>
                    <a:ext uri="{FF2B5EF4-FFF2-40B4-BE49-F238E27FC236}">
                      <a16:creationId xmlns:a16="http://schemas.microsoft.com/office/drawing/2014/main" id="{9093419B-27A6-ED45-9770-C1BBD6FAAB11}"/>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5" name="Oval 118">
                  <a:extLst>
                    <a:ext uri="{FF2B5EF4-FFF2-40B4-BE49-F238E27FC236}">
                      <a16:creationId xmlns:a16="http://schemas.microsoft.com/office/drawing/2014/main" id="{EF01EBFA-5319-9345-BB9C-67BF6BC7DE2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0" name="Group 119">
                <a:extLst>
                  <a:ext uri="{FF2B5EF4-FFF2-40B4-BE49-F238E27FC236}">
                    <a16:creationId xmlns:a16="http://schemas.microsoft.com/office/drawing/2014/main" id="{6A9F933A-BEA8-1242-BBC6-17B658D49F7D}"/>
                  </a:ext>
                </a:extLst>
              </p:cNvPr>
              <p:cNvGrpSpPr>
                <a:grpSpLocks/>
              </p:cNvGrpSpPr>
              <p:nvPr/>
            </p:nvGrpSpPr>
            <p:grpSpPr bwMode="auto">
              <a:xfrm>
                <a:off x="1632" y="1584"/>
                <a:ext cx="192" cy="192"/>
                <a:chOff x="1824" y="1584"/>
                <a:chExt cx="192" cy="192"/>
              </a:xfrm>
            </p:grpSpPr>
            <p:sp>
              <p:nvSpPr>
                <p:cNvPr id="77302" name="Rectangle 120">
                  <a:extLst>
                    <a:ext uri="{FF2B5EF4-FFF2-40B4-BE49-F238E27FC236}">
                      <a16:creationId xmlns:a16="http://schemas.microsoft.com/office/drawing/2014/main" id="{E28FC362-0827-FB45-8320-05989D27584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3" name="Oval 121">
                  <a:extLst>
                    <a:ext uri="{FF2B5EF4-FFF2-40B4-BE49-F238E27FC236}">
                      <a16:creationId xmlns:a16="http://schemas.microsoft.com/office/drawing/2014/main" id="{9454FEC0-122B-E446-9082-7BB233E731B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1" name="Group 122">
                <a:extLst>
                  <a:ext uri="{FF2B5EF4-FFF2-40B4-BE49-F238E27FC236}">
                    <a16:creationId xmlns:a16="http://schemas.microsoft.com/office/drawing/2014/main" id="{F29103C0-515A-D14F-99B1-8256C1044BEA}"/>
                  </a:ext>
                </a:extLst>
              </p:cNvPr>
              <p:cNvGrpSpPr>
                <a:grpSpLocks/>
              </p:cNvGrpSpPr>
              <p:nvPr/>
            </p:nvGrpSpPr>
            <p:grpSpPr bwMode="auto">
              <a:xfrm>
                <a:off x="1632" y="1776"/>
                <a:ext cx="192" cy="192"/>
                <a:chOff x="1824" y="1584"/>
                <a:chExt cx="192" cy="192"/>
              </a:xfrm>
            </p:grpSpPr>
            <p:sp>
              <p:nvSpPr>
                <p:cNvPr id="77300" name="Rectangle 123">
                  <a:extLst>
                    <a:ext uri="{FF2B5EF4-FFF2-40B4-BE49-F238E27FC236}">
                      <a16:creationId xmlns:a16="http://schemas.microsoft.com/office/drawing/2014/main" id="{AC01DDDE-0239-2644-965D-29F2AE0045C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1" name="Oval 124">
                  <a:extLst>
                    <a:ext uri="{FF2B5EF4-FFF2-40B4-BE49-F238E27FC236}">
                      <a16:creationId xmlns:a16="http://schemas.microsoft.com/office/drawing/2014/main" id="{0B16D1D0-5591-7E46-B7BA-B8BA7C59750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2" name="Group 125">
                <a:extLst>
                  <a:ext uri="{FF2B5EF4-FFF2-40B4-BE49-F238E27FC236}">
                    <a16:creationId xmlns:a16="http://schemas.microsoft.com/office/drawing/2014/main" id="{5A7C064F-25D5-1345-931B-C0B4844F8568}"/>
                  </a:ext>
                </a:extLst>
              </p:cNvPr>
              <p:cNvGrpSpPr>
                <a:grpSpLocks/>
              </p:cNvGrpSpPr>
              <p:nvPr/>
            </p:nvGrpSpPr>
            <p:grpSpPr bwMode="auto">
              <a:xfrm>
                <a:off x="1632" y="1968"/>
                <a:ext cx="192" cy="192"/>
                <a:chOff x="1824" y="1584"/>
                <a:chExt cx="192" cy="192"/>
              </a:xfrm>
            </p:grpSpPr>
            <p:sp>
              <p:nvSpPr>
                <p:cNvPr id="77298" name="Rectangle 126">
                  <a:extLst>
                    <a:ext uri="{FF2B5EF4-FFF2-40B4-BE49-F238E27FC236}">
                      <a16:creationId xmlns:a16="http://schemas.microsoft.com/office/drawing/2014/main" id="{4DD2E655-4890-F64E-8BA2-C3FEE930048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9" name="Oval 127">
                  <a:extLst>
                    <a:ext uri="{FF2B5EF4-FFF2-40B4-BE49-F238E27FC236}">
                      <a16:creationId xmlns:a16="http://schemas.microsoft.com/office/drawing/2014/main" id="{45CCB262-3F40-DF43-A076-D6D531B5062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3" name="Group 128">
                <a:extLst>
                  <a:ext uri="{FF2B5EF4-FFF2-40B4-BE49-F238E27FC236}">
                    <a16:creationId xmlns:a16="http://schemas.microsoft.com/office/drawing/2014/main" id="{0189D0C5-8704-E044-B9CC-1C1805FA75B4}"/>
                  </a:ext>
                </a:extLst>
              </p:cNvPr>
              <p:cNvGrpSpPr>
                <a:grpSpLocks/>
              </p:cNvGrpSpPr>
              <p:nvPr/>
            </p:nvGrpSpPr>
            <p:grpSpPr bwMode="auto">
              <a:xfrm>
                <a:off x="1632" y="2160"/>
                <a:ext cx="192" cy="192"/>
                <a:chOff x="1824" y="1584"/>
                <a:chExt cx="192" cy="192"/>
              </a:xfrm>
            </p:grpSpPr>
            <p:sp>
              <p:nvSpPr>
                <p:cNvPr id="77296" name="Rectangle 129">
                  <a:extLst>
                    <a:ext uri="{FF2B5EF4-FFF2-40B4-BE49-F238E27FC236}">
                      <a16:creationId xmlns:a16="http://schemas.microsoft.com/office/drawing/2014/main" id="{794AB581-B1B9-B845-8093-DD6316D5809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7" name="Oval 130">
                  <a:extLst>
                    <a:ext uri="{FF2B5EF4-FFF2-40B4-BE49-F238E27FC236}">
                      <a16:creationId xmlns:a16="http://schemas.microsoft.com/office/drawing/2014/main" id="{F258F7BC-B168-DB4C-819F-105502A3BED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4" name="Group 131">
                <a:extLst>
                  <a:ext uri="{FF2B5EF4-FFF2-40B4-BE49-F238E27FC236}">
                    <a16:creationId xmlns:a16="http://schemas.microsoft.com/office/drawing/2014/main" id="{91318455-2B1D-D54C-8A6E-E454BAD02B91}"/>
                  </a:ext>
                </a:extLst>
              </p:cNvPr>
              <p:cNvGrpSpPr>
                <a:grpSpLocks/>
              </p:cNvGrpSpPr>
              <p:nvPr/>
            </p:nvGrpSpPr>
            <p:grpSpPr bwMode="auto">
              <a:xfrm>
                <a:off x="1440" y="1584"/>
                <a:ext cx="192" cy="192"/>
                <a:chOff x="1824" y="1584"/>
                <a:chExt cx="192" cy="192"/>
              </a:xfrm>
            </p:grpSpPr>
            <p:sp>
              <p:nvSpPr>
                <p:cNvPr id="77294" name="Rectangle 132">
                  <a:extLst>
                    <a:ext uri="{FF2B5EF4-FFF2-40B4-BE49-F238E27FC236}">
                      <a16:creationId xmlns:a16="http://schemas.microsoft.com/office/drawing/2014/main" id="{9413FF5A-15D5-894F-A801-276FA13698C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5" name="Oval 133">
                  <a:extLst>
                    <a:ext uri="{FF2B5EF4-FFF2-40B4-BE49-F238E27FC236}">
                      <a16:creationId xmlns:a16="http://schemas.microsoft.com/office/drawing/2014/main" id="{0C145606-EA16-A84C-8518-D31E4BC30DA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5" name="Group 134">
                <a:extLst>
                  <a:ext uri="{FF2B5EF4-FFF2-40B4-BE49-F238E27FC236}">
                    <a16:creationId xmlns:a16="http://schemas.microsoft.com/office/drawing/2014/main" id="{B0985E16-8C73-1143-855B-F172E4E4DA98}"/>
                  </a:ext>
                </a:extLst>
              </p:cNvPr>
              <p:cNvGrpSpPr>
                <a:grpSpLocks/>
              </p:cNvGrpSpPr>
              <p:nvPr/>
            </p:nvGrpSpPr>
            <p:grpSpPr bwMode="auto">
              <a:xfrm>
                <a:off x="1440" y="1776"/>
                <a:ext cx="192" cy="192"/>
                <a:chOff x="1824" y="1584"/>
                <a:chExt cx="192" cy="192"/>
              </a:xfrm>
            </p:grpSpPr>
            <p:sp>
              <p:nvSpPr>
                <p:cNvPr id="77292" name="Rectangle 135">
                  <a:extLst>
                    <a:ext uri="{FF2B5EF4-FFF2-40B4-BE49-F238E27FC236}">
                      <a16:creationId xmlns:a16="http://schemas.microsoft.com/office/drawing/2014/main" id="{4AC7E62A-DE28-3449-B491-984CD7C620B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3" name="Oval 136">
                  <a:extLst>
                    <a:ext uri="{FF2B5EF4-FFF2-40B4-BE49-F238E27FC236}">
                      <a16:creationId xmlns:a16="http://schemas.microsoft.com/office/drawing/2014/main" id="{4375B59F-3A00-A545-BA91-EA9663F8B2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6" name="Group 137">
                <a:extLst>
                  <a:ext uri="{FF2B5EF4-FFF2-40B4-BE49-F238E27FC236}">
                    <a16:creationId xmlns:a16="http://schemas.microsoft.com/office/drawing/2014/main" id="{C4107D32-5666-AD4D-8EF5-BE36DFD51ED2}"/>
                  </a:ext>
                </a:extLst>
              </p:cNvPr>
              <p:cNvGrpSpPr>
                <a:grpSpLocks/>
              </p:cNvGrpSpPr>
              <p:nvPr/>
            </p:nvGrpSpPr>
            <p:grpSpPr bwMode="auto">
              <a:xfrm>
                <a:off x="1440" y="1968"/>
                <a:ext cx="192" cy="192"/>
                <a:chOff x="1824" y="1584"/>
                <a:chExt cx="192" cy="192"/>
              </a:xfrm>
            </p:grpSpPr>
            <p:sp>
              <p:nvSpPr>
                <p:cNvPr id="77290" name="Rectangle 138">
                  <a:extLst>
                    <a:ext uri="{FF2B5EF4-FFF2-40B4-BE49-F238E27FC236}">
                      <a16:creationId xmlns:a16="http://schemas.microsoft.com/office/drawing/2014/main" id="{CE67767A-71B7-804F-9EAE-AF2AAE3050E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1" name="Oval 139">
                  <a:extLst>
                    <a:ext uri="{FF2B5EF4-FFF2-40B4-BE49-F238E27FC236}">
                      <a16:creationId xmlns:a16="http://schemas.microsoft.com/office/drawing/2014/main" id="{9E2486AD-F1E8-7849-824B-F3838235AE7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7" name="Group 140">
                <a:extLst>
                  <a:ext uri="{FF2B5EF4-FFF2-40B4-BE49-F238E27FC236}">
                    <a16:creationId xmlns:a16="http://schemas.microsoft.com/office/drawing/2014/main" id="{73261B3F-BFFE-2540-9122-DF434C7E6868}"/>
                  </a:ext>
                </a:extLst>
              </p:cNvPr>
              <p:cNvGrpSpPr>
                <a:grpSpLocks/>
              </p:cNvGrpSpPr>
              <p:nvPr/>
            </p:nvGrpSpPr>
            <p:grpSpPr bwMode="auto">
              <a:xfrm>
                <a:off x="1440" y="2160"/>
                <a:ext cx="192" cy="192"/>
                <a:chOff x="1824" y="1584"/>
                <a:chExt cx="192" cy="192"/>
              </a:xfrm>
            </p:grpSpPr>
            <p:sp>
              <p:nvSpPr>
                <p:cNvPr id="77288" name="Rectangle 141">
                  <a:extLst>
                    <a:ext uri="{FF2B5EF4-FFF2-40B4-BE49-F238E27FC236}">
                      <a16:creationId xmlns:a16="http://schemas.microsoft.com/office/drawing/2014/main" id="{D22DDAC3-338B-564B-8D39-AC0E612AF64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9" name="Oval 142">
                  <a:extLst>
                    <a:ext uri="{FF2B5EF4-FFF2-40B4-BE49-F238E27FC236}">
                      <a16:creationId xmlns:a16="http://schemas.microsoft.com/office/drawing/2014/main" id="{947E41BA-BB15-FE43-B54C-C9B44DFB459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8" name="Group 143">
                <a:extLst>
                  <a:ext uri="{FF2B5EF4-FFF2-40B4-BE49-F238E27FC236}">
                    <a16:creationId xmlns:a16="http://schemas.microsoft.com/office/drawing/2014/main" id="{8A539342-17D9-FC48-8DB7-E9A08649ABAC}"/>
                  </a:ext>
                </a:extLst>
              </p:cNvPr>
              <p:cNvGrpSpPr>
                <a:grpSpLocks/>
              </p:cNvGrpSpPr>
              <p:nvPr/>
            </p:nvGrpSpPr>
            <p:grpSpPr bwMode="auto">
              <a:xfrm>
                <a:off x="1248" y="1584"/>
                <a:ext cx="192" cy="192"/>
                <a:chOff x="1824" y="1584"/>
                <a:chExt cx="192" cy="192"/>
              </a:xfrm>
            </p:grpSpPr>
            <p:sp>
              <p:nvSpPr>
                <p:cNvPr id="77286" name="Rectangle 144">
                  <a:extLst>
                    <a:ext uri="{FF2B5EF4-FFF2-40B4-BE49-F238E27FC236}">
                      <a16:creationId xmlns:a16="http://schemas.microsoft.com/office/drawing/2014/main" id="{909AD054-6D9A-FD40-A933-FCBAF80DAF6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7" name="Oval 145">
                  <a:extLst>
                    <a:ext uri="{FF2B5EF4-FFF2-40B4-BE49-F238E27FC236}">
                      <a16:creationId xmlns:a16="http://schemas.microsoft.com/office/drawing/2014/main" id="{9E6BBF61-EDAB-2147-996A-C02F358692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9" name="Group 146">
                <a:extLst>
                  <a:ext uri="{FF2B5EF4-FFF2-40B4-BE49-F238E27FC236}">
                    <a16:creationId xmlns:a16="http://schemas.microsoft.com/office/drawing/2014/main" id="{7F42D655-5A4F-FA4B-86B1-EAF38EE35FBD}"/>
                  </a:ext>
                </a:extLst>
              </p:cNvPr>
              <p:cNvGrpSpPr>
                <a:grpSpLocks/>
              </p:cNvGrpSpPr>
              <p:nvPr/>
            </p:nvGrpSpPr>
            <p:grpSpPr bwMode="auto">
              <a:xfrm>
                <a:off x="1248" y="1776"/>
                <a:ext cx="192" cy="192"/>
                <a:chOff x="1824" y="1584"/>
                <a:chExt cx="192" cy="192"/>
              </a:xfrm>
            </p:grpSpPr>
            <p:sp>
              <p:nvSpPr>
                <p:cNvPr id="77284" name="Rectangle 147">
                  <a:extLst>
                    <a:ext uri="{FF2B5EF4-FFF2-40B4-BE49-F238E27FC236}">
                      <a16:creationId xmlns:a16="http://schemas.microsoft.com/office/drawing/2014/main" id="{8A57F9B9-D120-5846-80FD-A308245F600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5" name="Oval 148">
                  <a:extLst>
                    <a:ext uri="{FF2B5EF4-FFF2-40B4-BE49-F238E27FC236}">
                      <a16:creationId xmlns:a16="http://schemas.microsoft.com/office/drawing/2014/main" id="{03B6E029-146E-FE48-AD64-885FF8EBCE7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0" name="Group 149">
                <a:extLst>
                  <a:ext uri="{FF2B5EF4-FFF2-40B4-BE49-F238E27FC236}">
                    <a16:creationId xmlns:a16="http://schemas.microsoft.com/office/drawing/2014/main" id="{08BB5B29-97F6-434C-8570-A46139064EC8}"/>
                  </a:ext>
                </a:extLst>
              </p:cNvPr>
              <p:cNvGrpSpPr>
                <a:grpSpLocks/>
              </p:cNvGrpSpPr>
              <p:nvPr/>
            </p:nvGrpSpPr>
            <p:grpSpPr bwMode="auto">
              <a:xfrm>
                <a:off x="1248" y="1968"/>
                <a:ext cx="192" cy="192"/>
                <a:chOff x="1824" y="1584"/>
                <a:chExt cx="192" cy="192"/>
              </a:xfrm>
            </p:grpSpPr>
            <p:sp>
              <p:nvSpPr>
                <p:cNvPr id="77282" name="Rectangle 150">
                  <a:extLst>
                    <a:ext uri="{FF2B5EF4-FFF2-40B4-BE49-F238E27FC236}">
                      <a16:creationId xmlns:a16="http://schemas.microsoft.com/office/drawing/2014/main" id="{0FBEC1F0-B57C-9B49-AA1C-FEBABDD152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3" name="Oval 151">
                  <a:extLst>
                    <a:ext uri="{FF2B5EF4-FFF2-40B4-BE49-F238E27FC236}">
                      <a16:creationId xmlns:a16="http://schemas.microsoft.com/office/drawing/2014/main" id="{371067FD-FEF5-6F4D-88EE-BE49A7B70D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1" name="Group 152">
                <a:extLst>
                  <a:ext uri="{FF2B5EF4-FFF2-40B4-BE49-F238E27FC236}">
                    <a16:creationId xmlns:a16="http://schemas.microsoft.com/office/drawing/2014/main" id="{DF58C4A4-91CB-7A4B-A36A-099F080463B9}"/>
                  </a:ext>
                </a:extLst>
              </p:cNvPr>
              <p:cNvGrpSpPr>
                <a:grpSpLocks/>
              </p:cNvGrpSpPr>
              <p:nvPr/>
            </p:nvGrpSpPr>
            <p:grpSpPr bwMode="auto">
              <a:xfrm>
                <a:off x="1248" y="2160"/>
                <a:ext cx="192" cy="192"/>
                <a:chOff x="1824" y="1584"/>
                <a:chExt cx="192" cy="192"/>
              </a:xfrm>
            </p:grpSpPr>
            <p:sp>
              <p:nvSpPr>
                <p:cNvPr id="77280" name="Rectangle 153">
                  <a:extLst>
                    <a:ext uri="{FF2B5EF4-FFF2-40B4-BE49-F238E27FC236}">
                      <a16:creationId xmlns:a16="http://schemas.microsoft.com/office/drawing/2014/main" id="{1B8F4F48-4A50-5F4D-A5E3-90D9F4C3585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1" name="Oval 154">
                  <a:extLst>
                    <a:ext uri="{FF2B5EF4-FFF2-40B4-BE49-F238E27FC236}">
                      <a16:creationId xmlns:a16="http://schemas.microsoft.com/office/drawing/2014/main" id="{BC74D4CF-0499-3B45-B0FE-E3803EF2012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2" name="Group 155">
                <a:extLst>
                  <a:ext uri="{FF2B5EF4-FFF2-40B4-BE49-F238E27FC236}">
                    <a16:creationId xmlns:a16="http://schemas.microsoft.com/office/drawing/2014/main" id="{F2F7AC85-3E52-5D42-8AB7-772CAD19E317}"/>
                  </a:ext>
                </a:extLst>
              </p:cNvPr>
              <p:cNvGrpSpPr>
                <a:grpSpLocks/>
              </p:cNvGrpSpPr>
              <p:nvPr/>
            </p:nvGrpSpPr>
            <p:grpSpPr bwMode="auto">
              <a:xfrm>
                <a:off x="1056" y="1584"/>
                <a:ext cx="192" cy="192"/>
                <a:chOff x="1824" y="1584"/>
                <a:chExt cx="192" cy="192"/>
              </a:xfrm>
            </p:grpSpPr>
            <p:sp>
              <p:nvSpPr>
                <p:cNvPr id="77278" name="Rectangle 156">
                  <a:extLst>
                    <a:ext uri="{FF2B5EF4-FFF2-40B4-BE49-F238E27FC236}">
                      <a16:creationId xmlns:a16="http://schemas.microsoft.com/office/drawing/2014/main" id="{DC005673-825E-C344-94AB-54219A6C398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9" name="Oval 157">
                  <a:extLst>
                    <a:ext uri="{FF2B5EF4-FFF2-40B4-BE49-F238E27FC236}">
                      <a16:creationId xmlns:a16="http://schemas.microsoft.com/office/drawing/2014/main" id="{55D912A5-828F-AA4C-8077-DFFFFB5F950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3" name="Group 158">
                <a:extLst>
                  <a:ext uri="{FF2B5EF4-FFF2-40B4-BE49-F238E27FC236}">
                    <a16:creationId xmlns:a16="http://schemas.microsoft.com/office/drawing/2014/main" id="{6F19D445-E854-DD4C-8979-ACA41E8B1157}"/>
                  </a:ext>
                </a:extLst>
              </p:cNvPr>
              <p:cNvGrpSpPr>
                <a:grpSpLocks/>
              </p:cNvGrpSpPr>
              <p:nvPr/>
            </p:nvGrpSpPr>
            <p:grpSpPr bwMode="auto">
              <a:xfrm>
                <a:off x="1056" y="1776"/>
                <a:ext cx="192" cy="192"/>
                <a:chOff x="1824" y="1584"/>
                <a:chExt cx="192" cy="192"/>
              </a:xfrm>
            </p:grpSpPr>
            <p:sp>
              <p:nvSpPr>
                <p:cNvPr id="77276" name="Rectangle 159">
                  <a:extLst>
                    <a:ext uri="{FF2B5EF4-FFF2-40B4-BE49-F238E27FC236}">
                      <a16:creationId xmlns:a16="http://schemas.microsoft.com/office/drawing/2014/main" id="{6A45DD2C-D00B-E74E-A95B-60F3950E8D6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7" name="Oval 160">
                  <a:extLst>
                    <a:ext uri="{FF2B5EF4-FFF2-40B4-BE49-F238E27FC236}">
                      <a16:creationId xmlns:a16="http://schemas.microsoft.com/office/drawing/2014/main" id="{AE927EB8-2EE0-AC43-BBED-7512B5AB10D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4" name="Group 161">
                <a:extLst>
                  <a:ext uri="{FF2B5EF4-FFF2-40B4-BE49-F238E27FC236}">
                    <a16:creationId xmlns:a16="http://schemas.microsoft.com/office/drawing/2014/main" id="{A5D3C6CE-37EC-1E4B-A77A-7861BB79259D}"/>
                  </a:ext>
                </a:extLst>
              </p:cNvPr>
              <p:cNvGrpSpPr>
                <a:grpSpLocks/>
              </p:cNvGrpSpPr>
              <p:nvPr/>
            </p:nvGrpSpPr>
            <p:grpSpPr bwMode="auto">
              <a:xfrm>
                <a:off x="1056" y="1968"/>
                <a:ext cx="192" cy="192"/>
                <a:chOff x="1824" y="1584"/>
                <a:chExt cx="192" cy="192"/>
              </a:xfrm>
            </p:grpSpPr>
            <p:sp>
              <p:nvSpPr>
                <p:cNvPr id="77274" name="Rectangle 162">
                  <a:extLst>
                    <a:ext uri="{FF2B5EF4-FFF2-40B4-BE49-F238E27FC236}">
                      <a16:creationId xmlns:a16="http://schemas.microsoft.com/office/drawing/2014/main" id="{5F5DCEAA-BF05-3A48-B586-1EB9C6A95C7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5" name="Oval 163">
                  <a:extLst>
                    <a:ext uri="{FF2B5EF4-FFF2-40B4-BE49-F238E27FC236}">
                      <a16:creationId xmlns:a16="http://schemas.microsoft.com/office/drawing/2014/main" id="{DB184A0D-7BBC-0249-BAD9-230004263BB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5" name="Group 164">
                <a:extLst>
                  <a:ext uri="{FF2B5EF4-FFF2-40B4-BE49-F238E27FC236}">
                    <a16:creationId xmlns:a16="http://schemas.microsoft.com/office/drawing/2014/main" id="{46B338BA-8BFC-8740-8D23-AA25982A4E76}"/>
                  </a:ext>
                </a:extLst>
              </p:cNvPr>
              <p:cNvGrpSpPr>
                <a:grpSpLocks/>
              </p:cNvGrpSpPr>
              <p:nvPr/>
            </p:nvGrpSpPr>
            <p:grpSpPr bwMode="auto">
              <a:xfrm>
                <a:off x="1056" y="2160"/>
                <a:ext cx="192" cy="192"/>
                <a:chOff x="1824" y="1584"/>
                <a:chExt cx="192" cy="192"/>
              </a:xfrm>
            </p:grpSpPr>
            <p:sp>
              <p:nvSpPr>
                <p:cNvPr id="77272" name="Rectangle 165">
                  <a:extLst>
                    <a:ext uri="{FF2B5EF4-FFF2-40B4-BE49-F238E27FC236}">
                      <a16:creationId xmlns:a16="http://schemas.microsoft.com/office/drawing/2014/main" id="{1841148C-BAC8-A142-B36F-F50F55D643D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3" name="Oval 166">
                  <a:extLst>
                    <a:ext uri="{FF2B5EF4-FFF2-40B4-BE49-F238E27FC236}">
                      <a16:creationId xmlns:a16="http://schemas.microsoft.com/office/drawing/2014/main" id="{DBDF14A9-2883-694C-B966-075544946F6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6" name="Group 167">
                <a:extLst>
                  <a:ext uri="{FF2B5EF4-FFF2-40B4-BE49-F238E27FC236}">
                    <a16:creationId xmlns:a16="http://schemas.microsoft.com/office/drawing/2014/main" id="{48043E1E-EBB7-0B47-9048-D2AFF14159D8}"/>
                  </a:ext>
                </a:extLst>
              </p:cNvPr>
              <p:cNvGrpSpPr>
                <a:grpSpLocks/>
              </p:cNvGrpSpPr>
              <p:nvPr/>
            </p:nvGrpSpPr>
            <p:grpSpPr bwMode="auto">
              <a:xfrm>
                <a:off x="864" y="1584"/>
                <a:ext cx="192" cy="192"/>
                <a:chOff x="1824" y="1584"/>
                <a:chExt cx="192" cy="192"/>
              </a:xfrm>
            </p:grpSpPr>
            <p:sp>
              <p:nvSpPr>
                <p:cNvPr id="77270" name="Rectangle 168">
                  <a:extLst>
                    <a:ext uri="{FF2B5EF4-FFF2-40B4-BE49-F238E27FC236}">
                      <a16:creationId xmlns:a16="http://schemas.microsoft.com/office/drawing/2014/main" id="{8DF02CC6-BBE0-254F-8360-C814EE2B8EF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1" name="Oval 169">
                  <a:extLst>
                    <a:ext uri="{FF2B5EF4-FFF2-40B4-BE49-F238E27FC236}">
                      <a16:creationId xmlns:a16="http://schemas.microsoft.com/office/drawing/2014/main" id="{17F59231-B5F4-DB4E-A909-F52E76A6B6B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7" name="Group 170">
                <a:extLst>
                  <a:ext uri="{FF2B5EF4-FFF2-40B4-BE49-F238E27FC236}">
                    <a16:creationId xmlns:a16="http://schemas.microsoft.com/office/drawing/2014/main" id="{385349A6-2591-4441-87FD-220B9EC40360}"/>
                  </a:ext>
                </a:extLst>
              </p:cNvPr>
              <p:cNvGrpSpPr>
                <a:grpSpLocks/>
              </p:cNvGrpSpPr>
              <p:nvPr/>
            </p:nvGrpSpPr>
            <p:grpSpPr bwMode="auto">
              <a:xfrm>
                <a:off x="864" y="1776"/>
                <a:ext cx="192" cy="192"/>
                <a:chOff x="1824" y="1584"/>
                <a:chExt cx="192" cy="192"/>
              </a:xfrm>
            </p:grpSpPr>
            <p:sp>
              <p:nvSpPr>
                <p:cNvPr id="77268" name="Rectangle 171">
                  <a:extLst>
                    <a:ext uri="{FF2B5EF4-FFF2-40B4-BE49-F238E27FC236}">
                      <a16:creationId xmlns:a16="http://schemas.microsoft.com/office/drawing/2014/main" id="{FD83C16D-5699-9041-99A2-2ACFB108965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9" name="Oval 172">
                  <a:extLst>
                    <a:ext uri="{FF2B5EF4-FFF2-40B4-BE49-F238E27FC236}">
                      <a16:creationId xmlns:a16="http://schemas.microsoft.com/office/drawing/2014/main" id="{77B3D5F4-B71B-0A48-8CFB-A5FA1D6737C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8" name="Group 173">
                <a:extLst>
                  <a:ext uri="{FF2B5EF4-FFF2-40B4-BE49-F238E27FC236}">
                    <a16:creationId xmlns:a16="http://schemas.microsoft.com/office/drawing/2014/main" id="{0135575A-8427-0C49-98E7-AA70DD295E82}"/>
                  </a:ext>
                </a:extLst>
              </p:cNvPr>
              <p:cNvGrpSpPr>
                <a:grpSpLocks/>
              </p:cNvGrpSpPr>
              <p:nvPr/>
            </p:nvGrpSpPr>
            <p:grpSpPr bwMode="auto">
              <a:xfrm>
                <a:off x="864" y="1968"/>
                <a:ext cx="192" cy="192"/>
                <a:chOff x="1824" y="1584"/>
                <a:chExt cx="192" cy="192"/>
              </a:xfrm>
            </p:grpSpPr>
            <p:sp>
              <p:nvSpPr>
                <p:cNvPr id="77266" name="Rectangle 174">
                  <a:extLst>
                    <a:ext uri="{FF2B5EF4-FFF2-40B4-BE49-F238E27FC236}">
                      <a16:creationId xmlns:a16="http://schemas.microsoft.com/office/drawing/2014/main" id="{D72B8DA0-65C2-C442-B865-15EDC8EB343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7" name="Oval 175">
                  <a:extLst>
                    <a:ext uri="{FF2B5EF4-FFF2-40B4-BE49-F238E27FC236}">
                      <a16:creationId xmlns:a16="http://schemas.microsoft.com/office/drawing/2014/main" id="{6D9AED4A-20C7-BB44-A143-16ED9F6BEB4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9" name="Group 176">
                <a:extLst>
                  <a:ext uri="{FF2B5EF4-FFF2-40B4-BE49-F238E27FC236}">
                    <a16:creationId xmlns:a16="http://schemas.microsoft.com/office/drawing/2014/main" id="{16079714-7355-7542-8CD9-27060558C9DC}"/>
                  </a:ext>
                </a:extLst>
              </p:cNvPr>
              <p:cNvGrpSpPr>
                <a:grpSpLocks/>
              </p:cNvGrpSpPr>
              <p:nvPr/>
            </p:nvGrpSpPr>
            <p:grpSpPr bwMode="auto">
              <a:xfrm>
                <a:off x="864" y="2160"/>
                <a:ext cx="192" cy="192"/>
                <a:chOff x="1824" y="1584"/>
                <a:chExt cx="192" cy="192"/>
              </a:xfrm>
            </p:grpSpPr>
            <p:sp>
              <p:nvSpPr>
                <p:cNvPr id="77264" name="Rectangle 177">
                  <a:extLst>
                    <a:ext uri="{FF2B5EF4-FFF2-40B4-BE49-F238E27FC236}">
                      <a16:creationId xmlns:a16="http://schemas.microsoft.com/office/drawing/2014/main" id="{CE3FAC27-F12F-504A-BC3F-2F0558B9EB0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5" name="Oval 178">
                  <a:extLst>
                    <a:ext uri="{FF2B5EF4-FFF2-40B4-BE49-F238E27FC236}">
                      <a16:creationId xmlns:a16="http://schemas.microsoft.com/office/drawing/2014/main" id="{644F045C-BA2D-B444-B3D9-5F15D829713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0" name="Group 179">
                <a:extLst>
                  <a:ext uri="{FF2B5EF4-FFF2-40B4-BE49-F238E27FC236}">
                    <a16:creationId xmlns:a16="http://schemas.microsoft.com/office/drawing/2014/main" id="{9014FB75-46B8-8D42-9771-AE425FD1DFF6}"/>
                  </a:ext>
                </a:extLst>
              </p:cNvPr>
              <p:cNvGrpSpPr>
                <a:grpSpLocks/>
              </p:cNvGrpSpPr>
              <p:nvPr/>
            </p:nvGrpSpPr>
            <p:grpSpPr bwMode="auto">
              <a:xfrm>
                <a:off x="672" y="1584"/>
                <a:ext cx="192" cy="192"/>
                <a:chOff x="1824" y="1584"/>
                <a:chExt cx="192" cy="192"/>
              </a:xfrm>
            </p:grpSpPr>
            <p:sp>
              <p:nvSpPr>
                <p:cNvPr id="77262" name="Rectangle 180">
                  <a:extLst>
                    <a:ext uri="{FF2B5EF4-FFF2-40B4-BE49-F238E27FC236}">
                      <a16:creationId xmlns:a16="http://schemas.microsoft.com/office/drawing/2014/main" id="{A847EED7-7039-2741-9D2B-8EF7DE80D7A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3" name="Oval 181">
                  <a:extLst>
                    <a:ext uri="{FF2B5EF4-FFF2-40B4-BE49-F238E27FC236}">
                      <a16:creationId xmlns:a16="http://schemas.microsoft.com/office/drawing/2014/main" id="{357EF27A-A376-5042-8756-0AB91CAE655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1" name="Group 182">
                <a:extLst>
                  <a:ext uri="{FF2B5EF4-FFF2-40B4-BE49-F238E27FC236}">
                    <a16:creationId xmlns:a16="http://schemas.microsoft.com/office/drawing/2014/main" id="{8A31CE40-6912-AB40-9554-A43D288ACCE8}"/>
                  </a:ext>
                </a:extLst>
              </p:cNvPr>
              <p:cNvGrpSpPr>
                <a:grpSpLocks/>
              </p:cNvGrpSpPr>
              <p:nvPr/>
            </p:nvGrpSpPr>
            <p:grpSpPr bwMode="auto">
              <a:xfrm>
                <a:off x="672" y="1776"/>
                <a:ext cx="192" cy="192"/>
                <a:chOff x="1824" y="1584"/>
                <a:chExt cx="192" cy="192"/>
              </a:xfrm>
            </p:grpSpPr>
            <p:sp>
              <p:nvSpPr>
                <p:cNvPr id="77260" name="Rectangle 183">
                  <a:extLst>
                    <a:ext uri="{FF2B5EF4-FFF2-40B4-BE49-F238E27FC236}">
                      <a16:creationId xmlns:a16="http://schemas.microsoft.com/office/drawing/2014/main" id="{609A219B-2B92-AA47-8D6B-D735256F0D1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1" name="Oval 184">
                  <a:extLst>
                    <a:ext uri="{FF2B5EF4-FFF2-40B4-BE49-F238E27FC236}">
                      <a16:creationId xmlns:a16="http://schemas.microsoft.com/office/drawing/2014/main" id="{1628DDF6-4E1C-7F44-94EC-2D753479E70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2" name="Group 185">
                <a:extLst>
                  <a:ext uri="{FF2B5EF4-FFF2-40B4-BE49-F238E27FC236}">
                    <a16:creationId xmlns:a16="http://schemas.microsoft.com/office/drawing/2014/main" id="{317A2ADB-6EC4-6242-A671-A995B02EA91F}"/>
                  </a:ext>
                </a:extLst>
              </p:cNvPr>
              <p:cNvGrpSpPr>
                <a:grpSpLocks/>
              </p:cNvGrpSpPr>
              <p:nvPr/>
            </p:nvGrpSpPr>
            <p:grpSpPr bwMode="auto">
              <a:xfrm>
                <a:off x="672" y="1968"/>
                <a:ext cx="192" cy="192"/>
                <a:chOff x="1824" y="1584"/>
                <a:chExt cx="192" cy="192"/>
              </a:xfrm>
            </p:grpSpPr>
            <p:sp>
              <p:nvSpPr>
                <p:cNvPr id="77258" name="Rectangle 186">
                  <a:extLst>
                    <a:ext uri="{FF2B5EF4-FFF2-40B4-BE49-F238E27FC236}">
                      <a16:creationId xmlns:a16="http://schemas.microsoft.com/office/drawing/2014/main" id="{B6DDE071-BE56-D744-80A3-1342BE127F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9" name="Oval 187">
                  <a:extLst>
                    <a:ext uri="{FF2B5EF4-FFF2-40B4-BE49-F238E27FC236}">
                      <a16:creationId xmlns:a16="http://schemas.microsoft.com/office/drawing/2014/main" id="{C2F6F91A-C4CE-304E-914E-16825090DA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3" name="Group 188">
                <a:extLst>
                  <a:ext uri="{FF2B5EF4-FFF2-40B4-BE49-F238E27FC236}">
                    <a16:creationId xmlns:a16="http://schemas.microsoft.com/office/drawing/2014/main" id="{AA0E830F-B1D2-D542-A6E2-41A008C8272D}"/>
                  </a:ext>
                </a:extLst>
              </p:cNvPr>
              <p:cNvGrpSpPr>
                <a:grpSpLocks/>
              </p:cNvGrpSpPr>
              <p:nvPr/>
            </p:nvGrpSpPr>
            <p:grpSpPr bwMode="auto">
              <a:xfrm>
                <a:off x="672" y="2160"/>
                <a:ext cx="192" cy="192"/>
                <a:chOff x="1824" y="1584"/>
                <a:chExt cx="192" cy="192"/>
              </a:xfrm>
            </p:grpSpPr>
            <p:sp>
              <p:nvSpPr>
                <p:cNvPr id="77256" name="Rectangle 189">
                  <a:extLst>
                    <a:ext uri="{FF2B5EF4-FFF2-40B4-BE49-F238E27FC236}">
                      <a16:creationId xmlns:a16="http://schemas.microsoft.com/office/drawing/2014/main" id="{A888B9EB-BC48-9A4A-A47B-E09E6507AFC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7" name="Oval 190">
                  <a:extLst>
                    <a:ext uri="{FF2B5EF4-FFF2-40B4-BE49-F238E27FC236}">
                      <a16:creationId xmlns:a16="http://schemas.microsoft.com/office/drawing/2014/main" id="{29022EE5-6043-1C45-AEF7-DD94F4C0A1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4" name="Group 191">
                <a:extLst>
                  <a:ext uri="{FF2B5EF4-FFF2-40B4-BE49-F238E27FC236}">
                    <a16:creationId xmlns:a16="http://schemas.microsoft.com/office/drawing/2014/main" id="{2A28C04F-B640-0243-9CEB-8B02C0F0DEC0}"/>
                  </a:ext>
                </a:extLst>
              </p:cNvPr>
              <p:cNvGrpSpPr>
                <a:grpSpLocks/>
              </p:cNvGrpSpPr>
              <p:nvPr/>
            </p:nvGrpSpPr>
            <p:grpSpPr bwMode="auto">
              <a:xfrm>
                <a:off x="480" y="1584"/>
                <a:ext cx="192" cy="192"/>
                <a:chOff x="1824" y="1584"/>
                <a:chExt cx="192" cy="192"/>
              </a:xfrm>
            </p:grpSpPr>
            <p:sp>
              <p:nvSpPr>
                <p:cNvPr id="77254" name="Rectangle 192">
                  <a:extLst>
                    <a:ext uri="{FF2B5EF4-FFF2-40B4-BE49-F238E27FC236}">
                      <a16:creationId xmlns:a16="http://schemas.microsoft.com/office/drawing/2014/main" id="{3C46AEDA-3B61-B54D-A8AE-AE1EC9AA4D7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5" name="Oval 193">
                  <a:extLst>
                    <a:ext uri="{FF2B5EF4-FFF2-40B4-BE49-F238E27FC236}">
                      <a16:creationId xmlns:a16="http://schemas.microsoft.com/office/drawing/2014/main" id="{9FB0B13C-8AB2-FA42-B0E8-B9E1A0E8299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5" name="Group 194">
                <a:extLst>
                  <a:ext uri="{FF2B5EF4-FFF2-40B4-BE49-F238E27FC236}">
                    <a16:creationId xmlns:a16="http://schemas.microsoft.com/office/drawing/2014/main" id="{9422A375-E7FA-D042-BF9A-90CA593EAB8F}"/>
                  </a:ext>
                </a:extLst>
              </p:cNvPr>
              <p:cNvGrpSpPr>
                <a:grpSpLocks/>
              </p:cNvGrpSpPr>
              <p:nvPr/>
            </p:nvGrpSpPr>
            <p:grpSpPr bwMode="auto">
              <a:xfrm>
                <a:off x="480" y="1776"/>
                <a:ext cx="192" cy="192"/>
                <a:chOff x="1824" y="1584"/>
                <a:chExt cx="192" cy="192"/>
              </a:xfrm>
            </p:grpSpPr>
            <p:sp>
              <p:nvSpPr>
                <p:cNvPr id="77252" name="Rectangle 195">
                  <a:extLst>
                    <a:ext uri="{FF2B5EF4-FFF2-40B4-BE49-F238E27FC236}">
                      <a16:creationId xmlns:a16="http://schemas.microsoft.com/office/drawing/2014/main" id="{A5FFB046-6743-5C4B-9ECC-40327A82E32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3" name="Oval 196">
                  <a:extLst>
                    <a:ext uri="{FF2B5EF4-FFF2-40B4-BE49-F238E27FC236}">
                      <a16:creationId xmlns:a16="http://schemas.microsoft.com/office/drawing/2014/main" id="{5533F0C7-7D10-CE47-BADE-634177B24D4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6" name="Group 197">
                <a:extLst>
                  <a:ext uri="{FF2B5EF4-FFF2-40B4-BE49-F238E27FC236}">
                    <a16:creationId xmlns:a16="http://schemas.microsoft.com/office/drawing/2014/main" id="{88001BB6-62A8-2C4A-A220-51F33489DF4F}"/>
                  </a:ext>
                </a:extLst>
              </p:cNvPr>
              <p:cNvGrpSpPr>
                <a:grpSpLocks/>
              </p:cNvGrpSpPr>
              <p:nvPr/>
            </p:nvGrpSpPr>
            <p:grpSpPr bwMode="auto">
              <a:xfrm>
                <a:off x="480" y="1968"/>
                <a:ext cx="192" cy="192"/>
                <a:chOff x="1824" y="1584"/>
                <a:chExt cx="192" cy="192"/>
              </a:xfrm>
            </p:grpSpPr>
            <p:sp>
              <p:nvSpPr>
                <p:cNvPr id="77250" name="Rectangle 198">
                  <a:extLst>
                    <a:ext uri="{FF2B5EF4-FFF2-40B4-BE49-F238E27FC236}">
                      <a16:creationId xmlns:a16="http://schemas.microsoft.com/office/drawing/2014/main" id="{B6398A37-FD6A-8E43-8132-075D1254DFD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1" name="Oval 199">
                  <a:extLst>
                    <a:ext uri="{FF2B5EF4-FFF2-40B4-BE49-F238E27FC236}">
                      <a16:creationId xmlns:a16="http://schemas.microsoft.com/office/drawing/2014/main" id="{953784CF-33CD-8149-8FC7-57BE8A3BB0C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7" name="Group 200">
                <a:extLst>
                  <a:ext uri="{FF2B5EF4-FFF2-40B4-BE49-F238E27FC236}">
                    <a16:creationId xmlns:a16="http://schemas.microsoft.com/office/drawing/2014/main" id="{80B4FB42-2994-7E47-A0C2-172745F99F4F}"/>
                  </a:ext>
                </a:extLst>
              </p:cNvPr>
              <p:cNvGrpSpPr>
                <a:grpSpLocks/>
              </p:cNvGrpSpPr>
              <p:nvPr/>
            </p:nvGrpSpPr>
            <p:grpSpPr bwMode="auto">
              <a:xfrm>
                <a:off x="480" y="2160"/>
                <a:ext cx="192" cy="192"/>
                <a:chOff x="1824" y="1584"/>
                <a:chExt cx="192" cy="192"/>
              </a:xfrm>
            </p:grpSpPr>
            <p:sp>
              <p:nvSpPr>
                <p:cNvPr id="77248" name="Rectangle 201">
                  <a:extLst>
                    <a:ext uri="{FF2B5EF4-FFF2-40B4-BE49-F238E27FC236}">
                      <a16:creationId xmlns:a16="http://schemas.microsoft.com/office/drawing/2014/main" id="{69747A9F-6C68-CC4C-8DAE-F44FE0F1E13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49" name="Oval 202">
                  <a:extLst>
                    <a:ext uri="{FF2B5EF4-FFF2-40B4-BE49-F238E27FC236}">
                      <a16:creationId xmlns:a16="http://schemas.microsoft.com/office/drawing/2014/main" id="{A1549FE4-3656-BB4F-95AB-97DCC39714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214" name="AutoShape 203">
              <a:extLst>
                <a:ext uri="{FF2B5EF4-FFF2-40B4-BE49-F238E27FC236}">
                  <a16:creationId xmlns:a16="http://schemas.microsoft.com/office/drawing/2014/main" id="{20AE3B44-95DB-B44A-A36C-3FC8F2C4A800}"/>
                </a:ext>
              </a:extLst>
            </p:cNvPr>
            <p:cNvSpPr>
              <a:spLocks noChangeArrowheads="1"/>
            </p:cNvSpPr>
            <p:nvPr/>
          </p:nvSpPr>
          <p:spPr bwMode="auto">
            <a:xfrm>
              <a:off x="432" y="1393"/>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529" name="Group 204">
            <a:extLst>
              <a:ext uri="{FF2B5EF4-FFF2-40B4-BE49-F238E27FC236}">
                <a16:creationId xmlns:a16="http://schemas.microsoft.com/office/drawing/2014/main" id="{7277412A-D5EE-834B-95B6-8B91D55A7610}"/>
              </a:ext>
            </a:extLst>
          </p:cNvPr>
          <p:cNvGrpSpPr>
            <a:grpSpLocks/>
          </p:cNvGrpSpPr>
          <p:nvPr/>
        </p:nvGrpSpPr>
        <p:grpSpPr bwMode="auto">
          <a:xfrm>
            <a:off x="3200400" y="2701925"/>
            <a:ext cx="3200400" cy="1571625"/>
            <a:chOff x="2016" y="1554"/>
            <a:chExt cx="2016" cy="990"/>
          </a:xfrm>
        </p:grpSpPr>
        <p:grpSp>
          <p:nvGrpSpPr>
            <p:cNvPr id="77114" name="Group 205">
              <a:extLst>
                <a:ext uri="{FF2B5EF4-FFF2-40B4-BE49-F238E27FC236}">
                  <a16:creationId xmlns:a16="http://schemas.microsoft.com/office/drawing/2014/main" id="{B52C1869-17E8-D14F-A1EA-A0B3934CFBF1}"/>
                </a:ext>
              </a:extLst>
            </p:cNvPr>
            <p:cNvGrpSpPr>
              <a:grpSpLocks/>
            </p:cNvGrpSpPr>
            <p:nvPr/>
          </p:nvGrpSpPr>
          <p:grpSpPr bwMode="auto">
            <a:xfrm>
              <a:off x="2496" y="1776"/>
              <a:ext cx="1536" cy="768"/>
              <a:chOff x="2016" y="1776"/>
              <a:chExt cx="1536" cy="768"/>
            </a:xfrm>
          </p:grpSpPr>
          <p:grpSp>
            <p:nvGrpSpPr>
              <p:cNvPr id="77116" name="Group 206">
                <a:extLst>
                  <a:ext uri="{FF2B5EF4-FFF2-40B4-BE49-F238E27FC236}">
                    <a16:creationId xmlns:a16="http://schemas.microsoft.com/office/drawing/2014/main" id="{C9A1CE8C-E29D-CD4A-9A0B-185970727D9A}"/>
                  </a:ext>
                </a:extLst>
              </p:cNvPr>
              <p:cNvGrpSpPr>
                <a:grpSpLocks/>
              </p:cNvGrpSpPr>
              <p:nvPr/>
            </p:nvGrpSpPr>
            <p:grpSpPr bwMode="auto">
              <a:xfrm>
                <a:off x="2016" y="1776"/>
                <a:ext cx="192" cy="192"/>
                <a:chOff x="2016" y="1776"/>
                <a:chExt cx="192" cy="192"/>
              </a:xfrm>
            </p:grpSpPr>
            <p:sp>
              <p:nvSpPr>
                <p:cNvPr id="77211" name="Rectangle 207">
                  <a:extLst>
                    <a:ext uri="{FF2B5EF4-FFF2-40B4-BE49-F238E27FC236}">
                      <a16:creationId xmlns:a16="http://schemas.microsoft.com/office/drawing/2014/main" id="{85991570-0893-1E42-9475-D3B4ACAB542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2" name="Freeform 208">
                  <a:extLst>
                    <a:ext uri="{FF2B5EF4-FFF2-40B4-BE49-F238E27FC236}">
                      <a16:creationId xmlns:a16="http://schemas.microsoft.com/office/drawing/2014/main" id="{BDDAC7DC-9C0E-5943-BAA8-AC774B093DE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sp>
            <p:nvSpPr>
              <p:cNvPr id="77117" name="Rectangle 209">
                <a:extLst>
                  <a:ext uri="{FF2B5EF4-FFF2-40B4-BE49-F238E27FC236}">
                    <a16:creationId xmlns:a16="http://schemas.microsoft.com/office/drawing/2014/main" id="{1A8EEC74-6CAC-3941-9B98-4010DBA38707}"/>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118" name="Group 210">
                <a:extLst>
                  <a:ext uri="{FF2B5EF4-FFF2-40B4-BE49-F238E27FC236}">
                    <a16:creationId xmlns:a16="http://schemas.microsoft.com/office/drawing/2014/main" id="{52F7663E-9543-7843-8845-8C443AF00F39}"/>
                  </a:ext>
                </a:extLst>
              </p:cNvPr>
              <p:cNvGrpSpPr>
                <a:grpSpLocks/>
              </p:cNvGrpSpPr>
              <p:nvPr/>
            </p:nvGrpSpPr>
            <p:grpSpPr bwMode="auto">
              <a:xfrm>
                <a:off x="2016" y="1968"/>
                <a:ext cx="192" cy="192"/>
                <a:chOff x="2016" y="1776"/>
                <a:chExt cx="192" cy="192"/>
              </a:xfrm>
            </p:grpSpPr>
            <p:sp>
              <p:nvSpPr>
                <p:cNvPr id="77209" name="Rectangle 211">
                  <a:extLst>
                    <a:ext uri="{FF2B5EF4-FFF2-40B4-BE49-F238E27FC236}">
                      <a16:creationId xmlns:a16="http://schemas.microsoft.com/office/drawing/2014/main" id="{7058701B-813B-FF4A-A07D-D2F97C67804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0" name="Freeform 212">
                  <a:extLst>
                    <a:ext uri="{FF2B5EF4-FFF2-40B4-BE49-F238E27FC236}">
                      <a16:creationId xmlns:a16="http://schemas.microsoft.com/office/drawing/2014/main" id="{04989253-12D5-B342-856D-28D3E6AE487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19" name="Group 213">
                <a:extLst>
                  <a:ext uri="{FF2B5EF4-FFF2-40B4-BE49-F238E27FC236}">
                    <a16:creationId xmlns:a16="http://schemas.microsoft.com/office/drawing/2014/main" id="{45463301-BFE4-274F-9EAB-3275AAF81504}"/>
                  </a:ext>
                </a:extLst>
              </p:cNvPr>
              <p:cNvGrpSpPr>
                <a:grpSpLocks/>
              </p:cNvGrpSpPr>
              <p:nvPr/>
            </p:nvGrpSpPr>
            <p:grpSpPr bwMode="auto">
              <a:xfrm>
                <a:off x="2016" y="2160"/>
                <a:ext cx="192" cy="192"/>
                <a:chOff x="2016" y="1776"/>
                <a:chExt cx="192" cy="192"/>
              </a:xfrm>
            </p:grpSpPr>
            <p:sp>
              <p:nvSpPr>
                <p:cNvPr id="77207" name="Rectangle 214">
                  <a:extLst>
                    <a:ext uri="{FF2B5EF4-FFF2-40B4-BE49-F238E27FC236}">
                      <a16:creationId xmlns:a16="http://schemas.microsoft.com/office/drawing/2014/main" id="{CC170666-E819-F141-B72A-9DAFF3DB8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8" name="Freeform 215">
                  <a:extLst>
                    <a:ext uri="{FF2B5EF4-FFF2-40B4-BE49-F238E27FC236}">
                      <a16:creationId xmlns:a16="http://schemas.microsoft.com/office/drawing/2014/main" id="{F46B3CD9-2C24-6142-90CE-81E6ED4547A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0" name="Group 216">
                <a:extLst>
                  <a:ext uri="{FF2B5EF4-FFF2-40B4-BE49-F238E27FC236}">
                    <a16:creationId xmlns:a16="http://schemas.microsoft.com/office/drawing/2014/main" id="{B6CD3734-433A-DA44-BBFD-334346C31373}"/>
                  </a:ext>
                </a:extLst>
              </p:cNvPr>
              <p:cNvGrpSpPr>
                <a:grpSpLocks/>
              </p:cNvGrpSpPr>
              <p:nvPr/>
            </p:nvGrpSpPr>
            <p:grpSpPr bwMode="auto">
              <a:xfrm>
                <a:off x="2016" y="2352"/>
                <a:ext cx="192" cy="192"/>
                <a:chOff x="2016" y="1776"/>
                <a:chExt cx="192" cy="192"/>
              </a:xfrm>
            </p:grpSpPr>
            <p:sp>
              <p:nvSpPr>
                <p:cNvPr id="77205" name="Rectangle 217">
                  <a:extLst>
                    <a:ext uri="{FF2B5EF4-FFF2-40B4-BE49-F238E27FC236}">
                      <a16:creationId xmlns:a16="http://schemas.microsoft.com/office/drawing/2014/main" id="{3CD9538B-6363-0C4F-A666-FF43726C6F8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6" name="Freeform 218">
                  <a:extLst>
                    <a:ext uri="{FF2B5EF4-FFF2-40B4-BE49-F238E27FC236}">
                      <a16:creationId xmlns:a16="http://schemas.microsoft.com/office/drawing/2014/main" id="{2A6282D4-40AC-6542-A4D5-2F0D5E0A99E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1" name="Group 219">
                <a:extLst>
                  <a:ext uri="{FF2B5EF4-FFF2-40B4-BE49-F238E27FC236}">
                    <a16:creationId xmlns:a16="http://schemas.microsoft.com/office/drawing/2014/main" id="{AAECDF7F-9F76-9047-B1CB-2272C25A98F3}"/>
                  </a:ext>
                </a:extLst>
              </p:cNvPr>
              <p:cNvGrpSpPr>
                <a:grpSpLocks/>
              </p:cNvGrpSpPr>
              <p:nvPr/>
            </p:nvGrpSpPr>
            <p:grpSpPr bwMode="auto">
              <a:xfrm>
                <a:off x="2208" y="1776"/>
                <a:ext cx="192" cy="192"/>
                <a:chOff x="2016" y="1776"/>
                <a:chExt cx="192" cy="192"/>
              </a:xfrm>
            </p:grpSpPr>
            <p:sp>
              <p:nvSpPr>
                <p:cNvPr id="77203" name="Rectangle 220">
                  <a:extLst>
                    <a:ext uri="{FF2B5EF4-FFF2-40B4-BE49-F238E27FC236}">
                      <a16:creationId xmlns:a16="http://schemas.microsoft.com/office/drawing/2014/main" id="{8C61919E-F743-6A4C-918B-4771D0AB56E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4" name="Freeform 221">
                  <a:extLst>
                    <a:ext uri="{FF2B5EF4-FFF2-40B4-BE49-F238E27FC236}">
                      <a16:creationId xmlns:a16="http://schemas.microsoft.com/office/drawing/2014/main" id="{7634D07D-E248-1E41-BA80-077BA299201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2" name="Group 222">
                <a:extLst>
                  <a:ext uri="{FF2B5EF4-FFF2-40B4-BE49-F238E27FC236}">
                    <a16:creationId xmlns:a16="http://schemas.microsoft.com/office/drawing/2014/main" id="{B5DC78BC-AC4E-3D44-96AE-AC71FA0DA4FA}"/>
                  </a:ext>
                </a:extLst>
              </p:cNvPr>
              <p:cNvGrpSpPr>
                <a:grpSpLocks/>
              </p:cNvGrpSpPr>
              <p:nvPr/>
            </p:nvGrpSpPr>
            <p:grpSpPr bwMode="auto">
              <a:xfrm>
                <a:off x="2208" y="1968"/>
                <a:ext cx="192" cy="192"/>
                <a:chOff x="2016" y="1776"/>
                <a:chExt cx="192" cy="192"/>
              </a:xfrm>
            </p:grpSpPr>
            <p:sp>
              <p:nvSpPr>
                <p:cNvPr id="77201" name="Rectangle 223">
                  <a:extLst>
                    <a:ext uri="{FF2B5EF4-FFF2-40B4-BE49-F238E27FC236}">
                      <a16:creationId xmlns:a16="http://schemas.microsoft.com/office/drawing/2014/main" id="{02B9C05F-C6C6-C746-B4E9-823D9F5202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2" name="Freeform 224">
                  <a:extLst>
                    <a:ext uri="{FF2B5EF4-FFF2-40B4-BE49-F238E27FC236}">
                      <a16:creationId xmlns:a16="http://schemas.microsoft.com/office/drawing/2014/main" id="{7BF2F42A-5229-374F-8B3D-7E8B4106454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3" name="Group 225">
                <a:extLst>
                  <a:ext uri="{FF2B5EF4-FFF2-40B4-BE49-F238E27FC236}">
                    <a16:creationId xmlns:a16="http://schemas.microsoft.com/office/drawing/2014/main" id="{93D5581B-745E-2648-847A-DF816A7D3966}"/>
                  </a:ext>
                </a:extLst>
              </p:cNvPr>
              <p:cNvGrpSpPr>
                <a:grpSpLocks/>
              </p:cNvGrpSpPr>
              <p:nvPr/>
            </p:nvGrpSpPr>
            <p:grpSpPr bwMode="auto">
              <a:xfrm>
                <a:off x="2208" y="2160"/>
                <a:ext cx="192" cy="192"/>
                <a:chOff x="2016" y="1776"/>
                <a:chExt cx="192" cy="192"/>
              </a:xfrm>
            </p:grpSpPr>
            <p:sp>
              <p:nvSpPr>
                <p:cNvPr id="77199" name="Rectangle 226">
                  <a:extLst>
                    <a:ext uri="{FF2B5EF4-FFF2-40B4-BE49-F238E27FC236}">
                      <a16:creationId xmlns:a16="http://schemas.microsoft.com/office/drawing/2014/main" id="{8AA7EAC4-798A-BB49-A492-0640B544090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0" name="Freeform 227">
                  <a:extLst>
                    <a:ext uri="{FF2B5EF4-FFF2-40B4-BE49-F238E27FC236}">
                      <a16:creationId xmlns:a16="http://schemas.microsoft.com/office/drawing/2014/main" id="{35CC2549-4DF9-BF41-BEC2-0F7E7599D43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4" name="Group 228">
                <a:extLst>
                  <a:ext uri="{FF2B5EF4-FFF2-40B4-BE49-F238E27FC236}">
                    <a16:creationId xmlns:a16="http://schemas.microsoft.com/office/drawing/2014/main" id="{691A1473-328A-334C-8EE2-B92C92104006}"/>
                  </a:ext>
                </a:extLst>
              </p:cNvPr>
              <p:cNvGrpSpPr>
                <a:grpSpLocks/>
              </p:cNvGrpSpPr>
              <p:nvPr/>
            </p:nvGrpSpPr>
            <p:grpSpPr bwMode="auto">
              <a:xfrm>
                <a:off x="2208" y="2352"/>
                <a:ext cx="192" cy="192"/>
                <a:chOff x="2016" y="1776"/>
                <a:chExt cx="192" cy="192"/>
              </a:xfrm>
            </p:grpSpPr>
            <p:sp>
              <p:nvSpPr>
                <p:cNvPr id="77197" name="Rectangle 229">
                  <a:extLst>
                    <a:ext uri="{FF2B5EF4-FFF2-40B4-BE49-F238E27FC236}">
                      <a16:creationId xmlns:a16="http://schemas.microsoft.com/office/drawing/2014/main" id="{AA5EE0DD-D0E9-A847-9905-A8C838E78B6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8" name="Freeform 230">
                  <a:extLst>
                    <a:ext uri="{FF2B5EF4-FFF2-40B4-BE49-F238E27FC236}">
                      <a16:creationId xmlns:a16="http://schemas.microsoft.com/office/drawing/2014/main" id="{5947074F-C6EB-6041-BF71-1E68AA29F6B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5" name="Group 231">
                <a:extLst>
                  <a:ext uri="{FF2B5EF4-FFF2-40B4-BE49-F238E27FC236}">
                    <a16:creationId xmlns:a16="http://schemas.microsoft.com/office/drawing/2014/main" id="{22680059-6BC5-1843-ADB7-308A72735808}"/>
                  </a:ext>
                </a:extLst>
              </p:cNvPr>
              <p:cNvGrpSpPr>
                <a:grpSpLocks/>
              </p:cNvGrpSpPr>
              <p:nvPr/>
            </p:nvGrpSpPr>
            <p:grpSpPr bwMode="auto">
              <a:xfrm>
                <a:off x="2400" y="1776"/>
                <a:ext cx="192" cy="192"/>
                <a:chOff x="2016" y="1776"/>
                <a:chExt cx="192" cy="192"/>
              </a:xfrm>
            </p:grpSpPr>
            <p:sp>
              <p:nvSpPr>
                <p:cNvPr id="77195" name="Rectangle 232">
                  <a:extLst>
                    <a:ext uri="{FF2B5EF4-FFF2-40B4-BE49-F238E27FC236}">
                      <a16:creationId xmlns:a16="http://schemas.microsoft.com/office/drawing/2014/main" id="{3B75855A-9203-5F45-95E0-4E6429ABBAD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6" name="Freeform 233">
                  <a:extLst>
                    <a:ext uri="{FF2B5EF4-FFF2-40B4-BE49-F238E27FC236}">
                      <a16:creationId xmlns:a16="http://schemas.microsoft.com/office/drawing/2014/main" id="{BA30C004-8014-FC4C-8A83-8280A8511CB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6" name="Group 234">
                <a:extLst>
                  <a:ext uri="{FF2B5EF4-FFF2-40B4-BE49-F238E27FC236}">
                    <a16:creationId xmlns:a16="http://schemas.microsoft.com/office/drawing/2014/main" id="{78FBE2DD-57B3-0249-A073-1D1D6F30DEAB}"/>
                  </a:ext>
                </a:extLst>
              </p:cNvPr>
              <p:cNvGrpSpPr>
                <a:grpSpLocks/>
              </p:cNvGrpSpPr>
              <p:nvPr/>
            </p:nvGrpSpPr>
            <p:grpSpPr bwMode="auto">
              <a:xfrm>
                <a:off x="2400" y="1968"/>
                <a:ext cx="192" cy="192"/>
                <a:chOff x="2016" y="1776"/>
                <a:chExt cx="192" cy="192"/>
              </a:xfrm>
            </p:grpSpPr>
            <p:sp>
              <p:nvSpPr>
                <p:cNvPr id="77193" name="Rectangle 235">
                  <a:extLst>
                    <a:ext uri="{FF2B5EF4-FFF2-40B4-BE49-F238E27FC236}">
                      <a16:creationId xmlns:a16="http://schemas.microsoft.com/office/drawing/2014/main" id="{1350D038-465A-6845-A181-796E4EC347C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4" name="Freeform 236">
                  <a:extLst>
                    <a:ext uri="{FF2B5EF4-FFF2-40B4-BE49-F238E27FC236}">
                      <a16:creationId xmlns:a16="http://schemas.microsoft.com/office/drawing/2014/main" id="{7F93D33B-9F12-FA4B-B5FB-1B37449A31A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7" name="Group 237">
                <a:extLst>
                  <a:ext uri="{FF2B5EF4-FFF2-40B4-BE49-F238E27FC236}">
                    <a16:creationId xmlns:a16="http://schemas.microsoft.com/office/drawing/2014/main" id="{65E7A297-3CDC-3041-967B-1930EFE9BB51}"/>
                  </a:ext>
                </a:extLst>
              </p:cNvPr>
              <p:cNvGrpSpPr>
                <a:grpSpLocks/>
              </p:cNvGrpSpPr>
              <p:nvPr/>
            </p:nvGrpSpPr>
            <p:grpSpPr bwMode="auto">
              <a:xfrm>
                <a:off x="2400" y="2160"/>
                <a:ext cx="192" cy="192"/>
                <a:chOff x="2016" y="1776"/>
                <a:chExt cx="192" cy="192"/>
              </a:xfrm>
            </p:grpSpPr>
            <p:sp>
              <p:nvSpPr>
                <p:cNvPr id="77191" name="Rectangle 238">
                  <a:extLst>
                    <a:ext uri="{FF2B5EF4-FFF2-40B4-BE49-F238E27FC236}">
                      <a16:creationId xmlns:a16="http://schemas.microsoft.com/office/drawing/2014/main" id="{1046D889-B606-C142-AC0D-2CAA37D9F11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2" name="Freeform 239">
                  <a:extLst>
                    <a:ext uri="{FF2B5EF4-FFF2-40B4-BE49-F238E27FC236}">
                      <a16:creationId xmlns:a16="http://schemas.microsoft.com/office/drawing/2014/main" id="{62C4B2CF-779C-AF45-9956-9D6A0E3D7E9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8" name="Group 240">
                <a:extLst>
                  <a:ext uri="{FF2B5EF4-FFF2-40B4-BE49-F238E27FC236}">
                    <a16:creationId xmlns:a16="http://schemas.microsoft.com/office/drawing/2014/main" id="{B7E80C8F-F8F4-6349-8923-E12D0197D9B8}"/>
                  </a:ext>
                </a:extLst>
              </p:cNvPr>
              <p:cNvGrpSpPr>
                <a:grpSpLocks/>
              </p:cNvGrpSpPr>
              <p:nvPr/>
            </p:nvGrpSpPr>
            <p:grpSpPr bwMode="auto">
              <a:xfrm>
                <a:off x="2400" y="2352"/>
                <a:ext cx="192" cy="192"/>
                <a:chOff x="2016" y="1776"/>
                <a:chExt cx="192" cy="192"/>
              </a:xfrm>
            </p:grpSpPr>
            <p:sp>
              <p:nvSpPr>
                <p:cNvPr id="77189" name="Rectangle 241">
                  <a:extLst>
                    <a:ext uri="{FF2B5EF4-FFF2-40B4-BE49-F238E27FC236}">
                      <a16:creationId xmlns:a16="http://schemas.microsoft.com/office/drawing/2014/main" id="{97E0D604-5A5D-1D4B-AECD-7F94703D5AB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0" name="Freeform 242">
                  <a:extLst>
                    <a:ext uri="{FF2B5EF4-FFF2-40B4-BE49-F238E27FC236}">
                      <a16:creationId xmlns:a16="http://schemas.microsoft.com/office/drawing/2014/main" id="{15B1DECC-459C-8442-9D42-1AE175B4DC4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9" name="Group 243">
                <a:extLst>
                  <a:ext uri="{FF2B5EF4-FFF2-40B4-BE49-F238E27FC236}">
                    <a16:creationId xmlns:a16="http://schemas.microsoft.com/office/drawing/2014/main" id="{549432C0-70C0-2543-83A7-1A7E2AF41935}"/>
                  </a:ext>
                </a:extLst>
              </p:cNvPr>
              <p:cNvGrpSpPr>
                <a:grpSpLocks/>
              </p:cNvGrpSpPr>
              <p:nvPr/>
            </p:nvGrpSpPr>
            <p:grpSpPr bwMode="auto">
              <a:xfrm>
                <a:off x="2592" y="1776"/>
                <a:ext cx="192" cy="192"/>
                <a:chOff x="2016" y="1776"/>
                <a:chExt cx="192" cy="192"/>
              </a:xfrm>
            </p:grpSpPr>
            <p:sp>
              <p:nvSpPr>
                <p:cNvPr id="77187" name="Rectangle 244">
                  <a:extLst>
                    <a:ext uri="{FF2B5EF4-FFF2-40B4-BE49-F238E27FC236}">
                      <a16:creationId xmlns:a16="http://schemas.microsoft.com/office/drawing/2014/main" id="{1F83F276-805C-6D4A-8A50-36CBC7FB16A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8" name="Freeform 245">
                  <a:extLst>
                    <a:ext uri="{FF2B5EF4-FFF2-40B4-BE49-F238E27FC236}">
                      <a16:creationId xmlns:a16="http://schemas.microsoft.com/office/drawing/2014/main" id="{45DBBDF2-173F-F146-969B-224931914F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0" name="Group 246">
                <a:extLst>
                  <a:ext uri="{FF2B5EF4-FFF2-40B4-BE49-F238E27FC236}">
                    <a16:creationId xmlns:a16="http://schemas.microsoft.com/office/drawing/2014/main" id="{6F6E0D9B-2B5F-CD49-8273-19117ABA0185}"/>
                  </a:ext>
                </a:extLst>
              </p:cNvPr>
              <p:cNvGrpSpPr>
                <a:grpSpLocks/>
              </p:cNvGrpSpPr>
              <p:nvPr/>
            </p:nvGrpSpPr>
            <p:grpSpPr bwMode="auto">
              <a:xfrm>
                <a:off x="2592" y="1968"/>
                <a:ext cx="192" cy="192"/>
                <a:chOff x="2016" y="1776"/>
                <a:chExt cx="192" cy="192"/>
              </a:xfrm>
            </p:grpSpPr>
            <p:sp>
              <p:nvSpPr>
                <p:cNvPr id="77185" name="Rectangle 247">
                  <a:extLst>
                    <a:ext uri="{FF2B5EF4-FFF2-40B4-BE49-F238E27FC236}">
                      <a16:creationId xmlns:a16="http://schemas.microsoft.com/office/drawing/2014/main" id="{E2E9A3D3-8B5A-8145-8A3B-080EFCCFC9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6" name="Freeform 248">
                  <a:extLst>
                    <a:ext uri="{FF2B5EF4-FFF2-40B4-BE49-F238E27FC236}">
                      <a16:creationId xmlns:a16="http://schemas.microsoft.com/office/drawing/2014/main" id="{672A0C22-7615-0B4C-B47F-8CFE05628E9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1" name="Group 249">
                <a:extLst>
                  <a:ext uri="{FF2B5EF4-FFF2-40B4-BE49-F238E27FC236}">
                    <a16:creationId xmlns:a16="http://schemas.microsoft.com/office/drawing/2014/main" id="{039CED4D-F4C4-FD45-B9DA-E132839D2539}"/>
                  </a:ext>
                </a:extLst>
              </p:cNvPr>
              <p:cNvGrpSpPr>
                <a:grpSpLocks/>
              </p:cNvGrpSpPr>
              <p:nvPr/>
            </p:nvGrpSpPr>
            <p:grpSpPr bwMode="auto">
              <a:xfrm>
                <a:off x="2592" y="2160"/>
                <a:ext cx="192" cy="192"/>
                <a:chOff x="2016" y="1776"/>
                <a:chExt cx="192" cy="192"/>
              </a:xfrm>
            </p:grpSpPr>
            <p:sp>
              <p:nvSpPr>
                <p:cNvPr id="77183" name="Rectangle 250">
                  <a:extLst>
                    <a:ext uri="{FF2B5EF4-FFF2-40B4-BE49-F238E27FC236}">
                      <a16:creationId xmlns:a16="http://schemas.microsoft.com/office/drawing/2014/main" id="{E6388C13-37A3-094B-BD2A-C8290E56A26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4" name="Freeform 251">
                  <a:extLst>
                    <a:ext uri="{FF2B5EF4-FFF2-40B4-BE49-F238E27FC236}">
                      <a16:creationId xmlns:a16="http://schemas.microsoft.com/office/drawing/2014/main" id="{ED65B18F-AA84-3241-B5C1-6C55BCF0D4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2" name="Group 252">
                <a:extLst>
                  <a:ext uri="{FF2B5EF4-FFF2-40B4-BE49-F238E27FC236}">
                    <a16:creationId xmlns:a16="http://schemas.microsoft.com/office/drawing/2014/main" id="{B547C47B-5162-684A-A8E0-E2A62145287D}"/>
                  </a:ext>
                </a:extLst>
              </p:cNvPr>
              <p:cNvGrpSpPr>
                <a:grpSpLocks/>
              </p:cNvGrpSpPr>
              <p:nvPr/>
            </p:nvGrpSpPr>
            <p:grpSpPr bwMode="auto">
              <a:xfrm>
                <a:off x="2592" y="2352"/>
                <a:ext cx="192" cy="192"/>
                <a:chOff x="2016" y="1776"/>
                <a:chExt cx="192" cy="192"/>
              </a:xfrm>
            </p:grpSpPr>
            <p:sp>
              <p:nvSpPr>
                <p:cNvPr id="77181" name="Rectangle 253">
                  <a:extLst>
                    <a:ext uri="{FF2B5EF4-FFF2-40B4-BE49-F238E27FC236}">
                      <a16:creationId xmlns:a16="http://schemas.microsoft.com/office/drawing/2014/main" id="{AF7AC539-3D90-1540-83F3-4DBD8AEAE88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2" name="Freeform 254">
                  <a:extLst>
                    <a:ext uri="{FF2B5EF4-FFF2-40B4-BE49-F238E27FC236}">
                      <a16:creationId xmlns:a16="http://schemas.microsoft.com/office/drawing/2014/main" id="{1AF28103-641D-6345-AF2E-07CC4E608E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3" name="Group 255">
                <a:extLst>
                  <a:ext uri="{FF2B5EF4-FFF2-40B4-BE49-F238E27FC236}">
                    <a16:creationId xmlns:a16="http://schemas.microsoft.com/office/drawing/2014/main" id="{9E70E54F-45D9-BD4C-8428-63A5FE174795}"/>
                  </a:ext>
                </a:extLst>
              </p:cNvPr>
              <p:cNvGrpSpPr>
                <a:grpSpLocks/>
              </p:cNvGrpSpPr>
              <p:nvPr/>
            </p:nvGrpSpPr>
            <p:grpSpPr bwMode="auto">
              <a:xfrm>
                <a:off x="2784" y="1776"/>
                <a:ext cx="192" cy="192"/>
                <a:chOff x="2016" y="1776"/>
                <a:chExt cx="192" cy="192"/>
              </a:xfrm>
            </p:grpSpPr>
            <p:sp>
              <p:nvSpPr>
                <p:cNvPr id="77179" name="Rectangle 256">
                  <a:extLst>
                    <a:ext uri="{FF2B5EF4-FFF2-40B4-BE49-F238E27FC236}">
                      <a16:creationId xmlns:a16="http://schemas.microsoft.com/office/drawing/2014/main" id="{78A8E4DA-BE2B-BC48-8C89-0BAB4B7E7C4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0" name="Freeform 257">
                  <a:extLst>
                    <a:ext uri="{FF2B5EF4-FFF2-40B4-BE49-F238E27FC236}">
                      <a16:creationId xmlns:a16="http://schemas.microsoft.com/office/drawing/2014/main" id="{255E1C7B-C788-4F46-9057-CEFF1EEB517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4" name="Group 258">
                <a:extLst>
                  <a:ext uri="{FF2B5EF4-FFF2-40B4-BE49-F238E27FC236}">
                    <a16:creationId xmlns:a16="http://schemas.microsoft.com/office/drawing/2014/main" id="{469249DA-8791-A247-86D5-FE6E75BA2B45}"/>
                  </a:ext>
                </a:extLst>
              </p:cNvPr>
              <p:cNvGrpSpPr>
                <a:grpSpLocks/>
              </p:cNvGrpSpPr>
              <p:nvPr/>
            </p:nvGrpSpPr>
            <p:grpSpPr bwMode="auto">
              <a:xfrm>
                <a:off x="2784" y="1968"/>
                <a:ext cx="192" cy="192"/>
                <a:chOff x="2016" y="1776"/>
                <a:chExt cx="192" cy="192"/>
              </a:xfrm>
            </p:grpSpPr>
            <p:sp>
              <p:nvSpPr>
                <p:cNvPr id="77177" name="Rectangle 259">
                  <a:extLst>
                    <a:ext uri="{FF2B5EF4-FFF2-40B4-BE49-F238E27FC236}">
                      <a16:creationId xmlns:a16="http://schemas.microsoft.com/office/drawing/2014/main" id="{10E27173-057A-4143-9404-67AFCC0D761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8" name="Freeform 260">
                  <a:extLst>
                    <a:ext uri="{FF2B5EF4-FFF2-40B4-BE49-F238E27FC236}">
                      <a16:creationId xmlns:a16="http://schemas.microsoft.com/office/drawing/2014/main" id="{0629CB62-99EE-0142-A200-4123F7459A4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5" name="Group 261">
                <a:extLst>
                  <a:ext uri="{FF2B5EF4-FFF2-40B4-BE49-F238E27FC236}">
                    <a16:creationId xmlns:a16="http://schemas.microsoft.com/office/drawing/2014/main" id="{CDF973EE-A54C-8546-95DE-7FDED9B0CE38}"/>
                  </a:ext>
                </a:extLst>
              </p:cNvPr>
              <p:cNvGrpSpPr>
                <a:grpSpLocks/>
              </p:cNvGrpSpPr>
              <p:nvPr/>
            </p:nvGrpSpPr>
            <p:grpSpPr bwMode="auto">
              <a:xfrm>
                <a:off x="2784" y="2160"/>
                <a:ext cx="192" cy="192"/>
                <a:chOff x="2016" y="1776"/>
                <a:chExt cx="192" cy="192"/>
              </a:xfrm>
            </p:grpSpPr>
            <p:sp>
              <p:nvSpPr>
                <p:cNvPr id="77175" name="Rectangle 262">
                  <a:extLst>
                    <a:ext uri="{FF2B5EF4-FFF2-40B4-BE49-F238E27FC236}">
                      <a16:creationId xmlns:a16="http://schemas.microsoft.com/office/drawing/2014/main" id="{15D39612-709A-9342-A210-AFC17C7D15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6" name="Freeform 263">
                  <a:extLst>
                    <a:ext uri="{FF2B5EF4-FFF2-40B4-BE49-F238E27FC236}">
                      <a16:creationId xmlns:a16="http://schemas.microsoft.com/office/drawing/2014/main" id="{AD01DC85-8420-A345-B2B1-18D9486CE8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6" name="Group 264">
                <a:extLst>
                  <a:ext uri="{FF2B5EF4-FFF2-40B4-BE49-F238E27FC236}">
                    <a16:creationId xmlns:a16="http://schemas.microsoft.com/office/drawing/2014/main" id="{90C8D7E7-54EC-F840-826E-2F57E19F18DE}"/>
                  </a:ext>
                </a:extLst>
              </p:cNvPr>
              <p:cNvGrpSpPr>
                <a:grpSpLocks/>
              </p:cNvGrpSpPr>
              <p:nvPr/>
            </p:nvGrpSpPr>
            <p:grpSpPr bwMode="auto">
              <a:xfrm>
                <a:off x="2784" y="2352"/>
                <a:ext cx="192" cy="192"/>
                <a:chOff x="2016" y="1776"/>
                <a:chExt cx="192" cy="192"/>
              </a:xfrm>
            </p:grpSpPr>
            <p:sp>
              <p:nvSpPr>
                <p:cNvPr id="77173" name="Rectangle 265">
                  <a:extLst>
                    <a:ext uri="{FF2B5EF4-FFF2-40B4-BE49-F238E27FC236}">
                      <a16:creationId xmlns:a16="http://schemas.microsoft.com/office/drawing/2014/main" id="{B54855BD-8F9E-C84B-ABF6-E255451F55D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4" name="Freeform 266">
                  <a:extLst>
                    <a:ext uri="{FF2B5EF4-FFF2-40B4-BE49-F238E27FC236}">
                      <a16:creationId xmlns:a16="http://schemas.microsoft.com/office/drawing/2014/main" id="{C07E32D7-9F11-6940-ABBB-A32616D6C0E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7" name="Group 267">
                <a:extLst>
                  <a:ext uri="{FF2B5EF4-FFF2-40B4-BE49-F238E27FC236}">
                    <a16:creationId xmlns:a16="http://schemas.microsoft.com/office/drawing/2014/main" id="{77454349-2841-6D40-80EC-AFBBE52CE5DC}"/>
                  </a:ext>
                </a:extLst>
              </p:cNvPr>
              <p:cNvGrpSpPr>
                <a:grpSpLocks/>
              </p:cNvGrpSpPr>
              <p:nvPr/>
            </p:nvGrpSpPr>
            <p:grpSpPr bwMode="auto">
              <a:xfrm>
                <a:off x="2976" y="1776"/>
                <a:ext cx="192" cy="192"/>
                <a:chOff x="2016" y="1776"/>
                <a:chExt cx="192" cy="192"/>
              </a:xfrm>
            </p:grpSpPr>
            <p:sp>
              <p:nvSpPr>
                <p:cNvPr id="77171" name="Rectangle 268">
                  <a:extLst>
                    <a:ext uri="{FF2B5EF4-FFF2-40B4-BE49-F238E27FC236}">
                      <a16:creationId xmlns:a16="http://schemas.microsoft.com/office/drawing/2014/main" id="{C7F24A5B-259A-6A41-86E8-B53FF350BEEB}"/>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2" name="Freeform 269">
                  <a:extLst>
                    <a:ext uri="{FF2B5EF4-FFF2-40B4-BE49-F238E27FC236}">
                      <a16:creationId xmlns:a16="http://schemas.microsoft.com/office/drawing/2014/main" id="{DC7072AB-BD03-EC43-BF92-2A8F2E72B5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8" name="Group 270">
                <a:extLst>
                  <a:ext uri="{FF2B5EF4-FFF2-40B4-BE49-F238E27FC236}">
                    <a16:creationId xmlns:a16="http://schemas.microsoft.com/office/drawing/2014/main" id="{A8FCC4D6-AB1D-7F4F-9045-FC7342829D49}"/>
                  </a:ext>
                </a:extLst>
              </p:cNvPr>
              <p:cNvGrpSpPr>
                <a:grpSpLocks/>
              </p:cNvGrpSpPr>
              <p:nvPr/>
            </p:nvGrpSpPr>
            <p:grpSpPr bwMode="auto">
              <a:xfrm>
                <a:off x="2976" y="1968"/>
                <a:ext cx="192" cy="192"/>
                <a:chOff x="2016" y="1776"/>
                <a:chExt cx="192" cy="192"/>
              </a:xfrm>
            </p:grpSpPr>
            <p:sp>
              <p:nvSpPr>
                <p:cNvPr id="77169" name="Rectangle 271">
                  <a:extLst>
                    <a:ext uri="{FF2B5EF4-FFF2-40B4-BE49-F238E27FC236}">
                      <a16:creationId xmlns:a16="http://schemas.microsoft.com/office/drawing/2014/main" id="{E463E859-80C1-CC44-A484-21B432719DF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0" name="Freeform 272">
                  <a:extLst>
                    <a:ext uri="{FF2B5EF4-FFF2-40B4-BE49-F238E27FC236}">
                      <a16:creationId xmlns:a16="http://schemas.microsoft.com/office/drawing/2014/main" id="{5D5D704B-605F-3546-A8D0-CB99FC16BF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9" name="Group 273">
                <a:extLst>
                  <a:ext uri="{FF2B5EF4-FFF2-40B4-BE49-F238E27FC236}">
                    <a16:creationId xmlns:a16="http://schemas.microsoft.com/office/drawing/2014/main" id="{A248D316-0947-7943-8116-83CB49794CD9}"/>
                  </a:ext>
                </a:extLst>
              </p:cNvPr>
              <p:cNvGrpSpPr>
                <a:grpSpLocks/>
              </p:cNvGrpSpPr>
              <p:nvPr/>
            </p:nvGrpSpPr>
            <p:grpSpPr bwMode="auto">
              <a:xfrm>
                <a:off x="2976" y="2160"/>
                <a:ext cx="192" cy="192"/>
                <a:chOff x="2016" y="1776"/>
                <a:chExt cx="192" cy="192"/>
              </a:xfrm>
            </p:grpSpPr>
            <p:sp>
              <p:nvSpPr>
                <p:cNvPr id="77167" name="Rectangle 274">
                  <a:extLst>
                    <a:ext uri="{FF2B5EF4-FFF2-40B4-BE49-F238E27FC236}">
                      <a16:creationId xmlns:a16="http://schemas.microsoft.com/office/drawing/2014/main" id="{58DD749C-9A96-4D4D-8309-9B97EE0F8D43}"/>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8" name="Freeform 275">
                  <a:extLst>
                    <a:ext uri="{FF2B5EF4-FFF2-40B4-BE49-F238E27FC236}">
                      <a16:creationId xmlns:a16="http://schemas.microsoft.com/office/drawing/2014/main" id="{A86843E5-6BF1-C44E-8C31-B041D218AA43}"/>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0" name="Group 276">
                <a:extLst>
                  <a:ext uri="{FF2B5EF4-FFF2-40B4-BE49-F238E27FC236}">
                    <a16:creationId xmlns:a16="http://schemas.microsoft.com/office/drawing/2014/main" id="{D712E333-2C6B-3B4B-BDB8-BFF572163B34}"/>
                  </a:ext>
                </a:extLst>
              </p:cNvPr>
              <p:cNvGrpSpPr>
                <a:grpSpLocks/>
              </p:cNvGrpSpPr>
              <p:nvPr/>
            </p:nvGrpSpPr>
            <p:grpSpPr bwMode="auto">
              <a:xfrm>
                <a:off x="2976" y="2352"/>
                <a:ext cx="192" cy="192"/>
                <a:chOff x="2016" y="1776"/>
                <a:chExt cx="192" cy="192"/>
              </a:xfrm>
            </p:grpSpPr>
            <p:sp>
              <p:nvSpPr>
                <p:cNvPr id="77165" name="Rectangle 277">
                  <a:extLst>
                    <a:ext uri="{FF2B5EF4-FFF2-40B4-BE49-F238E27FC236}">
                      <a16:creationId xmlns:a16="http://schemas.microsoft.com/office/drawing/2014/main" id="{B2B32054-76CC-2343-AF95-E5E851E5E25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6" name="Freeform 278">
                  <a:extLst>
                    <a:ext uri="{FF2B5EF4-FFF2-40B4-BE49-F238E27FC236}">
                      <a16:creationId xmlns:a16="http://schemas.microsoft.com/office/drawing/2014/main" id="{1B8265E5-7369-B346-9409-7B4893689A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1" name="Group 279">
                <a:extLst>
                  <a:ext uri="{FF2B5EF4-FFF2-40B4-BE49-F238E27FC236}">
                    <a16:creationId xmlns:a16="http://schemas.microsoft.com/office/drawing/2014/main" id="{DE0377E0-5A25-224E-BD3D-7F1506D9C65D}"/>
                  </a:ext>
                </a:extLst>
              </p:cNvPr>
              <p:cNvGrpSpPr>
                <a:grpSpLocks/>
              </p:cNvGrpSpPr>
              <p:nvPr/>
            </p:nvGrpSpPr>
            <p:grpSpPr bwMode="auto">
              <a:xfrm>
                <a:off x="3168" y="1776"/>
                <a:ext cx="192" cy="192"/>
                <a:chOff x="2016" y="1776"/>
                <a:chExt cx="192" cy="192"/>
              </a:xfrm>
            </p:grpSpPr>
            <p:sp>
              <p:nvSpPr>
                <p:cNvPr id="77163" name="Rectangle 280">
                  <a:extLst>
                    <a:ext uri="{FF2B5EF4-FFF2-40B4-BE49-F238E27FC236}">
                      <a16:creationId xmlns:a16="http://schemas.microsoft.com/office/drawing/2014/main" id="{B711B81C-7F4A-7747-A307-28CA00C32FB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4" name="Freeform 281">
                  <a:extLst>
                    <a:ext uri="{FF2B5EF4-FFF2-40B4-BE49-F238E27FC236}">
                      <a16:creationId xmlns:a16="http://schemas.microsoft.com/office/drawing/2014/main" id="{AA19EBAE-D862-4E40-B920-F567B7E7CB4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2" name="Group 282">
                <a:extLst>
                  <a:ext uri="{FF2B5EF4-FFF2-40B4-BE49-F238E27FC236}">
                    <a16:creationId xmlns:a16="http://schemas.microsoft.com/office/drawing/2014/main" id="{02A640D3-AB49-D349-9F43-2A545B30D06D}"/>
                  </a:ext>
                </a:extLst>
              </p:cNvPr>
              <p:cNvGrpSpPr>
                <a:grpSpLocks/>
              </p:cNvGrpSpPr>
              <p:nvPr/>
            </p:nvGrpSpPr>
            <p:grpSpPr bwMode="auto">
              <a:xfrm>
                <a:off x="3168" y="1968"/>
                <a:ext cx="192" cy="192"/>
                <a:chOff x="2016" y="1776"/>
                <a:chExt cx="192" cy="192"/>
              </a:xfrm>
            </p:grpSpPr>
            <p:sp>
              <p:nvSpPr>
                <p:cNvPr id="77161" name="Rectangle 283">
                  <a:extLst>
                    <a:ext uri="{FF2B5EF4-FFF2-40B4-BE49-F238E27FC236}">
                      <a16:creationId xmlns:a16="http://schemas.microsoft.com/office/drawing/2014/main" id="{6F126DD9-94F9-574C-81F9-7B5669DC56A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2" name="Freeform 284">
                  <a:extLst>
                    <a:ext uri="{FF2B5EF4-FFF2-40B4-BE49-F238E27FC236}">
                      <a16:creationId xmlns:a16="http://schemas.microsoft.com/office/drawing/2014/main" id="{29D4B4B9-7FE7-0643-A522-0F56B1F28F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3" name="Group 285">
                <a:extLst>
                  <a:ext uri="{FF2B5EF4-FFF2-40B4-BE49-F238E27FC236}">
                    <a16:creationId xmlns:a16="http://schemas.microsoft.com/office/drawing/2014/main" id="{8815E215-7A49-4749-A7D9-9C9BE31E9915}"/>
                  </a:ext>
                </a:extLst>
              </p:cNvPr>
              <p:cNvGrpSpPr>
                <a:grpSpLocks/>
              </p:cNvGrpSpPr>
              <p:nvPr/>
            </p:nvGrpSpPr>
            <p:grpSpPr bwMode="auto">
              <a:xfrm>
                <a:off x="3168" y="2160"/>
                <a:ext cx="192" cy="192"/>
                <a:chOff x="2016" y="1776"/>
                <a:chExt cx="192" cy="192"/>
              </a:xfrm>
            </p:grpSpPr>
            <p:sp>
              <p:nvSpPr>
                <p:cNvPr id="77159" name="Rectangle 286">
                  <a:extLst>
                    <a:ext uri="{FF2B5EF4-FFF2-40B4-BE49-F238E27FC236}">
                      <a16:creationId xmlns:a16="http://schemas.microsoft.com/office/drawing/2014/main" id="{1492A25D-FDF9-284F-95A7-9943A535C9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0" name="Freeform 287">
                  <a:extLst>
                    <a:ext uri="{FF2B5EF4-FFF2-40B4-BE49-F238E27FC236}">
                      <a16:creationId xmlns:a16="http://schemas.microsoft.com/office/drawing/2014/main" id="{942303C2-44B3-9F4C-AD7F-1C2CFD968DA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4" name="Group 288">
                <a:extLst>
                  <a:ext uri="{FF2B5EF4-FFF2-40B4-BE49-F238E27FC236}">
                    <a16:creationId xmlns:a16="http://schemas.microsoft.com/office/drawing/2014/main" id="{98876DD4-64F9-C545-BA15-310AA5E56B0F}"/>
                  </a:ext>
                </a:extLst>
              </p:cNvPr>
              <p:cNvGrpSpPr>
                <a:grpSpLocks/>
              </p:cNvGrpSpPr>
              <p:nvPr/>
            </p:nvGrpSpPr>
            <p:grpSpPr bwMode="auto">
              <a:xfrm>
                <a:off x="3168" y="2352"/>
                <a:ext cx="192" cy="192"/>
                <a:chOff x="2016" y="1776"/>
                <a:chExt cx="192" cy="192"/>
              </a:xfrm>
            </p:grpSpPr>
            <p:sp>
              <p:nvSpPr>
                <p:cNvPr id="77157" name="Rectangle 289">
                  <a:extLst>
                    <a:ext uri="{FF2B5EF4-FFF2-40B4-BE49-F238E27FC236}">
                      <a16:creationId xmlns:a16="http://schemas.microsoft.com/office/drawing/2014/main" id="{A61A565B-D63D-304E-8987-F9FBEC99405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8" name="Freeform 290">
                  <a:extLst>
                    <a:ext uri="{FF2B5EF4-FFF2-40B4-BE49-F238E27FC236}">
                      <a16:creationId xmlns:a16="http://schemas.microsoft.com/office/drawing/2014/main" id="{F0FB76C7-AFB4-144B-9EEA-93F7A3BFF32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5" name="Group 291">
                <a:extLst>
                  <a:ext uri="{FF2B5EF4-FFF2-40B4-BE49-F238E27FC236}">
                    <a16:creationId xmlns:a16="http://schemas.microsoft.com/office/drawing/2014/main" id="{1BF6FEC4-F672-B842-80DD-CE2402D1BE85}"/>
                  </a:ext>
                </a:extLst>
              </p:cNvPr>
              <p:cNvGrpSpPr>
                <a:grpSpLocks/>
              </p:cNvGrpSpPr>
              <p:nvPr/>
            </p:nvGrpSpPr>
            <p:grpSpPr bwMode="auto">
              <a:xfrm>
                <a:off x="3360" y="1776"/>
                <a:ext cx="192" cy="192"/>
                <a:chOff x="2016" y="1776"/>
                <a:chExt cx="192" cy="192"/>
              </a:xfrm>
            </p:grpSpPr>
            <p:sp>
              <p:nvSpPr>
                <p:cNvPr id="77155" name="Rectangle 292">
                  <a:extLst>
                    <a:ext uri="{FF2B5EF4-FFF2-40B4-BE49-F238E27FC236}">
                      <a16:creationId xmlns:a16="http://schemas.microsoft.com/office/drawing/2014/main" id="{B93DE802-AE80-6B47-BDF7-89E48FED7AE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6" name="Freeform 293">
                  <a:extLst>
                    <a:ext uri="{FF2B5EF4-FFF2-40B4-BE49-F238E27FC236}">
                      <a16:creationId xmlns:a16="http://schemas.microsoft.com/office/drawing/2014/main" id="{9F0F6EF8-A783-B042-90AC-7C2B071F25B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6" name="Group 294">
                <a:extLst>
                  <a:ext uri="{FF2B5EF4-FFF2-40B4-BE49-F238E27FC236}">
                    <a16:creationId xmlns:a16="http://schemas.microsoft.com/office/drawing/2014/main" id="{560DA636-D7F5-864B-81E8-58E9F1C2A020}"/>
                  </a:ext>
                </a:extLst>
              </p:cNvPr>
              <p:cNvGrpSpPr>
                <a:grpSpLocks/>
              </p:cNvGrpSpPr>
              <p:nvPr/>
            </p:nvGrpSpPr>
            <p:grpSpPr bwMode="auto">
              <a:xfrm>
                <a:off x="3360" y="1968"/>
                <a:ext cx="192" cy="192"/>
                <a:chOff x="2016" y="1776"/>
                <a:chExt cx="192" cy="192"/>
              </a:xfrm>
            </p:grpSpPr>
            <p:sp>
              <p:nvSpPr>
                <p:cNvPr id="77153" name="Rectangle 295">
                  <a:extLst>
                    <a:ext uri="{FF2B5EF4-FFF2-40B4-BE49-F238E27FC236}">
                      <a16:creationId xmlns:a16="http://schemas.microsoft.com/office/drawing/2014/main" id="{C2193441-AB0D-0747-AED3-50FA73A22B4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4" name="Freeform 296">
                  <a:extLst>
                    <a:ext uri="{FF2B5EF4-FFF2-40B4-BE49-F238E27FC236}">
                      <a16:creationId xmlns:a16="http://schemas.microsoft.com/office/drawing/2014/main" id="{BBD093BA-939E-8C43-BDFB-45D7EED4719C}"/>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7" name="Group 297">
                <a:extLst>
                  <a:ext uri="{FF2B5EF4-FFF2-40B4-BE49-F238E27FC236}">
                    <a16:creationId xmlns:a16="http://schemas.microsoft.com/office/drawing/2014/main" id="{702F6D40-682D-2E4D-ACBD-E350BBE4BAD8}"/>
                  </a:ext>
                </a:extLst>
              </p:cNvPr>
              <p:cNvGrpSpPr>
                <a:grpSpLocks/>
              </p:cNvGrpSpPr>
              <p:nvPr/>
            </p:nvGrpSpPr>
            <p:grpSpPr bwMode="auto">
              <a:xfrm>
                <a:off x="3360" y="2160"/>
                <a:ext cx="192" cy="192"/>
                <a:chOff x="2016" y="1776"/>
                <a:chExt cx="192" cy="192"/>
              </a:xfrm>
            </p:grpSpPr>
            <p:sp>
              <p:nvSpPr>
                <p:cNvPr id="77151" name="Rectangle 298">
                  <a:extLst>
                    <a:ext uri="{FF2B5EF4-FFF2-40B4-BE49-F238E27FC236}">
                      <a16:creationId xmlns:a16="http://schemas.microsoft.com/office/drawing/2014/main" id="{53580799-C7CC-1740-BC44-8923C30644F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2" name="Freeform 299">
                  <a:extLst>
                    <a:ext uri="{FF2B5EF4-FFF2-40B4-BE49-F238E27FC236}">
                      <a16:creationId xmlns:a16="http://schemas.microsoft.com/office/drawing/2014/main" id="{8EDEEF37-0999-9E49-B9F0-3483F2C4E7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8" name="Group 300">
                <a:extLst>
                  <a:ext uri="{FF2B5EF4-FFF2-40B4-BE49-F238E27FC236}">
                    <a16:creationId xmlns:a16="http://schemas.microsoft.com/office/drawing/2014/main" id="{9734EDAB-E1E8-164E-8AC8-818EE31D4D14}"/>
                  </a:ext>
                </a:extLst>
              </p:cNvPr>
              <p:cNvGrpSpPr>
                <a:grpSpLocks/>
              </p:cNvGrpSpPr>
              <p:nvPr/>
            </p:nvGrpSpPr>
            <p:grpSpPr bwMode="auto">
              <a:xfrm>
                <a:off x="3360" y="2352"/>
                <a:ext cx="192" cy="192"/>
                <a:chOff x="2016" y="1776"/>
                <a:chExt cx="192" cy="192"/>
              </a:xfrm>
            </p:grpSpPr>
            <p:sp>
              <p:nvSpPr>
                <p:cNvPr id="77149" name="Rectangle 301">
                  <a:extLst>
                    <a:ext uri="{FF2B5EF4-FFF2-40B4-BE49-F238E27FC236}">
                      <a16:creationId xmlns:a16="http://schemas.microsoft.com/office/drawing/2014/main" id="{13D5A58B-1B94-4347-A040-8DC0B43D49F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0" name="Freeform 302">
                  <a:extLst>
                    <a:ext uri="{FF2B5EF4-FFF2-40B4-BE49-F238E27FC236}">
                      <a16:creationId xmlns:a16="http://schemas.microsoft.com/office/drawing/2014/main" id="{D333483F-60C0-3449-9EAC-28017F1358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sp>
          <p:nvSpPr>
            <p:cNvPr id="77115" name="AutoShape 303">
              <a:extLst>
                <a:ext uri="{FF2B5EF4-FFF2-40B4-BE49-F238E27FC236}">
                  <a16:creationId xmlns:a16="http://schemas.microsoft.com/office/drawing/2014/main" id="{77C894CE-8872-584F-B6C0-2384F7179B47}"/>
                </a:ext>
              </a:extLst>
            </p:cNvPr>
            <p:cNvSpPr>
              <a:spLocks noChangeArrowheads="1"/>
            </p:cNvSpPr>
            <p:nvPr/>
          </p:nvSpPr>
          <p:spPr bwMode="auto">
            <a:xfrm>
              <a:off x="2016" y="155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627" name="Group 304">
            <a:extLst>
              <a:ext uri="{FF2B5EF4-FFF2-40B4-BE49-F238E27FC236}">
                <a16:creationId xmlns:a16="http://schemas.microsoft.com/office/drawing/2014/main" id="{746598A9-A47F-4442-A14E-2C33366A210B}"/>
              </a:ext>
            </a:extLst>
          </p:cNvPr>
          <p:cNvGrpSpPr>
            <a:grpSpLocks/>
          </p:cNvGrpSpPr>
          <p:nvPr/>
        </p:nvGrpSpPr>
        <p:grpSpPr bwMode="auto">
          <a:xfrm>
            <a:off x="3200400" y="3921125"/>
            <a:ext cx="3200400" cy="1571625"/>
            <a:chOff x="2016" y="2322"/>
            <a:chExt cx="2016" cy="990"/>
          </a:xfrm>
        </p:grpSpPr>
        <p:grpSp>
          <p:nvGrpSpPr>
            <p:cNvPr id="77015" name="Group 305">
              <a:extLst>
                <a:ext uri="{FF2B5EF4-FFF2-40B4-BE49-F238E27FC236}">
                  <a16:creationId xmlns:a16="http://schemas.microsoft.com/office/drawing/2014/main" id="{CFA462AE-CBFD-7447-8336-43BE7DB27F69}"/>
                </a:ext>
              </a:extLst>
            </p:cNvPr>
            <p:cNvGrpSpPr>
              <a:grpSpLocks/>
            </p:cNvGrpSpPr>
            <p:nvPr/>
          </p:nvGrpSpPr>
          <p:grpSpPr bwMode="auto">
            <a:xfrm>
              <a:off x="2496" y="2544"/>
              <a:ext cx="1536" cy="768"/>
              <a:chOff x="2016" y="2544"/>
              <a:chExt cx="1536" cy="768"/>
            </a:xfrm>
          </p:grpSpPr>
          <p:grpSp>
            <p:nvGrpSpPr>
              <p:cNvPr id="77017" name="Group 306">
                <a:extLst>
                  <a:ext uri="{FF2B5EF4-FFF2-40B4-BE49-F238E27FC236}">
                    <a16:creationId xmlns:a16="http://schemas.microsoft.com/office/drawing/2014/main" id="{CE7DD1E5-2D7F-7E42-81C2-19DF7AE242FC}"/>
                  </a:ext>
                </a:extLst>
              </p:cNvPr>
              <p:cNvGrpSpPr>
                <a:grpSpLocks/>
              </p:cNvGrpSpPr>
              <p:nvPr/>
            </p:nvGrpSpPr>
            <p:grpSpPr bwMode="auto">
              <a:xfrm>
                <a:off x="2016" y="2544"/>
                <a:ext cx="192" cy="192"/>
                <a:chOff x="2016" y="2544"/>
                <a:chExt cx="192" cy="192"/>
              </a:xfrm>
            </p:grpSpPr>
            <p:sp>
              <p:nvSpPr>
                <p:cNvPr id="77112" name="Rectangle 307">
                  <a:extLst>
                    <a:ext uri="{FF2B5EF4-FFF2-40B4-BE49-F238E27FC236}">
                      <a16:creationId xmlns:a16="http://schemas.microsoft.com/office/drawing/2014/main" id="{38AC044A-F6C1-FF46-AB9C-EC8DE18098C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3" name="Freeform 308">
                  <a:extLst>
                    <a:ext uri="{FF2B5EF4-FFF2-40B4-BE49-F238E27FC236}">
                      <a16:creationId xmlns:a16="http://schemas.microsoft.com/office/drawing/2014/main" id="{EEC33D82-6CD6-024D-BCF6-CF9E6347B8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sp>
            <p:nvSpPr>
              <p:cNvPr id="77018" name="Rectangle 309">
                <a:extLst>
                  <a:ext uri="{FF2B5EF4-FFF2-40B4-BE49-F238E27FC236}">
                    <a16:creationId xmlns:a16="http://schemas.microsoft.com/office/drawing/2014/main" id="{1976717A-4915-9D43-B0A3-F32F839F807D}"/>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019" name="Group 310">
                <a:extLst>
                  <a:ext uri="{FF2B5EF4-FFF2-40B4-BE49-F238E27FC236}">
                    <a16:creationId xmlns:a16="http://schemas.microsoft.com/office/drawing/2014/main" id="{A9490748-A2D8-3A4D-BFFF-7F965B149BAD}"/>
                  </a:ext>
                </a:extLst>
              </p:cNvPr>
              <p:cNvGrpSpPr>
                <a:grpSpLocks/>
              </p:cNvGrpSpPr>
              <p:nvPr/>
            </p:nvGrpSpPr>
            <p:grpSpPr bwMode="auto">
              <a:xfrm>
                <a:off x="2016" y="2736"/>
                <a:ext cx="192" cy="192"/>
                <a:chOff x="2016" y="2544"/>
                <a:chExt cx="192" cy="192"/>
              </a:xfrm>
            </p:grpSpPr>
            <p:sp>
              <p:nvSpPr>
                <p:cNvPr id="77110" name="Rectangle 311">
                  <a:extLst>
                    <a:ext uri="{FF2B5EF4-FFF2-40B4-BE49-F238E27FC236}">
                      <a16:creationId xmlns:a16="http://schemas.microsoft.com/office/drawing/2014/main" id="{3B2B1F06-F78B-D246-B2B9-3656D650C5E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1" name="Freeform 312">
                  <a:extLst>
                    <a:ext uri="{FF2B5EF4-FFF2-40B4-BE49-F238E27FC236}">
                      <a16:creationId xmlns:a16="http://schemas.microsoft.com/office/drawing/2014/main" id="{5BE0D889-CA94-E64F-82E0-B2D254EB640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0" name="Group 313">
                <a:extLst>
                  <a:ext uri="{FF2B5EF4-FFF2-40B4-BE49-F238E27FC236}">
                    <a16:creationId xmlns:a16="http://schemas.microsoft.com/office/drawing/2014/main" id="{0518A96A-F5B1-324C-82D3-B805F2A7C05D}"/>
                  </a:ext>
                </a:extLst>
              </p:cNvPr>
              <p:cNvGrpSpPr>
                <a:grpSpLocks/>
              </p:cNvGrpSpPr>
              <p:nvPr/>
            </p:nvGrpSpPr>
            <p:grpSpPr bwMode="auto">
              <a:xfrm>
                <a:off x="2016" y="2928"/>
                <a:ext cx="192" cy="192"/>
                <a:chOff x="2016" y="2544"/>
                <a:chExt cx="192" cy="192"/>
              </a:xfrm>
            </p:grpSpPr>
            <p:sp>
              <p:nvSpPr>
                <p:cNvPr id="77108" name="Rectangle 314">
                  <a:extLst>
                    <a:ext uri="{FF2B5EF4-FFF2-40B4-BE49-F238E27FC236}">
                      <a16:creationId xmlns:a16="http://schemas.microsoft.com/office/drawing/2014/main" id="{88935DB8-7FAE-264D-9604-3707EE031A5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9" name="Freeform 315">
                  <a:extLst>
                    <a:ext uri="{FF2B5EF4-FFF2-40B4-BE49-F238E27FC236}">
                      <a16:creationId xmlns:a16="http://schemas.microsoft.com/office/drawing/2014/main" id="{D4A9F33D-B45D-084C-AA07-ACF185D27C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1" name="Group 316">
                <a:extLst>
                  <a:ext uri="{FF2B5EF4-FFF2-40B4-BE49-F238E27FC236}">
                    <a16:creationId xmlns:a16="http://schemas.microsoft.com/office/drawing/2014/main" id="{855E0E09-4F9B-FF42-ADF8-855C27E7793D}"/>
                  </a:ext>
                </a:extLst>
              </p:cNvPr>
              <p:cNvGrpSpPr>
                <a:grpSpLocks/>
              </p:cNvGrpSpPr>
              <p:nvPr/>
            </p:nvGrpSpPr>
            <p:grpSpPr bwMode="auto">
              <a:xfrm>
                <a:off x="2016" y="3120"/>
                <a:ext cx="192" cy="192"/>
                <a:chOff x="2016" y="2544"/>
                <a:chExt cx="192" cy="192"/>
              </a:xfrm>
            </p:grpSpPr>
            <p:sp>
              <p:nvSpPr>
                <p:cNvPr id="77106" name="Rectangle 317">
                  <a:extLst>
                    <a:ext uri="{FF2B5EF4-FFF2-40B4-BE49-F238E27FC236}">
                      <a16:creationId xmlns:a16="http://schemas.microsoft.com/office/drawing/2014/main" id="{CB121D7B-0AD8-AE48-8038-D23F6BFD4D7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7" name="Freeform 318">
                  <a:extLst>
                    <a:ext uri="{FF2B5EF4-FFF2-40B4-BE49-F238E27FC236}">
                      <a16:creationId xmlns:a16="http://schemas.microsoft.com/office/drawing/2014/main" id="{842CA99D-A604-2549-A8DF-0103D2C847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2" name="Group 319">
                <a:extLst>
                  <a:ext uri="{FF2B5EF4-FFF2-40B4-BE49-F238E27FC236}">
                    <a16:creationId xmlns:a16="http://schemas.microsoft.com/office/drawing/2014/main" id="{E1025B7E-C100-BF46-91CA-BBE7AECB5718}"/>
                  </a:ext>
                </a:extLst>
              </p:cNvPr>
              <p:cNvGrpSpPr>
                <a:grpSpLocks/>
              </p:cNvGrpSpPr>
              <p:nvPr/>
            </p:nvGrpSpPr>
            <p:grpSpPr bwMode="auto">
              <a:xfrm>
                <a:off x="2208" y="2544"/>
                <a:ext cx="192" cy="192"/>
                <a:chOff x="2016" y="2544"/>
                <a:chExt cx="192" cy="192"/>
              </a:xfrm>
            </p:grpSpPr>
            <p:sp>
              <p:nvSpPr>
                <p:cNvPr id="77104" name="Rectangle 320">
                  <a:extLst>
                    <a:ext uri="{FF2B5EF4-FFF2-40B4-BE49-F238E27FC236}">
                      <a16:creationId xmlns:a16="http://schemas.microsoft.com/office/drawing/2014/main" id="{EDED472B-1A26-8042-842D-EACE2A69F15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5" name="Freeform 321">
                  <a:extLst>
                    <a:ext uri="{FF2B5EF4-FFF2-40B4-BE49-F238E27FC236}">
                      <a16:creationId xmlns:a16="http://schemas.microsoft.com/office/drawing/2014/main" id="{AD31D6B5-7ED6-4444-96BA-E6540461B1E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3" name="Group 322">
                <a:extLst>
                  <a:ext uri="{FF2B5EF4-FFF2-40B4-BE49-F238E27FC236}">
                    <a16:creationId xmlns:a16="http://schemas.microsoft.com/office/drawing/2014/main" id="{36A5AE67-ABB0-3542-8FB1-88A7C472E974}"/>
                  </a:ext>
                </a:extLst>
              </p:cNvPr>
              <p:cNvGrpSpPr>
                <a:grpSpLocks/>
              </p:cNvGrpSpPr>
              <p:nvPr/>
            </p:nvGrpSpPr>
            <p:grpSpPr bwMode="auto">
              <a:xfrm>
                <a:off x="2208" y="2736"/>
                <a:ext cx="192" cy="192"/>
                <a:chOff x="2016" y="2544"/>
                <a:chExt cx="192" cy="192"/>
              </a:xfrm>
            </p:grpSpPr>
            <p:sp>
              <p:nvSpPr>
                <p:cNvPr id="77102" name="Rectangle 323">
                  <a:extLst>
                    <a:ext uri="{FF2B5EF4-FFF2-40B4-BE49-F238E27FC236}">
                      <a16:creationId xmlns:a16="http://schemas.microsoft.com/office/drawing/2014/main" id="{0782F44E-700D-AB43-BF8A-2941DC36674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3" name="Freeform 324">
                  <a:extLst>
                    <a:ext uri="{FF2B5EF4-FFF2-40B4-BE49-F238E27FC236}">
                      <a16:creationId xmlns:a16="http://schemas.microsoft.com/office/drawing/2014/main" id="{88774827-935F-D746-821B-963B303A953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4" name="Group 325">
                <a:extLst>
                  <a:ext uri="{FF2B5EF4-FFF2-40B4-BE49-F238E27FC236}">
                    <a16:creationId xmlns:a16="http://schemas.microsoft.com/office/drawing/2014/main" id="{360E2345-777A-9547-A0A4-91A5DBC2CAF7}"/>
                  </a:ext>
                </a:extLst>
              </p:cNvPr>
              <p:cNvGrpSpPr>
                <a:grpSpLocks/>
              </p:cNvGrpSpPr>
              <p:nvPr/>
            </p:nvGrpSpPr>
            <p:grpSpPr bwMode="auto">
              <a:xfrm>
                <a:off x="2208" y="2928"/>
                <a:ext cx="192" cy="192"/>
                <a:chOff x="2016" y="2544"/>
                <a:chExt cx="192" cy="192"/>
              </a:xfrm>
            </p:grpSpPr>
            <p:sp>
              <p:nvSpPr>
                <p:cNvPr id="77100" name="Rectangle 326">
                  <a:extLst>
                    <a:ext uri="{FF2B5EF4-FFF2-40B4-BE49-F238E27FC236}">
                      <a16:creationId xmlns:a16="http://schemas.microsoft.com/office/drawing/2014/main" id="{F4C5BCF6-91E9-FD47-A962-DFD3E34D19B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1" name="Freeform 327">
                  <a:extLst>
                    <a:ext uri="{FF2B5EF4-FFF2-40B4-BE49-F238E27FC236}">
                      <a16:creationId xmlns:a16="http://schemas.microsoft.com/office/drawing/2014/main" id="{63EED7CE-A9DC-8E4D-ADC9-5B45DFBFF85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5" name="Group 328">
                <a:extLst>
                  <a:ext uri="{FF2B5EF4-FFF2-40B4-BE49-F238E27FC236}">
                    <a16:creationId xmlns:a16="http://schemas.microsoft.com/office/drawing/2014/main" id="{9F7F26D2-58F5-7A49-8B03-8693426423B4}"/>
                  </a:ext>
                </a:extLst>
              </p:cNvPr>
              <p:cNvGrpSpPr>
                <a:grpSpLocks/>
              </p:cNvGrpSpPr>
              <p:nvPr/>
            </p:nvGrpSpPr>
            <p:grpSpPr bwMode="auto">
              <a:xfrm>
                <a:off x="2208" y="3120"/>
                <a:ext cx="192" cy="192"/>
                <a:chOff x="2016" y="2544"/>
                <a:chExt cx="192" cy="192"/>
              </a:xfrm>
            </p:grpSpPr>
            <p:sp>
              <p:nvSpPr>
                <p:cNvPr id="77098" name="Rectangle 329">
                  <a:extLst>
                    <a:ext uri="{FF2B5EF4-FFF2-40B4-BE49-F238E27FC236}">
                      <a16:creationId xmlns:a16="http://schemas.microsoft.com/office/drawing/2014/main" id="{90F212F0-35F9-9549-A0C4-CEB34DB5F09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9" name="Freeform 330">
                  <a:extLst>
                    <a:ext uri="{FF2B5EF4-FFF2-40B4-BE49-F238E27FC236}">
                      <a16:creationId xmlns:a16="http://schemas.microsoft.com/office/drawing/2014/main" id="{72A0D64C-08EC-FD44-BAF2-1CEA25C7039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6" name="Group 331">
                <a:extLst>
                  <a:ext uri="{FF2B5EF4-FFF2-40B4-BE49-F238E27FC236}">
                    <a16:creationId xmlns:a16="http://schemas.microsoft.com/office/drawing/2014/main" id="{19CF8BD8-F8C8-0D4E-8386-07E1F69CE701}"/>
                  </a:ext>
                </a:extLst>
              </p:cNvPr>
              <p:cNvGrpSpPr>
                <a:grpSpLocks/>
              </p:cNvGrpSpPr>
              <p:nvPr/>
            </p:nvGrpSpPr>
            <p:grpSpPr bwMode="auto">
              <a:xfrm>
                <a:off x="2400" y="2544"/>
                <a:ext cx="192" cy="192"/>
                <a:chOff x="2016" y="2544"/>
                <a:chExt cx="192" cy="192"/>
              </a:xfrm>
            </p:grpSpPr>
            <p:sp>
              <p:nvSpPr>
                <p:cNvPr id="77096" name="Rectangle 332">
                  <a:extLst>
                    <a:ext uri="{FF2B5EF4-FFF2-40B4-BE49-F238E27FC236}">
                      <a16:creationId xmlns:a16="http://schemas.microsoft.com/office/drawing/2014/main" id="{2B9BF913-7694-2C46-A760-B3EC9C9454D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7" name="Freeform 333">
                  <a:extLst>
                    <a:ext uri="{FF2B5EF4-FFF2-40B4-BE49-F238E27FC236}">
                      <a16:creationId xmlns:a16="http://schemas.microsoft.com/office/drawing/2014/main" id="{E79BFB5F-EECB-DB48-BD1F-0B36C11CBB8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7" name="Group 334">
                <a:extLst>
                  <a:ext uri="{FF2B5EF4-FFF2-40B4-BE49-F238E27FC236}">
                    <a16:creationId xmlns:a16="http://schemas.microsoft.com/office/drawing/2014/main" id="{46E52865-1D27-AF40-88E2-A84C1FC14157}"/>
                  </a:ext>
                </a:extLst>
              </p:cNvPr>
              <p:cNvGrpSpPr>
                <a:grpSpLocks/>
              </p:cNvGrpSpPr>
              <p:nvPr/>
            </p:nvGrpSpPr>
            <p:grpSpPr bwMode="auto">
              <a:xfrm>
                <a:off x="2400" y="2736"/>
                <a:ext cx="192" cy="192"/>
                <a:chOff x="2016" y="2544"/>
                <a:chExt cx="192" cy="192"/>
              </a:xfrm>
            </p:grpSpPr>
            <p:sp>
              <p:nvSpPr>
                <p:cNvPr id="77094" name="Rectangle 335">
                  <a:extLst>
                    <a:ext uri="{FF2B5EF4-FFF2-40B4-BE49-F238E27FC236}">
                      <a16:creationId xmlns:a16="http://schemas.microsoft.com/office/drawing/2014/main" id="{06B57105-BF29-2C42-910F-04C6F64DEF0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5" name="Freeform 336">
                  <a:extLst>
                    <a:ext uri="{FF2B5EF4-FFF2-40B4-BE49-F238E27FC236}">
                      <a16:creationId xmlns:a16="http://schemas.microsoft.com/office/drawing/2014/main" id="{1B88F54E-1B07-AC44-A254-91A7CA49343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8" name="Group 337">
                <a:extLst>
                  <a:ext uri="{FF2B5EF4-FFF2-40B4-BE49-F238E27FC236}">
                    <a16:creationId xmlns:a16="http://schemas.microsoft.com/office/drawing/2014/main" id="{20A976A6-3536-FE48-8692-290712675C37}"/>
                  </a:ext>
                </a:extLst>
              </p:cNvPr>
              <p:cNvGrpSpPr>
                <a:grpSpLocks/>
              </p:cNvGrpSpPr>
              <p:nvPr/>
            </p:nvGrpSpPr>
            <p:grpSpPr bwMode="auto">
              <a:xfrm>
                <a:off x="2400" y="2928"/>
                <a:ext cx="192" cy="192"/>
                <a:chOff x="2016" y="2544"/>
                <a:chExt cx="192" cy="192"/>
              </a:xfrm>
            </p:grpSpPr>
            <p:sp>
              <p:nvSpPr>
                <p:cNvPr id="77092" name="Rectangle 338">
                  <a:extLst>
                    <a:ext uri="{FF2B5EF4-FFF2-40B4-BE49-F238E27FC236}">
                      <a16:creationId xmlns:a16="http://schemas.microsoft.com/office/drawing/2014/main" id="{2A28A31B-0BC1-144F-9AEA-89F277880F1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3" name="Freeform 339">
                  <a:extLst>
                    <a:ext uri="{FF2B5EF4-FFF2-40B4-BE49-F238E27FC236}">
                      <a16:creationId xmlns:a16="http://schemas.microsoft.com/office/drawing/2014/main" id="{97932248-15C0-AE40-A139-D2CAA59BFB9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9" name="Group 340">
                <a:extLst>
                  <a:ext uri="{FF2B5EF4-FFF2-40B4-BE49-F238E27FC236}">
                    <a16:creationId xmlns:a16="http://schemas.microsoft.com/office/drawing/2014/main" id="{63022610-3D7F-4C4A-81B1-4ADB4125DC41}"/>
                  </a:ext>
                </a:extLst>
              </p:cNvPr>
              <p:cNvGrpSpPr>
                <a:grpSpLocks/>
              </p:cNvGrpSpPr>
              <p:nvPr/>
            </p:nvGrpSpPr>
            <p:grpSpPr bwMode="auto">
              <a:xfrm>
                <a:off x="2400" y="3120"/>
                <a:ext cx="192" cy="192"/>
                <a:chOff x="2016" y="2544"/>
                <a:chExt cx="192" cy="192"/>
              </a:xfrm>
            </p:grpSpPr>
            <p:sp>
              <p:nvSpPr>
                <p:cNvPr id="77090" name="Rectangle 341">
                  <a:extLst>
                    <a:ext uri="{FF2B5EF4-FFF2-40B4-BE49-F238E27FC236}">
                      <a16:creationId xmlns:a16="http://schemas.microsoft.com/office/drawing/2014/main" id="{7384C277-9364-A447-9166-EE96DA4C25E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1" name="Freeform 342">
                  <a:extLst>
                    <a:ext uri="{FF2B5EF4-FFF2-40B4-BE49-F238E27FC236}">
                      <a16:creationId xmlns:a16="http://schemas.microsoft.com/office/drawing/2014/main" id="{BB436368-2878-5B44-96DA-4A37BBDAD1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0" name="Group 343">
                <a:extLst>
                  <a:ext uri="{FF2B5EF4-FFF2-40B4-BE49-F238E27FC236}">
                    <a16:creationId xmlns:a16="http://schemas.microsoft.com/office/drawing/2014/main" id="{96572DD7-6C17-4C4E-9FF3-42170E2B1179}"/>
                  </a:ext>
                </a:extLst>
              </p:cNvPr>
              <p:cNvGrpSpPr>
                <a:grpSpLocks/>
              </p:cNvGrpSpPr>
              <p:nvPr/>
            </p:nvGrpSpPr>
            <p:grpSpPr bwMode="auto">
              <a:xfrm>
                <a:off x="2592" y="2544"/>
                <a:ext cx="192" cy="192"/>
                <a:chOff x="2016" y="2544"/>
                <a:chExt cx="192" cy="192"/>
              </a:xfrm>
            </p:grpSpPr>
            <p:sp>
              <p:nvSpPr>
                <p:cNvPr id="77088" name="Rectangle 344">
                  <a:extLst>
                    <a:ext uri="{FF2B5EF4-FFF2-40B4-BE49-F238E27FC236}">
                      <a16:creationId xmlns:a16="http://schemas.microsoft.com/office/drawing/2014/main" id="{55BA01ED-380F-0840-B020-46851F18D91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9" name="Freeform 345">
                  <a:extLst>
                    <a:ext uri="{FF2B5EF4-FFF2-40B4-BE49-F238E27FC236}">
                      <a16:creationId xmlns:a16="http://schemas.microsoft.com/office/drawing/2014/main" id="{917AABB8-C88C-994F-80AF-AB0CFC109CC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1" name="Group 346">
                <a:extLst>
                  <a:ext uri="{FF2B5EF4-FFF2-40B4-BE49-F238E27FC236}">
                    <a16:creationId xmlns:a16="http://schemas.microsoft.com/office/drawing/2014/main" id="{722740CE-6225-9741-8040-F944DB33F417}"/>
                  </a:ext>
                </a:extLst>
              </p:cNvPr>
              <p:cNvGrpSpPr>
                <a:grpSpLocks/>
              </p:cNvGrpSpPr>
              <p:nvPr/>
            </p:nvGrpSpPr>
            <p:grpSpPr bwMode="auto">
              <a:xfrm>
                <a:off x="2592" y="2736"/>
                <a:ext cx="192" cy="192"/>
                <a:chOff x="2016" y="2544"/>
                <a:chExt cx="192" cy="192"/>
              </a:xfrm>
            </p:grpSpPr>
            <p:sp>
              <p:nvSpPr>
                <p:cNvPr id="77086" name="Rectangle 347">
                  <a:extLst>
                    <a:ext uri="{FF2B5EF4-FFF2-40B4-BE49-F238E27FC236}">
                      <a16:creationId xmlns:a16="http://schemas.microsoft.com/office/drawing/2014/main" id="{15F47F3B-1F22-F34B-B38E-1AF53DA5491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7" name="Freeform 348">
                  <a:extLst>
                    <a:ext uri="{FF2B5EF4-FFF2-40B4-BE49-F238E27FC236}">
                      <a16:creationId xmlns:a16="http://schemas.microsoft.com/office/drawing/2014/main" id="{2509B990-718D-1C4C-8DC7-FC2ECE51BB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2" name="Group 349">
                <a:extLst>
                  <a:ext uri="{FF2B5EF4-FFF2-40B4-BE49-F238E27FC236}">
                    <a16:creationId xmlns:a16="http://schemas.microsoft.com/office/drawing/2014/main" id="{FDCCE441-76C9-B74D-8D6E-518F008F4DF4}"/>
                  </a:ext>
                </a:extLst>
              </p:cNvPr>
              <p:cNvGrpSpPr>
                <a:grpSpLocks/>
              </p:cNvGrpSpPr>
              <p:nvPr/>
            </p:nvGrpSpPr>
            <p:grpSpPr bwMode="auto">
              <a:xfrm>
                <a:off x="2592" y="2928"/>
                <a:ext cx="192" cy="192"/>
                <a:chOff x="2016" y="2544"/>
                <a:chExt cx="192" cy="192"/>
              </a:xfrm>
            </p:grpSpPr>
            <p:sp>
              <p:nvSpPr>
                <p:cNvPr id="77084" name="Rectangle 350">
                  <a:extLst>
                    <a:ext uri="{FF2B5EF4-FFF2-40B4-BE49-F238E27FC236}">
                      <a16:creationId xmlns:a16="http://schemas.microsoft.com/office/drawing/2014/main" id="{B5228C72-B325-5548-BF28-C6911BB5DEF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5" name="Freeform 351">
                  <a:extLst>
                    <a:ext uri="{FF2B5EF4-FFF2-40B4-BE49-F238E27FC236}">
                      <a16:creationId xmlns:a16="http://schemas.microsoft.com/office/drawing/2014/main" id="{D4C3B4B7-86DF-044E-9162-9C7297C88D0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3" name="Group 352">
                <a:extLst>
                  <a:ext uri="{FF2B5EF4-FFF2-40B4-BE49-F238E27FC236}">
                    <a16:creationId xmlns:a16="http://schemas.microsoft.com/office/drawing/2014/main" id="{733AE49E-DD0D-2F49-B1D9-6F55FA6BF1FF}"/>
                  </a:ext>
                </a:extLst>
              </p:cNvPr>
              <p:cNvGrpSpPr>
                <a:grpSpLocks/>
              </p:cNvGrpSpPr>
              <p:nvPr/>
            </p:nvGrpSpPr>
            <p:grpSpPr bwMode="auto">
              <a:xfrm>
                <a:off x="2592" y="3120"/>
                <a:ext cx="192" cy="192"/>
                <a:chOff x="2016" y="2544"/>
                <a:chExt cx="192" cy="192"/>
              </a:xfrm>
            </p:grpSpPr>
            <p:sp>
              <p:nvSpPr>
                <p:cNvPr id="77082" name="Rectangle 353">
                  <a:extLst>
                    <a:ext uri="{FF2B5EF4-FFF2-40B4-BE49-F238E27FC236}">
                      <a16:creationId xmlns:a16="http://schemas.microsoft.com/office/drawing/2014/main" id="{C0085A85-DD9F-F84C-8DDB-DF8AE86205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3" name="Freeform 354">
                  <a:extLst>
                    <a:ext uri="{FF2B5EF4-FFF2-40B4-BE49-F238E27FC236}">
                      <a16:creationId xmlns:a16="http://schemas.microsoft.com/office/drawing/2014/main" id="{434D4572-418F-CB47-AABA-CAA6B28DF2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4" name="Group 355">
                <a:extLst>
                  <a:ext uri="{FF2B5EF4-FFF2-40B4-BE49-F238E27FC236}">
                    <a16:creationId xmlns:a16="http://schemas.microsoft.com/office/drawing/2014/main" id="{A987268A-59FA-E44C-A3A1-92FD1CA0BE4F}"/>
                  </a:ext>
                </a:extLst>
              </p:cNvPr>
              <p:cNvGrpSpPr>
                <a:grpSpLocks/>
              </p:cNvGrpSpPr>
              <p:nvPr/>
            </p:nvGrpSpPr>
            <p:grpSpPr bwMode="auto">
              <a:xfrm>
                <a:off x="2784" y="2544"/>
                <a:ext cx="192" cy="192"/>
                <a:chOff x="2016" y="2544"/>
                <a:chExt cx="192" cy="192"/>
              </a:xfrm>
            </p:grpSpPr>
            <p:sp>
              <p:nvSpPr>
                <p:cNvPr id="77080" name="Rectangle 356">
                  <a:extLst>
                    <a:ext uri="{FF2B5EF4-FFF2-40B4-BE49-F238E27FC236}">
                      <a16:creationId xmlns:a16="http://schemas.microsoft.com/office/drawing/2014/main" id="{1E5F3E6A-5D82-2A4C-8E1C-C6B8172949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1" name="Freeform 357">
                  <a:extLst>
                    <a:ext uri="{FF2B5EF4-FFF2-40B4-BE49-F238E27FC236}">
                      <a16:creationId xmlns:a16="http://schemas.microsoft.com/office/drawing/2014/main" id="{4DAF4273-2FB4-5647-AA50-1EB5A90E5363}"/>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5" name="Group 358">
                <a:extLst>
                  <a:ext uri="{FF2B5EF4-FFF2-40B4-BE49-F238E27FC236}">
                    <a16:creationId xmlns:a16="http://schemas.microsoft.com/office/drawing/2014/main" id="{F737214B-943E-314E-BB5F-2997194853F9}"/>
                  </a:ext>
                </a:extLst>
              </p:cNvPr>
              <p:cNvGrpSpPr>
                <a:grpSpLocks/>
              </p:cNvGrpSpPr>
              <p:nvPr/>
            </p:nvGrpSpPr>
            <p:grpSpPr bwMode="auto">
              <a:xfrm>
                <a:off x="2784" y="2736"/>
                <a:ext cx="192" cy="192"/>
                <a:chOff x="2016" y="2544"/>
                <a:chExt cx="192" cy="192"/>
              </a:xfrm>
            </p:grpSpPr>
            <p:sp>
              <p:nvSpPr>
                <p:cNvPr id="77078" name="Rectangle 359">
                  <a:extLst>
                    <a:ext uri="{FF2B5EF4-FFF2-40B4-BE49-F238E27FC236}">
                      <a16:creationId xmlns:a16="http://schemas.microsoft.com/office/drawing/2014/main" id="{F9BF8289-FDE4-674A-BE5F-46D80CBCFB3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9" name="Freeform 360">
                  <a:extLst>
                    <a:ext uri="{FF2B5EF4-FFF2-40B4-BE49-F238E27FC236}">
                      <a16:creationId xmlns:a16="http://schemas.microsoft.com/office/drawing/2014/main" id="{EACB39AF-4AFA-4346-9ABB-587F876EE4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6" name="Group 361">
                <a:extLst>
                  <a:ext uri="{FF2B5EF4-FFF2-40B4-BE49-F238E27FC236}">
                    <a16:creationId xmlns:a16="http://schemas.microsoft.com/office/drawing/2014/main" id="{A98AAC21-E26A-6540-B1AD-07C8A44C0100}"/>
                  </a:ext>
                </a:extLst>
              </p:cNvPr>
              <p:cNvGrpSpPr>
                <a:grpSpLocks/>
              </p:cNvGrpSpPr>
              <p:nvPr/>
            </p:nvGrpSpPr>
            <p:grpSpPr bwMode="auto">
              <a:xfrm>
                <a:off x="2784" y="2928"/>
                <a:ext cx="192" cy="192"/>
                <a:chOff x="2016" y="2544"/>
                <a:chExt cx="192" cy="192"/>
              </a:xfrm>
            </p:grpSpPr>
            <p:sp>
              <p:nvSpPr>
                <p:cNvPr id="77076" name="Rectangle 362">
                  <a:extLst>
                    <a:ext uri="{FF2B5EF4-FFF2-40B4-BE49-F238E27FC236}">
                      <a16:creationId xmlns:a16="http://schemas.microsoft.com/office/drawing/2014/main" id="{B82CC49E-C0EF-224F-82BE-33639A68C58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7" name="Freeform 363">
                  <a:extLst>
                    <a:ext uri="{FF2B5EF4-FFF2-40B4-BE49-F238E27FC236}">
                      <a16:creationId xmlns:a16="http://schemas.microsoft.com/office/drawing/2014/main" id="{DB6A2681-FC91-CA4D-A401-C057A505A42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7" name="Group 364">
                <a:extLst>
                  <a:ext uri="{FF2B5EF4-FFF2-40B4-BE49-F238E27FC236}">
                    <a16:creationId xmlns:a16="http://schemas.microsoft.com/office/drawing/2014/main" id="{F901354E-8253-2B49-9018-5F171C519049}"/>
                  </a:ext>
                </a:extLst>
              </p:cNvPr>
              <p:cNvGrpSpPr>
                <a:grpSpLocks/>
              </p:cNvGrpSpPr>
              <p:nvPr/>
            </p:nvGrpSpPr>
            <p:grpSpPr bwMode="auto">
              <a:xfrm>
                <a:off x="2784" y="3120"/>
                <a:ext cx="192" cy="192"/>
                <a:chOff x="2016" y="2544"/>
                <a:chExt cx="192" cy="192"/>
              </a:xfrm>
            </p:grpSpPr>
            <p:sp>
              <p:nvSpPr>
                <p:cNvPr id="77074" name="Rectangle 365">
                  <a:extLst>
                    <a:ext uri="{FF2B5EF4-FFF2-40B4-BE49-F238E27FC236}">
                      <a16:creationId xmlns:a16="http://schemas.microsoft.com/office/drawing/2014/main" id="{0E7CEE22-3674-D144-AA32-8EF45D386D4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5" name="Freeform 366">
                  <a:extLst>
                    <a:ext uri="{FF2B5EF4-FFF2-40B4-BE49-F238E27FC236}">
                      <a16:creationId xmlns:a16="http://schemas.microsoft.com/office/drawing/2014/main" id="{954F76F3-1A7C-C649-8FCF-B2301B2CA2A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8" name="Group 367">
                <a:extLst>
                  <a:ext uri="{FF2B5EF4-FFF2-40B4-BE49-F238E27FC236}">
                    <a16:creationId xmlns:a16="http://schemas.microsoft.com/office/drawing/2014/main" id="{85BD4B3B-A217-FF4F-AE5F-9F7690941292}"/>
                  </a:ext>
                </a:extLst>
              </p:cNvPr>
              <p:cNvGrpSpPr>
                <a:grpSpLocks/>
              </p:cNvGrpSpPr>
              <p:nvPr/>
            </p:nvGrpSpPr>
            <p:grpSpPr bwMode="auto">
              <a:xfrm>
                <a:off x="2976" y="2544"/>
                <a:ext cx="192" cy="192"/>
                <a:chOff x="2016" y="2544"/>
                <a:chExt cx="192" cy="192"/>
              </a:xfrm>
            </p:grpSpPr>
            <p:sp>
              <p:nvSpPr>
                <p:cNvPr id="77072" name="Rectangle 368">
                  <a:extLst>
                    <a:ext uri="{FF2B5EF4-FFF2-40B4-BE49-F238E27FC236}">
                      <a16:creationId xmlns:a16="http://schemas.microsoft.com/office/drawing/2014/main" id="{7F7DFBE4-62F8-1145-A9AF-4767A175892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3" name="Freeform 369">
                  <a:extLst>
                    <a:ext uri="{FF2B5EF4-FFF2-40B4-BE49-F238E27FC236}">
                      <a16:creationId xmlns:a16="http://schemas.microsoft.com/office/drawing/2014/main" id="{D1E74A9E-7D7B-0B4D-B36A-D5C76934D9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9" name="Group 370">
                <a:extLst>
                  <a:ext uri="{FF2B5EF4-FFF2-40B4-BE49-F238E27FC236}">
                    <a16:creationId xmlns:a16="http://schemas.microsoft.com/office/drawing/2014/main" id="{A148BBF0-2858-EE44-A117-3AE2744D9067}"/>
                  </a:ext>
                </a:extLst>
              </p:cNvPr>
              <p:cNvGrpSpPr>
                <a:grpSpLocks/>
              </p:cNvGrpSpPr>
              <p:nvPr/>
            </p:nvGrpSpPr>
            <p:grpSpPr bwMode="auto">
              <a:xfrm>
                <a:off x="2976" y="2736"/>
                <a:ext cx="192" cy="192"/>
                <a:chOff x="2016" y="2544"/>
                <a:chExt cx="192" cy="192"/>
              </a:xfrm>
            </p:grpSpPr>
            <p:sp>
              <p:nvSpPr>
                <p:cNvPr id="77070" name="Rectangle 371">
                  <a:extLst>
                    <a:ext uri="{FF2B5EF4-FFF2-40B4-BE49-F238E27FC236}">
                      <a16:creationId xmlns:a16="http://schemas.microsoft.com/office/drawing/2014/main" id="{62DD8D8A-4861-8548-8DFB-CD7E62D032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1" name="Freeform 372">
                  <a:extLst>
                    <a:ext uri="{FF2B5EF4-FFF2-40B4-BE49-F238E27FC236}">
                      <a16:creationId xmlns:a16="http://schemas.microsoft.com/office/drawing/2014/main" id="{8C52985A-4D42-4043-A731-46CE55EFAF2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0" name="Group 373">
                <a:extLst>
                  <a:ext uri="{FF2B5EF4-FFF2-40B4-BE49-F238E27FC236}">
                    <a16:creationId xmlns:a16="http://schemas.microsoft.com/office/drawing/2014/main" id="{0D67027B-F55D-E045-87FC-DA3F75EF8FCF}"/>
                  </a:ext>
                </a:extLst>
              </p:cNvPr>
              <p:cNvGrpSpPr>
                <a:grpSpLocks/>
              </p:cNvGrpSpPr>
              <p:nvPr/>
            </p:nvGrpSpPr>
            <p:grpSpPr bwMode="auto">
              <a:xfrm>
                <a:off x="2976" y="2928"/>
                <a:ext cx="192" cy="192"/>
                <a:chOff x="2016" y="2544"/>
                <a:chExt cx="192" cy="192"/>
              </a:xfrm>
            </p:grpSpPr>
            <p:sp>
              <p:nvSpPr>
                <p:cNvPr id="77068" name="Rectangle 374">
                  <a:extLst>
                    <a:ext uri="{FF2B5EF4-FFF2-40B4-BE49-F238E27FC236}">
                      <a16:creationId xmlns:a16="http://schemas.microsoft.com/office/drawing/2014/main" id="{881451BA-BBDF-AC41-9413-E365C804B33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9" name="Freeform 375">
                  <a:extLst>
                    <a:ext uri="{FF2B5EF4-FFF2-40B4-BE49-F238E27FC236}">
                      <a16:creationId xmlns:a16="http://schemas.microsoft.com/office/drawing/2014/main" id="{49372564-3CF9-704F-ABA6-673BE63981B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1" name="Group 376">
                <a:extLst>
                  <a:ext uri="{FF2B5EF4-FFF2-40B4-BE49-F238E27FC236}">
                    <a16:creationId xmlns:a16="http://schemas.microsoft.com/office/drawing/2014/main" id="{60B3CA53-583C-134C-80C9-A9FF300B555B}"/>
                  </a:ext>
                </a:extLst>
              </p:cNvPr>
              <p:cNvGrpSpPr>
                <a:grpSpLocks/>
              </p:cNvGrpSpPr>
              <p:nvPr/>
            </p:nvGrpSpPr>
            <p:grpSpPr bwMode="auto">
              <a:xfrm>
                <a:off x="2976" y="3120"/>
                <a:ext cx="192" cy="192"/>
                <a:chOff x="2016" y="2544"/>
                <a:chExt cx="192" cy="192"/>
              </a:xfrm>
            </p:grpSpPr>
            <p:sp>
              <p:nvSpPr>
                <p:cNvPr id="77066" name="Rectangle 377">
                  <a:extLst>
                    <a:ext uri="{FF2B5EF4-FFF2-40B4-BE49-F238E27FC236}">
                      <a16:creationId xmlns:a16="http://schemas.microsoft.com/office/drawing/2014/main" id="{2E824299-F875-2C4E-9961-8EF879E3968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7" name="Freeform 378">
                  <a:extLst>
                    <a:ext uri="{FF2B5EF4-FFF2-40B4-BE49-F238E27FC236}">
                      <a16:creationId xmlns:a16="http://schemas.microsoft.com/office/drawing/2014/main" id="{744452D4-14B2-DA44-9055-7DAE9A252EB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2" name="Group 379">
                <a:extLst>
                  <a:ext uri="{FF2B5EF4-FFF2-40B4-BE49-F238E27FC236}">
                    <a16:creationId xmlns:a16="http://schemas.microsoft.com/office/drawing/2014/main" id="{0F8ECB0A-5E10-1548-A059-6E420C4AD1E1}"/>
                  </a:ext>
                </a:extLst>
              </p:cNvPr>
              <p:cNvGrpSpPr>
                <a:grpSpLocks/>
              </p:cNvGrpSpPr>
              <p:nvPr/>
            </p:nvGrpSpPr>
            <p:grpSpPr bwMode="auto">
              <a:xfrm>
                <a:off x="3168" y="2544"/>
                <a:ext cx="192" cy="192"/>
                <a:chOff x="2016" y="2544"/>
                <a:chExt cx="192" cy="192"/>
              </a:xfrm>
            </p:grpSpPr>
            <p:sp>
              <p:nvSpPr>
                <p:cNvPr id="77064" name="Rectangle 380">
                  <a:extLst>
                    <a:ext uri="{FF2B5EF4-FFF2-40B4-BE49-F238E27FC236}">
                      <a16:creationId xmlns:a16="http://schemas.microsoft.com/office/drawing/2014/main" id="{8CD262D0-701C-A549-A4E9-745051C6A43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5" name="Freeform 381">
                  <a:extLst>
                    <a:ext uri="{FF2B5EF4-FFF2-40B4-BE49-F238E27FC236}">
                      <a16:creationId xmlns:a16="http://schemas.microsoft.com/office/drawing/2014/main" id="{529C0F26-D441-9C4D-8C89-BE873284DF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3" name="Group 382">
                <a:extLst>
                  <a:ext uri="{FF2B5EF4-FFF2-40B4-BE49-F238E27FC236}">
                    <a16:creationId xmlns:a16="http://schemas.microsoft.com/office/drawing/2014/main" id="{F2395883-39ED-6B4B-9FDC-56AAD7304F4B}"/>
                  </a:ext>
                </a:extLst>
              </p:cNvPr>
              <p:cNvGrpSpPr>
                <a:grpSpLocks/>
              </p:cNvGrpSpPr>
              <p:nvPr/>
            </p:nvGrpSpPr>
            <p:grpSpPr bwMode="auto">
              <a:xfrm>
                <a:off x="3168" y="2736"/>
                <a:ext cx="192" cy="192"/>
                <a:chOff x="2016" y="2544"/>
                <a:chExt cx="192" cy="192"/>
              </a:xfrm>
            </p:grpSpPr>
            <p:sp>
              <p:nvSpPr>
                <p:cNvPr id="77062" name="Rectangle 383">
                  <a:extLst>
                    <a:ext uri="{FF2B5EF4-FFF2-40B4-BE49-F238E27FC236}">
                      <a16:creationId xmlns:a16="http://schemas.microsoft.com/office/drawing/2014/main" id="{8007F4C0-8784-C74E-A0F3-9F2CC28C48D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3" name="Freeform 384">
                  <a:extLst>
                    <a:ext uri="{FF2B5EF4-FFF2-40B4-BE49-F238E27FC236}">
                      <a16:creationId xmlns:a16="http://schemas.microsoft.com/office/drawing/2014/main" id="{BD5E5285-11E4-0C4D-9DCC-9A9D9F596B7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4" name="Group 385">
                <a:extLst>
                  <a:ext uri="{FF2B5EF4-FFF2-40B4-BE49-F238E27FC236}">
                    <a16:creationId xmlns:a16="http://schemas.microsoft.com/office/drawing/2014/main" id="{A2EA74F8-D562-E144-9FA4-95394B9ACE97}"/>
                  </a:ext>
                </a:extLst>
              </p:cNvPr>
              <p:cNvGrpSpPr>
                <a:grpSpLocks/>
              </p:cNvGrpSpPr>
              <p:nvPr/>
            </p:nvGrpSpPr>
            <p:grpSpPr bwMode="auto">
              <a:xfrm>
                <a:off x="3168" y="2928"/>
                <a:ext cx="192" cy="192"/>
                <a:chOff x="2016" y="2544"/>
                <a:chExt cx="192" cy="192"/>
              </a:xfrm>
            </p:grpSpPr>
            <p:sp>
              <p:nvSpPr>
                <p:cNvPr id="77060" name="Rectangle 386">
                  <a:extLst>
                    <a:ext uri="{FF2B5EF4-FFF2-40B4-BE49-F238E27FC236}">
                      <a16:creationId xmlns:a16="http://schemas.microsoft.com/office/drawing/2014/main" id="{ED2117E7-4A33-BD48-9D3B-3BDECF10DD0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1" name="Freeform 387">
                  <a:extLst>
                    <a:ext uri="{FF2B5EF4-FFF2-40B4-BE49-F238E27FC236}">
                      <a16:creationId xmlns:a16="http://schemas.microsoft.com/office/drawing/2014/main" id="{43DEF26F-14C8-8540-A1CA-C9517C4BA7D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5" name="Group 388">
                <a:extLst>
                  <a:ext uri="{FF2B5EF4-FFF2-40B4-BE49-F238E27FC236}">
                    <a16:creationId xmlns:a16="http://schemas.microsoft.com/office/drawing/2014/main" id="{DE8AC6B0-FFB3-6A4E-AA70-E0F7BA583D2E}"/>
                  </a:ext>
                </a:extLst>
              </p:cNvPr>
              <p:cNvGrpSpPr>
                <a:grpSpLocks/>
              </p:cNvGrpSpPr>
              <p:nvPr/>
            </p:nvGrpSpPr>
            <p:grpSpPr bwMode="auto">
              <a:xfrm>
                <a:off x="3168" y="3120"/>
                <a:ext cx="192" cy="192"/>
                <a:chOff x="2016" y="2544"/>
                <a:chExt cx="192" cy="192"/>
              </a:xfrm>
            </p:grpSpPr>
            <p:sp>
              <p:nvSpPr>
                <p:cNvPr id="77058" name="Rectangle 389">
                  <a:extLst>
                    <a:ext uri="{FF2B5EF4-FFF2-40B4-BE49-F238E27FC236}">
                      <a16:creationId xmlns:a16="http://schemas.microsoft.com/office/drawing/2014/main" id="{6140A682-B447-4D4C-819E-27F5F238DA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9" name="Freeform 390">
                  <a:extLst>
                    <a:ext uri="{FF2B5EF4-FFF2-40B4-BE49-F238E27FC236}">
                      <a16:creationId xmlns:a16="http://schemas.microsoft.com/office/drawing/2014/main" id="{932FB30F-B73E-6D44-A98C-C7235A6F874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6" name="Group 391">
                <a:extLst>
                  <a:ext uri="{FF2B5EF4-FFF2-40B4-BE49-F238E27FC236}">
                    <a16:creationId xmlns:a16="http://schemas.microsoft.com/office/drawing/2014/main" id="{E9302162-E557-E14E-8FF4-7A703CBDC344}"/>
                  </a:ext>
                </a:extLst>
              </p:cNvPr>
              <p:cNvGrpSpPr>
                <a:grpSpLocks/>
              </p:cNvGrpSpPr>
              <p:nvPr/>
            </p:nvGrpSpPr>
            <p:grpSpPr bwMode="auto">
              <a:xfrm>
                <a:off x="3360" y="2544"/>
                <a:ext cx="192" cy="192"/>
                <a:chOff x="2016" y="2544"/>
                <a:chExt cx="192" cy="192"/>
              </a:xfrm>
            </p:grpSpPr>
            <p:sp>
              <p:nvSpPr>
                <p:cNvPr id="77056" name="Rectangle 392">
                  <a:extLst>
                    <a:ext uri="{FF2B5EF4-FFF2-40B4-BE49-F238E27FC236}">
                      <a16:creationId xmlns:a16="http://schemas.microsoft.com/office/drawing/2014/main" id="{F8929095-B97E-1B40-866F-288A20D02E2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7" name="Freeform 393">
                  <a:extLst>
                    <a:ext uri="{FF2B5EF4-FFF2-40B4-BE49-F238E27FC236}">
                      <a16:creationId xmlns:a16="http://schemas.microsoft.com/office/drawing/2014/main" id="{7C6EF7D2-E689-0441-B1C5-CE3C886B55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7" name="Group 394">
                <a:extLst>
                  <a:ext uri="{FF2B5EF4-FFF2-40B4-BE49-F238E27FC236}">
                    <a16:creationId xmlns:a16="http://schemas.microsoft.com/office/drawing/2014/main" id="{907BE85D-ADEB-AD40-A67F-49F2DB8E730B}"/>
                  </a:ext>
                </a:extLst>
              </p:cNvPr>
              <p:cNvGrpSpPr>
                <a:grpSpLocks/>
              </p:cNvGrpSpPr>
              <p:nvPr/>
            </p:nvGrpSpPr>
            <p:grpSpPr bwMode="auto">
              <a:xfrm>
                <a:off x="3360" y="2736"/>
                <a:ext cx="192" cy="192"/>
                <a:chOff x="2016" y="2544"/>
                <a:chExt cx="192" cy="192"/>
              </a:xfrm>
            </p:grpSpPr>
            <p:sp>
              <p:nvSpPr>
                <p:cNvPr id="77054" name="Rectangle 395">
                  <a:extLst>
                    <a:ext uri="{FF2B5EF4-FFF2-40B4-BE49-F238E27FC236}">
                      <a16:creationId xmlns:a16="http://schemas.microsoft.com/office/drawing/2014/main" id="{345CE147-CE75-C744-930E-79776D732F7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5" name="Freeform 396">
                  <a:extLst>
                    <a:ext uri="{FF2B5EF4-FFF2-40B4-BE49-F238E27FC236}">
                      <a16:creationId xmlns:a16="http://schemas.microsoft.com/office/drawing/2014/main" id="{FF98CBBB-94AC-454C-AF2A-25E49B63464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8" name="Group 397">
                <a:extLst>
                  <a:ext uri="{FF2B5EF4-FFF2-40B4-BE49-F238E27FC236}">
                    <a16:creationId xmlns:a16="http://schemas.microsoft.com/office/drawing/2014/main" id="{AD3FF202-1787-6D4D-A7B0-7E0F2C6D6B7D}"/>
                  </a:ext>
                </a:extLst>
              </p:cNvPr>
              <p:cNvGrpSpPr>
                <a:grpSpLocks/>
              </p:cNvGrpSpPr>
              <p:nvPr/>
            </p:nvGrpSpPr>
            <p:grpSpPr bwMode="auto">
              <a:xfrm>
                <a:off x="3360" y="2928"/>
                <a:ext cx="192" cy="192"/>
                <a:chOff x="2016" y="2544"/>
                <a:chExt cx="192" cy="192"/>
              </a:xfrm>
            </p:grpSpPr>
            <p:sp>
              <p:nvSpPr>
                <p:cNvPr id="77052" name="Rectangle 398">
                  <a:extLst>
                    <a:ext uri="{FF2B5EF4-FFF2-40B4-BE49-F238E27FC236}">
                      <a16:creationId xmlns:a16="http://schemas.microsoft.com/office/drawing/2014/main" id="{6C6B7D8C-A9B3-E74F-B171-55998E1CBB5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3" name="Freeform 399">
                  <a:extLst>
                    <a:ext uri="{FF2B5EF4-FFF2-40B4-BE49-F238E27FC236}">
                      <a16:creationId xmlns:a16="http://schemas.microsoft.com/office/drawing/2014/main" id="{5925B1A2-2DC0-554E-8545-4AF50FE07FB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9" name="Group 400">
                <a:extLst>
                  <a:ext uri="{FF2B5EF4-FFF2-40B4-BE49-F238E27FC236}">
                    <a16:creationId xmlns:a16="http://schemas.microsoft.com/office/drawing/2014/main" id="{0F776E23-813B-4340-9D1D-CEE1A496C65A}"/>
                  </a:ext>
                </a:extLst>
              </p:cNvPr>
              <p:cNvGrpSpPr>
                <a:grpSpLocks/>
              </p:cNvGrpSpPr>
              <p:nvPr/>
            </p:nvGrpSpPr>
            <p:grpSpPr bwMode="auto">
              <a:xfrm>
                <a:off x="3360" y="3120"/>
                <a:ext cx="192" cy="192"/>
                <a:chOff x="2016" y="2544"/>
                <a:chExt cx="192" cy="192"/>
              </a:xfrm>
            </p:grpSpPr>
            <p:sp>
              <p:nvSpPr>
                <p:cNvPr id="77050" name="Rectangle 401">
                  <a:extLst>
                    <a:ext uri="{FF2B5EF4-FFF2-40B4-BE49-F238E27FC236}">
                      <a16:creationId xmlns:a16="http://schemas.microsoft.com/office/drawing/2014/main" id="{001480A4-82E4-EE4E-B8EE-09F254CD32E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1" name="Freeform 402">
                  <a:extLst>
                    <a:ext uri="{FF2B5EF4-FFF2-40B4-BE49-F238E27FC236}">
                      <a16:creationId xmlns:a16="http://schemas.microsoft.com/office/drawing/2014/main" id="{7B6F522A-8C22-1046-AD70-9A1F6C36E69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sp>
          <p:nvSpPr>
            <p:cNvPr id="77016" name="AutoShape 403">
              <a:extLst>
                <a:ext uri="{FF2B5EF4-FFF2-40B4-BE49-F238E27FC236}">
                  <a16:creationId xmlns:a16="http://schemas.microsoft.com/office/drawing/2014/main" id="{2EDCA91E-B1EE-5240-ADA8-96758C96EFDF}"/>
                </a:ext>
              </a:extLst>
            </p:cNvPr>
            <p:cNvSpPr>
              <a:spLocks noChangeArrowheads="1"/>
            </p:cNvSpPr>
            <p:nvPr/>
          </p:nvSpPr>
          <p:spPr bwMode="auto">
            <a:xfrm>
              <a:off x="2016" y="232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033" name="Group 404">
            <a:extLst>
              <a:ext uri="{FF2B5EF4-FFF2-40B4-BE49-F238E27FC236}">
                <a16:creationId xmlns:a16="http://schemas.microsoft.com/office/drawing/2014/main" id="{2EA83C42-26B8-0B47-BF34-64F64ADA00B2}"/>
              </a:ext>
            </a:extLst>
          </p:cNvPr>
          <p:cNvGrpSpPr>
            <a:grpSpLocks/>
          </p:cNvGrpSpPr>
          <p:nvPr/>
        </p:nvGrpSpPr>
        <p:grpSpPr bwMode="auto">
          <a:xfrm>
            <a:off x="5638800" y="3082925"/>
            <a:ext cx="3200400" cy="1495425"/>
            <a:chOff x="3552" y="1794"/>
            <a:chExt cx="2016" cy="942"/>
          </a:xfrm>
        </p:grpSpPr>
        <p:grpSp>
          <p:nvGrpSpPr>
            <p:cNvPr id="76916" name="Group 405">
              <a:extLst>
                <a:ext uri="{FF2B5EF4-FFF2-40B4-BE49-F238E27FC236}">
                  <a16:creationId xmlns:a16="http://schemas.microsoft.com/office/drawing/2014/main" id="{05E4A2CF-23DF-B347-A66D-16E53B06D8C6}"/>
                </a:ext>
              </a:extLst>
            </p:cNvPr>
            <p:cNvGrpSpPr>
              <a:grpSpLocks/>
            </p:cNvGrpSpPr>
            <p:nvPr/>
          </p:nvGrpSpPr>
          <p:grpSpPr bwMode="auto">
            <a:xfrm>
              <a:off x="4032" y="1968"/>
              <a:ext cx="1536" cy="768"/>
              <a:chOff x="3552" y="1968"/>
              <a:chExt cx="1536" cy="768"/>
            </a:xfrm>
          </p:grpSpPr>
          <p:sp>
            <p:nvSpPr>
              <p:cNvPr id="76918" name="Rectangle 406">
                <a:extLst>
                  <a:ext uri="{FF2B5EF4-FFF2-40B4-BE49-F238E27FC236}">
                    <a16:creationId xmlns:a16="http://schemas.microsoft.com/office/drawing/2014/main" id="{717D4D20-6B10-774B-90CD-E1529B5F5999}"/>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919" name="Group 407">
                <a:extLst>
                  <a:ext uri="{FF2B5EF4-FFF2-40B4-BE49-F238E27FC236}">
                    <a16:creationId xmlns:a16="http://schemas.microsoft.com/office/drawing/2014/main" id="{61091E1B-33EB-DF45-B74D-669EB1812498}"/>
                  </a:ext>
                </a:extLst>
              </p:cNvPr>
              <p:cNvGrpSpPr>
                <a:grpSpLocks/>
              </p:cNvGrpSpPr>
              <p:nvPr/>
            </p:nvGrpSpPr>
            <p:grpSpPr bwMode="auto">
              <a:xfrm>
                <a:off x="3552" y="1968"/>
                <a:ext cx="192" cy="192"/>
                <a:chOff x="3552" y="1968"/>
                <a:chExt cx="192" cy="192"/>
              </a:xfrm>
            </p:grpSpPr>
            <p:sp>
              <p:nvSpPr>
                <p:cNvPr id="77013" name="Rectangle 408">
                  <a:extLst>
                    <a:ext uri="{FF2B5EF4-FFF2-40B4-BE49-F238E27FC236}">
                      <a16:creationId xmlns:a16="http://schemas.microsoft.com/office/drawing/2014/main" id="{A747D768-2967-6D49-B877-B0F724FC260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4" name="Rectangle 409">
                  <a:extLst>
                    <a:ext uri="{FF2B5EF4-FFF2-40B4-BE49-F238E27FC236}">
                      <a16:creationId xmlns:a16="http://schemas.microsoft.com/office/drawing/2014/main" id="{D81DABD0-F7D9-FF40-A37E-5577D2C540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0" name="Group 410">
                <a:extLst>
                  <a:ext uri="{FF2B5EF4-FFF2-40B4-BE49-F238E27FC236}">
                    <a16:creationId xmlns:a16="http://schemas.microsoft.com/office/drawing/2014/main" id="{4355E315-978C-6340-9335-4E424629C861}"/>
                  </a:ext>
                </a:extLst>
              </p:cNvPr>
              <p:cNvGrpSpPr>
                <a:grpSpLocks/>
              </p:cNvGrpSpPr>
              <p:nvPr/>
            </p:nvGrpSpPr>
            <p:grpSpPr bwMode="auto">
              <a:xfrm>
                <a:off x="3552" y="2160"/>
                <a:ext cx="192" cy="192"/>
                <a:chOff x="3552" y="1968"/>
                <a:chExt cx="192" cy="192"/>
              </a:xfrm>
            </p:grpSpPr>
            <p:sp>
              <p:nvSpPr>
                <p:cNvPr id="77011" name="Rectangle 411">
                  <a:extLst>
                    <a:ext uri="{FF2B5EF4-FFF2-40B4-BE49-F238E27FC236}">
                      <a16:creationId xmlns:a16="http://schemas.microsoft.com/office/drawing/2014/main" id="{49B1213C-A6E3-9943-969C-0369CF46802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2" name="Rectangle 412">
                  <a:extLst>
                    <a:ext uri="{FF2B5EF4-FFF2-40B4-BE49-F238E27FC236}">
                      <a16:creationId xmlns:a16="http://schemas.microsoft.com/office/drawing/2014/main" id="{CD8203CD-2189-FE4E-BF77-654498E1FD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1" name="Group 413">
                <a:extLst>
                  <a:ext uri="{FF2B5EF4-FFF2-40B4-BE49-F238E27FC236}">
                    <a16:creationId xmlns:a16="http://schemas.microsoft.com/office/drawing/2014/main" id="{303BA5FF-E962-834E-9B52-66DB543819EA}"/>
                  </a:ext>
                </a:extLst>
              </p:cNvPr>
              <p:cNvGrpSpPr>
                <a:grpSpLocks/>
              </p:cNvGrpSpPr>
              <p:nvPr/>
            </p:nvGrpSpPr>
            <p:grpSpPr bwMode="auto">
              <a:xfrm>
                <a:off x="3552" y="2352"/>
                <a:ext cx="192" cy="192"/>
                <a:chOff x="3552" y="1968"/>
                <a:chExt cx="192" cy="192"/>
              </a:xfrm>
            </p:grpSpPr>
            <p:sp>
              <p:nvSpPr>
                <p:cNvPr id="77009" name="Rectangle 414">
                  <a:extLst>
                    <a:ext uri="{FF2B5EF4-FFF2-40B4-BE49-F238E27FC236}">
                      <a16:creationId xmlns:a16="http://schemas.microsoft.com/office/drawing/2014/main" id="{BB6BA6D9-3C60-6042-846E-531B83BC8C1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0" name="Rectangle 415">
                  <a:extLst>
                    <a:ext uri="{FF2B5EF4-FFF2-40B4-BE49-F238E27FC236}">
                      <a16:creationId xmlns:a16="http://schemas.microsoft.com/office/drawing/2014/main" id="{B01F0EEE-0962-A74E-9799-A63A2FBAAF3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2" name="Group 416">
                <a:extLst>
                  <a:ext uri="{FF2B5EF4-FFF2-40B4-BE49-F238E27FC236}">
                    <a16:creationId xmlns:a16="http://schemas.microsoft.com/office/drawing/2014/main" id="{D7441D68-6CA5-9048-8D45-1FDD72451DF9}"/>
                  </a:ext>
                </a:extLst>
              </p:cNvPr>
              <p:cNvGrpSpPr>
                <a:grpSpLocks/>
              </p:cNvGrpSpPr>
              <p:nvPr/>
            </p:nvGrpSpPr>
            <p:grpSpPr bwMode="auto">
              <a:xfrm>
                <a:off x="3552" y="2544"/>
                <a:ext cx="192" cy="192"/>
                <a:chOff x="3552" y="1968"/>
                <a:chExt cx="192" cy="192"/>
              </a:xfrm>
            </p:grpSpPr>
            <p:sp>
              <p:nvSpPr>
                <p:cNvPr id="77007" name="Rectangle 417">
                  <a:extLst>
                    <a:ext uri="{FF2B5EF4-FFF2-40B4-BE49-F238E27FC236}">
                      <a16:creationId xmlns:a16="http://schemas.microsoft.com/office/drawing/2014/main" id="{E7B55394-EE43-0346-B58C-65341297B19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8" name="Rectangle 418">
                  <a:extLst>
                    <a:ext uri="{FF2B5EF4-FFF2-40B4-BE49-F238E27FC236}">
                      <a16:creationId xmlns:a16="http://schemas.microsoft.com/office/drawing/2014/main" id="{6BE2C2C8-79C2-254F-AA81-F9E751D1B80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3" name="Group 419">
                <a:extLst>
                  <a:ext uri="{FF2B5EF4-FFF2-40B4-BE49-F238E27FC236}">
                    <a16:creationId xmlns:a16="http://schemas.microsoft.com/office/drawing/2014/main" id="{556ED885-DBBD-5745-8A54-324E05666FD3}"/>
                  </a:ext>
                </a:extLst>
              </p:cNvPr>
              <p:cNvGrpSpPr>
                <a:grpSpLocks/>
              </p:cNvGrpSpPr>
              <p:nvPr/>
            </p:nvGrpSpPr>
            <p:grpSpPr bwMode="auto">
              <a:xfrm>
                <a:off x="3744" y="1968"/>
                <a:ext cx="192" cy="192"/>
                <a:chOff x="3552" y="1968"/>
                <a:chExt cx="192" cy="192"/>
              </a:xfrm>
            </p:grpSpPr>
            <p:sp>
              <p:nvSpPr>
                <p:cNvPr id="77005" name="Rectangle 420">
                  <a:extLst>
                    <a:ext uri="{FF2B5EF4-FFF2-40B4-BE49-F238E27FC236}">
                      <a16:creationId xmlns:a16="http://schemas.microsoft.com/office/drawing/2014/main" id="{14589414-3AFF-7B49-BE92-02257F603C7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6" name="Rectangle 421">
                  <a:extLst>
                    <a:ext uri="{FF2B5EF4-FFF2-40B4-BE49-F238E27FC236}">
                      <a16:creationId xmlns:a16="http://schemas.microsoft.com/office/drawing/2014/main" id="{CA580E0B-7762-A340-9BF0-D2BE573FFB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4" name="Group 422">
                <a:extLst>
                  <a:ext uri="{FF2B5EF4-FFF2-40B4-BE49-F238E27FC236}">
                    <a16:creationId xmlns:a16="http://schemas.microsoft.com/office/drawing/2014/main" id="{A2387B8E-6D93-5344-985C-1C8F85135829}"/>
                  </a:ext>
                </a:extLst>
              </p:cNvPr>
              <p:cNvGrpSpPr>
                <a:grpSpLocks/>
              </p:cNvGrpSpPr>
              <p:nvPr/>
            </p:nvGrpSpPr>
            <p:grpSpPr bwMode="auto">
              <a:xfrm>
                <a:off x="3744" y="2160"/>
                <a:ext cx="192" cy="192"/>
                <a:chOff x="3552" y="1968"/>
                <a:chExt cx="192" cy="192"/>
              </a:xfrm>
            </p:grpSpPr>
            <p:sp>
              <p:nvSpPr>
                <p:cNvPr id="77003" name="Rectangle 423">
                  <a:extLst>
                    <a:ext uri="{FF2B5EF4-FFF2-40B4-BE49-F238E27FC236}">
                      <a16:creationId xmlns:a16="http://schemas.microsoft.com/office/drawing/2014/main" id="{16B9D5E4-E17A-CD4D-9BFF-2D6C6E989FD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4" name="Rectangle 424">
                  <a:extLst>
                    <a:ext uri="{FF2B5EF4-FFF2-40B4-BE49-F238E27FC236}">
                      <a16:creationId xmlns:a16="http://schemas.microsoft.com/office/drawing/2014/main" id="{D07D3BC7-9B0E-D146-9E08-B7867426EFA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5" name="Group 425">
                <a:extLst>
                  <a:ext uri="{FF2B5EF4-FFF2-40B4-BE49-F238E27FC236}">
                    <a16:creationId xmlns:a16="http://schemas.microsoft.com/office/drawing/2014/main" id="{4F901715-DF7D-6243-AEC9-8D9602089E05}"/>
                  </a:ext>
                </a:extLst>
              </p:cNvPr>
              <p:cNvGrpSpPr>
                <a:grpSpLocks/>
              </p:cNvGrpSpPr>
              <p:nvPr/>
            </p:nvGrpSpPr>
            <p:grpSpPr bwMode="auto">
              <a:xfrm>
                <a:off x="3744" y="2352"/>
                <a:ext cx="192" cy="192"/>
                <a:chOff x="3552" y="1968"/>
                <a:chExt cx="192" cy="192"/>
              </a:xfrm>
            </p:grpSpPr>
            <p:sp>
              <p:nvSpPr>
                <p:cNvPr id="77001" name="Rectangle 426">
                  <a:extLst>
                    <a:ext uri="{FF2B5EF4-FFF2-40B4-BE49-F238E27FC236}">
                      <a16:creationId xmlns:a16="http://schemas.microsoft.com/office/drawing/2014/main" id="{10AEFD07-AF2E-3242-A352-262EA2933A6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2" name="Rectangle 427">
                  <a:extLst>
                    <a:ext uri="{FF2B5EF4-FFF2-40B4-BE49-F238E27FC236}">
                      <a16:creationId xmlns:a16="http://schemas.microsoft.com/office/drawing/2014/main" id="{09FEE2C8-AE7D-484F-B38D-238E09DBEDE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6" name="Group 428">
                <a:extLst>
                  <a:ext uri="{FF2B5EF4-FFF2-40B4-BE49-F238E27FC236}">
                    <a16:creationId xmlns:a16="http://schemas.microsoft.com/office/drawing/2014/main" id="{788CC36E-DD4E-8E46-BB02-72EA850B01FA}"/>
                  </a:ext>
                </a:extLst>
              </p:cNvPr>
              <p:cNvGrpSpPr>
                <a:grpSpLocks/>
              </p:cNvGrpSpPr>
              <p:nvPr/>
            </p:nvGrpSpPr>
            <p:grpSpPr bwMode="auto">
              <a:xfrm>
                <a:off x="3744" y="2544"/>
                <a:ext cx="192" cy="192"/>
                <a:chOff x="3552" y="1968"/>
                <a:chExt cx="192" cy="192"/>
              </a:xfrm>
            </p:grpSpPr>
            <p:sp>
              <p:nvSpPr>
                <p:cNvPr id="76999" name="Rectangle 429">
                  <a:extLst>
                    <a:ext uri="{FF2B5EF4-FFF2-40B4-BE49-F238E27FC236}">
                      <a16:creationId xmlns:a16="http://schemas.microsoft.com/office/drawing/2014/main" id="{F4EB4663-31FF-934A-851D-4D94E801735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0" name="Rectangle 430">
                  <a:extLst>
                    <a:ext uri="{FF2B5EF4-FFF2-40B4-BE49-F238E27FC236}">
                      <a16:creationId xmlns:a16="http://schemas.microsoft.com/office/drawing/2014/main" id="{266AACB3-0E43-4444-B17A-5B2BA41C91E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7" name="Group 431">
                <a:extLst>
                  <a:ext uri="{FF2B5EF4-FFF2-40B4-BE49-F238E27FC236}">
                    <a16:creationId xmlns:a16="http://schemas.microsoft.com/office/drawing/2014/main" id="{4B100E7E-B6BB-0B49-98DD-00AB43CE6A2D}"/>
                  </a:ext>
                </a:extLst>
              </p:cNvPr>
              <p:cNvGrpSpPr>
                <a:grpSpLocks/>
              </p:cNvGrpSpPr>
              <p:nvPr/>
            </p:nvGrpSpPr>
            <p:grpSpPr bwMode="auto">
              <a:xfrm>
                <a:off x="3936" y="1968"/>
                <a:ext cx="192" cy="192"/>
                <a:chOff x="3552" y="1968"/>
                <a:chExt cx="192" cy="192"/>
              </a:xfrm>
            </p:grpSpPr>
            <p:sp>
              <p:nvSpPr>
                <p:cNvPr id="76997" name="Rectangle 432">
                  <a:extLst>
                    <a:ext uri="{FF2B5EF4-FFF2-40B4-BE49-F238E27FC236}">
                      <a16:creationId xmlns:a16="http://schemas.microsoft.com/office/drawing/2014/main" id="{2BBE2829-09F1-5145-9346-617764D7642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8" name="Rectangle 433">
                  <a:extLst>
                    <a:ext uri="{FF2B5EF4-FFF2-40B4-BE49-F238E27FC236}">
                      <a16:creationId xmlns:a16="http://schemas.microsoft.com/office/drawing/2014/main" id="{E8775432-B5BA-5C46-B45E-D5E7FE6C0D6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8" name="Group 434">
                <a:extLst>
                  <a:ext uri="{FF2B5EF4-FFF2-40B4-BE49-F238E27FC236}">
                    <a16:creationId xmlns:a16="http://schemas.microsoft.com/office/drawing/2014/main" id="{FAEC5BBA-D7F8-C84B-9B63-A53A1CDB021E}"/>
                  </a:ext>
                </a:extLst>
              </p:cNvPr>
              <p:cNvGrpSpPr>
                <a:grpSpLocks/>
              </p:cNvGrpSpPr>
              <p:nvPr/>
            </p:nvGrpSpPr>
            <p:grpSpPr bwMode="auto">
              <a:xfrm>
                <a:off x="3936" y="2160"/>
                <a:ext cx="192" cy="192"/>
                <a:chOff x="3552" y="1968"/>
                <a:chExt cx="192" cy="192"/>
              </a:xfrm>
            </p:grpSpPr>
            <p:sp>
              <p:nvSpPr>
                <p:cNvPr id="76995" name="Rectangle 435">
                  <a:extLst>
                    <a:ext uri="{FF2B5EF4-FFF2-40B4-BE49-F238E27FC236}">
                      <a16:creationId xmlns:a16="http://schemas.microsoft.com/office/drawing/2014/main" id="{9537A382-C3DC-0348-A4C8-13B737730A8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6" name="Rectangle 436">
                  <a:extLst>
                    <a:ext uri="{FF2B5EF4-FFF2-40B4-BE49-F238E27FC236}">
                      <a16:creationId xmlns:a16="http://schemas.microsoft.com/office/drawing/2014/main" id="{A9B84189-1116-E647-B5C8-82950255D92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9" name="Group 437">
                <a:extLst>
                  <a:ext uri="{FF2B5EF4-FFF2-40B4-BE49-F238E27FC236}">
                    <a16:creationId xmlns:a16="http://schemas.microsoft.com/office/drawing/2014/main" id="{A938759D-80E7-E44A-9E67-18BEA7617971}"/>
                  </a:ext>
                </a:extLst>
              </p:cNvPr>
              <p:cNvGrpSpPr>
                <a:grpSpLocks/>
              </p:cNvGrpSpPr>
              <p:nvPr/>
            </p:nvGrpSpPr>
            <p:grpSpPr bwMode="auto">
              <a:xfrm>
                <a:off x="3936" y="2352"/>
                <a:ext cx="192" cy="192"/>
                <a:chOff x="3552" y="1968"/>
                <a:chExt cx="192" cy="192"/>
              </a:xfrm>
            </p:grpSpPr>
            <p:sp>
              <p:nvSpPr>
                <p:cNvPr id="76993" name="Rectangle 438">
                  <a:extLst>
                    <a:ext uri="{FF2B5EF4-FFF2-40B4-BE49-F238E27FC236}">
                      <a16:creationId xmlns:a16="http://schemas.microsoft.com/office/drawing/2014/main" id="{DEFA8965-B683-9442-A701-C81E130F1BE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4" name="Rectangle 439">
                  <a:extLst>
                    <a:ext uri="{FF2B5EF4-FFF2-40B4-BE49-F238E27FC236}">
                      <a16:creationId xmlns:a16="http://schemas.microsoft.com/office/drawing/2014/main" id="{DED8D1D6-3DED-CE45-A8A7-F84E953728F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0" name="Group 440">
                <a:extLst>
                  <a:ext uri="{FF2B5EF4-FFF2-40B4-BE49-F238E27FC236}">
                    <a16:creationId xmlns:a16="http://schemas.microsoft.com/office/drawing/2014/main" id="{290BDC88-668B-8042-BD8A-2B8B049A8605}"/>
                  </a:ext>
                </a:extLst>
              </p:cNvPr>
              <p:cNvGrpSpPr>
                <a:grpSpLocks/>
              </p:cNvGrpSpPr>
              <p:nvPr/>
            </p:nvGrpSpPr>
            <p:grpSpPr bwMode="auto">
              <a:xfrm>
                <a:off x="3936" y="2544"/>
                <a:ext cx="192" cy="192"/>
                <a:chOff x="3552" y="1968"/>
                <a:chExt cx="192" cy="192"/>
              </a:xfrm>
            </p:grpSpPr>
            <p:sp>
              <p:nvSpPr>
                <p:cNvPr id="76991" name="Rectangle 441">
                  <a:extLst>
                    <a:ext uri="{FF2B5EF4-FFF2-40B4-BE49-F238E27FC236}">
                      <a16:creationId xmlns:a16="http://schemas.microsoft.com/office/drawing/2014/main" id="{72A6A389-1148-FB49-862E-EF71C0D59A0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2" name="Rectangle 442">
                  <a:extLst>
                    <a:ext uri="{FF2B5EF4-FFF2-40B4-BE49-F238E27FC236}">
                      <a16:creationId xmlns:a16="http://schemas.microsoft.com/office/drawing/2014/main" id="{AFC87113-5741-2A41-8603-E155C9EA2FF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1" name="Group 443">
                <a:extLst>
                  <a:ext uri="{FF2B5EF4-FFF2-40B4-BE49-F238E27FC236}">
                    <a16:creationId xmlns:a16="http://schemas.microsoft.com/office/drawing/2014/main" id="{8E3ACEEB-DAFA-D34E-AC49-A33E34EB7F3E}"/>
                  </a:ext>
                </a:extLst>
              </p:cNvPr>
              <p:cNvGrpSpPr>
                <a:grpSpLocks/>
              </p:cNvGrpSpPr>
              <p:nvPr/>
            </p:nvGrpSpPr>
            <p:grpSpPr bwMode="auto">
              <a:xfrm>
                <a:off x="4128" y="1968"/>
                <a:ext cx="192" cy="192"/>
                <a:chOff x="3552" y="1968"/>
                <a:chExt cx="192" cy="192"/>
              </a:xfrm>
            </p:grpSpPr>
            <p:sp>
              <p:nvSpPr>
                <p:cNvPr id="76989" name="Rectangle 444">
                  <a:extLst>
                    <a:ext uri="{FF2B5EF4-FFF2-40B4-BE49-F238E27FC236}">
                      <a16:creationId xmlns:a16="http://schemas.microsoft.com/office/drawing/2014/main" id="{4E43A4C1-9024-DB47-BAD6-1FA7B9EC1FF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0" name="Rectangle 445">
                  <a:extLst>
                    <a:ext uri="{FF2B5EF4-FFF2-40B4-BE49-F238E27FC236}">
                      <a16:creationId xmlns:a16="http://schemas.microsoft.com/office/drawing/2014/main" id="{64E589DB-B7BE-0F44-BD9C-15CBAB5C0B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2" name="Group 446">
                <a:extLst>
                  <a:ext uri="{FF2B5EF4-FFF2-40B4-BE49-F238E27FC236}">
                    <a16:creationId xmlns:a16="http://schemas.microsoft.com/office/drawing/2014/main" id="{EE95AB02-7C50-0844-A94B-773DC3B5D86D}"/>
                  </a:ext>
                </a:extLst>
              </p:cNvPr>
              <p:cNvGrpSpPr>
                <a:grpSpLocks/>
              </p:cNvGrpSpPr>
              <p:nvPr/>
            </p:nvGrpSpPr>
            <p:grpSpPr bwMode="auto">
              <a:xfrm>
                <a:off x="4128" y="2160"/>
                <a:ext cx="192" cy="192"/>
                <a:chOff x="3552" y="1968"/>
                <a:chExt cx="192" cy="192"/>
              </a:xfrm>
            </p:grpSpPr>
            <p:sp>
              <p:nvSpPr>
                <p:cNvPr id="76987" name="Rectangle 447">
                  <a:extLst>
                    <a:ext uri="{FF2B5EF4-FFF2-40B4-BE49-F238E27FC236}">
                      <a16:creationId xmlns:a16="http://schemas.microsoft.com/office/drawing/2014/main" id="{1DBF685A-45A9-4C4B-AC5E-F3A71619EA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8" name="Rectangle 448">
                  <a:extLst>
                    <a:ext uri="{FF2B5EF4-FFF2-40B4-BE49-F238E27FC236}">
                      <a16:creationId xmlns:a16="http://schemas.microsoft.com/office/drawing/2014/main" id="{BC1A89A4-7071-BF4D-AFED-6CF7D38832D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3" name="Group 449">
                <a:extLst>
                  <a:ext uri="{FF2B5EF4-FFF2-40B4-BE49-F238E27FC236}">
                    <a16:creationId xmlns:a16="http://schemas.microsoft.com/office/drawing/2014/main" id="{8602CD96-4305-4A47-AD34-31CC7915333F}"/>
                  </a:ext>
                </a:extLst>
              </p:cNvPr>
              <p:cNvGrpSpPr>
                <a:grpSpLocks/>
              </p:cNvGrpSpPr>
              <p:nvPr/>
            </p:nvGrpSpPr>
            <p:grpSpPr bwMode="auto">
              <a:xfrm>
                <a:off x="4128" y="2352"/>
                <a:ext cx="192" cy="192"/>
                <a:chOff x="3552" y="1968"/>
                <a:chExt cx="192" cy="192"/>
              </a:xfrm>
            </p:grpSpPr>
            <p:sp>
              <p:nvSpPr>
                <p:cNvPr id="76985" name="Rectangle 450">
                  <a:extLst>
                    <a:ext uri="{FF2B5EF4-FFF2-40B4-BE49-F238E27FC236}">
                      <a16:creationId xmlns:a16="http://schemas.microsoft.com/office/drawing/2014/main" id="{C8F8DD67-EFFA-C844-AA4C-B103356A7F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6" name="Rectangle 451">
                  <a:extLst>
                    <a:ext uri="{FF2B5EF4-FFF2-40B4-BE49-F238E27FC236}">
                      <a16:creationId xmlns:a16="http://schemas.microsoft.com/office/drawing/2014/main" id="{C79C9638-0D31-4A4E-9823-4F9C8A46268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4" name="Group 452">
                <a:extLst>
                  <a:ext uri="{FF2B5EF4-FFF2-40B4-BE49-F238E27FC236}">
                    <a16:creationId xmlns:a16="http://schemas.microsoft.com/office/drawing/2014/main" id="{D304CFF9-D6AE-034A-A988-E24E14D05F25}"/>
                  </a:ext>
                </a:extLst>
              </p:cNvPr>
              <p:cNvGrpSpPr>
                <a:grpSpLocks/>
              </p:cNvGrpSpPr>
              <p:nvPr/>
            </p:nvGrpSpPr>
            <p:grpSpPr bwMode="auto">
              <a:xfrm>
                <a:off x="4128" y="2544"/>
                <a:ext cx="192" cy="192"/>
                <a:chOff x="3552" y="1968"/>
                <a:chExt cx="192" cy="192"/>
              </a:xfrm>
            </p:grpSpPr>
            <p:sp>
              <p:nvSpPr>
                <p:cNvPr id="76983" name="Rectangle 453">
                  <a:extLst>
                    <a:ext uri="{FF2B5EF4-FFF2-40B4-BE49-F238E27FC236}">
                      <a16:creationId xmlns:a16="http://schemas.microsoft.com/office/drawing/2014/main" id="{B425E173-7ECF-A74F-AB32-DC5DBCA15C1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4" name="Rectangle 454">
                  <a:extLst>
                    <a:ext uri="{FF2B5EF4-FFF2-40B4-BE49-F238E27FC236}">
                      <a16:creationId xmlns:a16="http://schemas.microsoft.com/office/drawing/2014/main" id="{B1A061B5-F104-BE43-8B56-367F2D58C0C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5" name="Group 455">
                <a:extLst>
                  <a:ext uri="{FF2B5EF4-FFF2-40B4-BE49-F238E27FC236}">
                    <a16:creationId xmlns:a16="http://schemas.microsoft.com/office/drawing/2014/main" id="{56C66AE9-4AF3-EE45-98DA-A175ADABD9EA}"/>
                  </a:ext>
                </a:extLst>
              </p:cNvPr>
              <p:cNvGrpSpPr>
                <a:grpSpLocks/>
              </p:cNvGrpSpPr>
              <p:nvPr/>
            </p:nvGrpSpPr>
            <p:grpSpPr bwMode="auto">
              <a:xfrm>
                <a:off x="4320" y="1968"/>
                <a:ext cx="192" cy="192"/>
                <a:chOff x="3552" y="1968"/>
                <a:chExt cx="192" cy="192"/>
              </a:xfrm>
            </p:grpSpPr>
            <p:sp>
              <p:nvSpPr>
                <p:cNvPr id="76981" name="Rectangle 456">
                  <a:extLst>
                    <a:ext uri="{FF2B5EF4-FFF2-40B4-BE49-F238E27FC236}">
                      <a16:creationId xmlns:a16="http://schemas.microsoft.com/office/drawing/2014/main" id="{8A497113-33D4-3C42-AA39-13F40895C51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2" name="Rectangle 457">
                  <a:extLst>
                    <a:ext uri="{FF2B5EF4-FFF2-40B4-BE49-F238E27FC236}">
                      <a16:creationId xmlns:a16="http://schemas.microsoft.com/office/drawing/2014/main" id="{7963B014-4038-D942-907A-A6B303148C66}"/>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6" name="Group 458">
                <a:extLst>
                  <a:ext uri="{FF2B5EF4-FFF2-40B4-BE49-F238E27FC236}">
                    <a16:creationId xmlns:a16="http://schemas.microsoft.com/office/drawing/2014/main" id="{B68472DB-CDA6-5843-AA88-47B7834D197F}"/>
                  </a:ext>
                </a:extLst>
              </p:cNvPr>
              <p:cNvGrpSpPr>
                <a:grpSpLocks/>
              </p:cNvGrpSpPr>
              <p:nvPr/>
            </p:nvGrpSpPr>
            <p:grpSpPr bwMode="auto">
              <a:xfrm>
                <a:off x="4320" y="2160"/>
                <a:ext cx="192" cy="192"/>
                <a:chOff x="3552" y="1968"/>
                <a:chExt cx="192" cy="192"/>
              </a:xfrm>
            </p:grpSpPr>
            <p:sp>
              <p:nvSpPr>
                <p:cNvPr id="76979" name="Rectangle 459">
                  <a:extLst>
                    <a:ext uri="{FF2B5EF4-FFF2-40B4-BE49-F238E27FC236}">
                      <a16:creationId xmlns:a16="http://schemas.microsoft.com/office/drawing/2014/main" id="{97036600-F402-2B4A-BEB9-64193741E6A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0" name="Rectangle 460">
                  <a:extLst>
                    <a:ext uri="{FF2B5EF4-FFF2-40B4-BE49-F238E27FC236}">
                      <a16:creationId xmlns:a16="http://schemas.microsoft.com/office/drawing/2014/main" id="{DDD9F4E1-C9EA-494D-9386-BEEDC943D1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7" name="Group 461">
                <a:extLst>
                  <a:ext uri="{FF2B5EF4-FFF2-40B4-BE49-F238E27FC236}">
                    <a16:creationId xmlns:a16="http://schemas.microsoft.com/office/drawing/2014/main" id="{4713740C-642D-1A4F-85DF-E3B33050A905}"/>
                  </a:ext>
                </a:extLst>
              </p:cNvPr>
              <p:cNvGrpSpPr>
                <a:grpSpLocks/>
              </p:cNvGrpSpPr>
              <p:nvPr/>
            </p:nvGrpSpPr>
            <p:grpSpPr bwMode="auto">
              <a:xfrm>
                <a:off x="4320" y="2352"/>
                <a:ext cx="192" cy="192"/>
                <a:chOff x="3552" y="1968"/>
                <a:chExt cx="192" cy="192"/>
              </a:xfrm>
            </p:grpSpPr>
            <p:sp>
              <p:nvSpPr>
                <p:cNvPr id="76977" name="Rectangle 462">
                  <a:extLst>
                    <a:ext uri="{FF2B5EF4-FFF2-40B4-BE49-F238E27FC236}">
                      <a16:creationId xmlns:a16="http://schemas.microsoft.com/office/drawing/2014/main" id="{689A0690-D8BF-5844-B7FA-FE034C27336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8" name="Rectangle 463">
                  <a:extLst>
                    <a:ext uri="{FF2B5EF4-FFF2-40B4-BE49-F238E27FC236}">
                      <a16:creationId xmlns:a16="http://schemas.microsoft.com/office/drawing/2014/main" id="{98A0FD9F-F36B-C542-9FD7-375DDE3F5B4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8" name="Group 464">
                <a:extLst>
                  <a:ext uri="{FF2B5EF4-FFF2-40B4-BE49-F238E27FC236}">
                    <a16:creationId xmlns:a16="http://schemas.microsoft.com/office/drawing/2014/main" id="{B54DED25-73A8-524F-AF84-C12D65C5644D}"/>
                  </a:ext>
                </a:extLst>
              </p:cNvPr>
              <p:cNvGrpSpPr>
                <a:grpSpLocks/>
              </p:cNvGrpSpPr>
              <p:nvPr/>
            </p:nvGrpSpPr>
            <p:grpSpPr bwMode="auto">
              <a:xfrm>
                <a:off x="4320" y="2544"/>
                <a:ext cx="192" cy="192"/>
                <a:chOff x="3552" y="1968"/>
                <a:chExt cx="192" cy="192"/>
              </a:xfrm>
            </p:grpSpPr>
            <p:sp>
              <p:nvSpPr>
                <p:cNvPr id="76975" name="Rectangle 465">
                  <a:extLst>
                    <a:ext uri="{FF2B5EF4-FFF2-40B4-BE49-F238E27FC236}">
                      <a16:creationId xmlns:a16="http://schemas.microsoft.com/office/drawing/2014/main" id="{6E966EED-5ADE-FA47-92CE-251A14DA1E6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6" name="Rectangle 466">
                  <a:extLst>
                    <a:ext uri="{FF2B5EF4-FFF2-40B4-BE49-F238E27FC236}">
                      <a16:creationId xmlns:a16="http://schemas.microsoft.com/office/drawing/2014/main" id="{81D2A7AF-54B7-9745-A08D-4276C964B28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9" name="Group 467">
                <a:extLst>
                  <a:ext uri="{FF2B5EF4-FFF2-40B4-BE49-F238E27FC236}">
                    <a16:creationId xmlns:a16="http://schemas.microsoft.com/office/drawing/2014/main" id="{F34B6C18-43F6-AE44-B5BC-5201DFE392D3}"/>
                  </a:ext>
                </a:extLst>
              </p:cNvPr>
              <p:cNvGrpSpPr>
                <a:grpSpLocks/>
              </p:cNvGrpSpPr>
              <p:nvPr/>
            </p:nvGrpSpPr>
            <p:grpSpPr bwMode="auto">
              <a:xfrm>
                <a:off x="4512" y="1968"/>
                <a:ext cx="192" cy="192"/>
                <a:chOff x="3552" y="1968"/>
                <a:chExt cx="192" cy="192"/>
              </a:xfrm>
            </p:grpSpPr>
            <p:sp>
              <p:nvSpPr>
                <p:cNvPr id="76973" name="Rectangle 468">
                  <a:extLst>
                    <a:ext uri="{FF2B5EF4-FFF2-40B4-BE49-F238E27FC236}">
                      <a16:creationId xmlns:a16="http://schemas.microsoft.com/office/drawing/2014/main" id="{0CEB0FC2-F650-0449-8F59-23E7A745CC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4" name="Rectangle 469">
                  <a:extLst>
                    <a:ext uri="{FF2B5EF4-FFF2-40B4-BE49-F238E27FC236}">
                      <a16:creationId xmlns:a16="http://schemas.microsoft.com/office/drawing/2014/main" id="{1DFAA49E-ED8A-3A4D-BD0A-B41D927FCD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0" name="Group 470">
                <a:extLst>
                  <a:ext uri="{FF2B5EF4-FFF2-40B4-BE49-F238E27FC236}">
                    <a16:creationId xmlns:a16="http://schemas.microsoft.com/office/drawing/2014/main" id="{98329A1F-9643-384B-84D0-5684D98FEF98}"/>
                  </a:ext>
                </a:extLst>
              </p:cNvPr>
              <p:cNvGrpSpPr>
                <a:grpSpLocks/>
              </p:cNvGrpSpPr>
              <p:nvPr/>
            </p:nvGrpSpPr>
            <p:grpSpPr bwMode="auto">
              <a:xfrm>
                <a:off x="4512" y="2160"/>
                <a:ext cx="192" cy="192"/>
                <a:chOff x="3552" y="1968"/>
                <a:chExt cx="192" cy="192"/>
              </a:xfrm>
            </p:grpSpPr>
            <p:sp>
              <p:nvSpPr>
                <p:cNvPr id="76971" name="Rectangle 471">
                  <a:extLst>
                    <a:ext uri="{FF2B5EF4-FFF2-40B4-BE49-F238E27FC236}">
                      <a16:creationId xmlns:a16="http://schemas.microsoft.com/office/drawing/2014/main" id="{1579A2AB-8A16-BF4A-9C38-CEA8437A1EE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2" name="Rectangle 472">
                  <a:extLst>
                    <a:ext uri="{FF2B5EF4-FFF2-40B4-BE49-F238E27FC236}">
                      <a16:creationId xmlns:a16="http://schemas.microsoft.com/office/drawing/2014/main" id="{CB04CC03-7A78-124B-B8C0-AEF05C6966A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1" name="Group 473">
                <a:extLst>
                  <a:ext uri="{FF2B5EF4-FFF2-40B4-BE49-F238E27FC236}">
                    <a16:creationId xmlns:a16="http://schemas.microsoft.com/office/drawing/2014/main" id="{FFE76661-CA44-6244-93B9-529E2BF3867C}"/>
                  </a:ext>
                </a:extLst>
              </p:cNvPr>
              <p:cNvGrpSpPr>
                <a:grpSpLocks/>
              </p:cNvGrpSpPr>
              <p:nvPr/>
            </p:nvGrpSpPr>
            <p:grpSpPr bwMode="auto">
              <a:xfrm>
                <a:off x="4512" y="2352"/>
                <a:ext cx="192" cy="192"/>
                <a:chOff x="3552" y="1968"/>
                <a:chExt cx="192" cy="192"/>
              </a:xfrm>
            </p:grpSpPr>
            <p:sp>
              <p:nvSpPr>
                <p:cNvPr id="76969" name="Rectangle 474">
                  <a:extLst>
                    <a:ext uri="{FF2B5EF4-FFF2-40B4-BE49-F238E27FC236}">
                      <a16:creationId xmlns:a16="http://schemas.microsoft.com/office/drawing/2014/main" id="{06296CE6-052B-3545-B4ED-3EBDB72F995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0" name="Rectangle 475">
                  <a:extLst>
                    <a:ext uri="{FF2B5EF4-FFF2-40B4-BE49-F238E27FC236}">
                      <a16:creationId xmlns:a16="http://schemas.microsoft.com/office/drawing/2014/main" id="{2BFAA61D-5E02-4F4E-BB00-418187A1F83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2" name="Group 476">
                <a:extLst>
                  <a:ext uri="{FF2B5EF4-FFF2-40B4-BE49-F238E27FC236}">
                    <a16:creationId xmlns:a16="http://schemas.microsoft.com/office/drawing/2014/main" id="{14A5766D-F39B-BC42-9B49-5B755B62F327}"/>
                  </a:ext>
                </a:extLst>
              </p:cNvPr>
              <p:cNvGrpSpPr>
                <a:grpSpLocks/>
              </p:cNvGrpSpPr>
              <p:nvPr/>
            </p:nvGrpSpPr>
            <p:grpSpPr bwMode="auto">
              <a:xfrm>
                <a:off x="4512" y="2544"/>
                <a:ext cx="192" cy="192"/>
                <a:chOff x="3552" y="1968"/>
                <a:chExt cx="192" cy="192"/>
              </a:xfrm>
            </p:grpSpPr>
            <p:sp>
              <p:nvSpPr>
                <p:cNvPr id="76967" name="Rectangle 477">
                  <a:extLst>
                    <a:ext uri="{FF2B5EF4-FFF2-40B4-BE49-F238E27FC236}">
                      <a16:creationId xmlns:a16="http://schemas.microsoft.com/office/drawing/2014/main" id="{29A23D64-4413-4C4A-A361-C3F6BB0E1D5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8" name="Rectangle 478">
                  <a:extLst>
                    <a:ext uri="{FF2B5EF4-FFF2-40B4-BE49-F238E27FC236}">
                      <a16:creationId xmlns:a16="http://schemas.microsoft.com/office/drawing/2014/main" id="{ACB47489-AEF0-374C-890A-FA8DECB74A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3" name="Group 479">
                <a:extLst>
                  <a:ext uri="{FF2B5EF4-FFF2-40B4-BE49-F238E27FC236}">
                    <a16:creationId xmlns:a16="http://schemas.microsoft.com/office/drawing/2014/main" id="{A97CB8A9-F282-C049-9B1F-4739F4F43A8A}"/>
                  </a:ext>
                </a:extLst>
              </p:cNvPr>
              <p:cNvGrpSpPr>
                <a:grpSpLocks/>
              </p:cNvGrpSpPr>
              <p:nvPr/>
            </p:nvGrpSpPr>
            <p:grpSpPr bwMode="auto">
              <a:xfrm>
                <a:off x="4704" y="1968"/>
                <a:ext cx="192" cy="192"/>
                <a:chOff x="3552" y="1968"/>
                <a:chExt cx="192" cy="192"/>
              </a:xfrm>
            </p:grpSpPr>
            <p:sp>
              <p:nvSpPr>
                <p:cNvPr id="76965" name="Rectangle 480">
                  <a:extLst>
                    <a:ext uri="{FF2B5EF4-FFF2-40B4-BE49-F238E27FC236}">
                      <a16:creationId xmlns:a16="http://schemas.microsoft.com/office/drawing/2014/main" id="{AEE54BC8-323F-A347-8A49-4AC70AEA6BD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6" name="Rectangle 481">
                  <a:extLst>
                    <a:ext uri="{FF2B5EF4-FFF2-40B4-BE49-F238E27FC236}">
                      <a16:creationId xmlns:a16="http://schemas.microsoft.com/office/drawing/2014/main" id="{9F68F6DA-DAA2-B24A-88CF-5E5BA8EFBD0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4" name="Group 482">
                <a:extLst>
                  <a:ext uri="{FF2B5EF4-FFF2-40B4-BE49-F238E27FC236}">
                    <a16:creationId xmlns:a16="http://schemas.microsoft.com/office/drawing/2014/main" id="{0EA5DA11-C614-3143-95E6-7EE63C10DECF}"/>
                  </a:ext>
                </a:extLst>
              </p:cNvPr>
              <p:cNvGrpSpPr>
                <a:grpSpLocks/>
              </p:cNvGrpSpPr>
              <p:nvPr/>
            </p:nvGrpSpPr>
            <p:grpSpPr bwMode="auto">
              <a:xfrm>
                <a:off x="4704" y="2160"/>
                <a:ext cx="192" cy="192"/>
                <a:chOff x="3552" y="1968"/>
                <a:chExt cx="192" cy="192"/>
              </a:xfrm>
            </p:grpSpPr>
            <p:sp>
              <p:nvSpPr>
                <p:cNvPr id="76963" name="Rectangle 483">
                  <a:extLst>
                    <a:ext uri="{FF2B5EF4-FFF2-40B4-BE49-F238E27FC236}">
                      <a16:creationId xmlns:a16="http://schemas.microsoft.com/office/drawing/2014/main" id="{CFE6ED9B-8C56-4640-9F30-6AFD5B8AA18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4" name="Rectangle 484">
                  <a:extLst>
                    <a:ext uri="{FF2B5EF4-FFF2-40B4-BE49-F238E27FC236}">
                      <a16:creationId xmlns:a16="http://schemas.microsoft.com/office/drawing/2014/main" id="{DA95F51B-6C67-4249-A83B-CFE328CA796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5" name="Group 485">
                <a:extLst>
                  <a:ext uri="{FF2B5EF4-FFF2-40B4-BE49-F238E27FC236}">
                    <a16:creationId xmlns:a16="http://schemas.microsoft.com/office/drawing/2014/main" id="{BA3AFF6F-8873-5F4C-BA98-F6D787AB6CF9}"/>
                  </a:ext>
                </a:extLst>
              </p:cNvPr>
              <p:cNvGrpSpPr>
                <a:grpSpLocks/>
              </p:cNvGrpSpPr>
              <p:nvPr/>
            </p:nvGrpSpPr>
            <p:grpSpPr bwMode="auto">
              <a:xfrm>
                <a:off x="4704" y="2352"/>
                <a:ext cx="192" cy="192"/>
                <a:chOff x="3552" y="1968"/>
                <a:chExt cx="192" cy="192"/>
              </a:xfrm>
            </p:grpSpPr>
            <p:sp>
              <p:nvSpPr>
                <p:cNvPr id="76961" name="Rectangle 486">
                  <a:extLst>
                    <a:ext uri="{FF2B5EF4-FFF2-40B4-BE49-F238E27FC236}">
                      <a16:creationId xmlns:a16="http://schemas.microsoft.com/office/drawing/2014/main" id="{AB91D0B6-2023-E34E-A929-F094F134747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2" name="Rectangle 487">
                  <a:extLst>
                    <a:ext uri="{FF2B5EF4-FFF2-40B4-BE49-F238E27FC236}">
                      <a16:creationId xmlns:a16="http://schemas.microsoft.com/office/drawing/2014/main" id="{A412128F-17B0-7140-8E82-364BBD1BABB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6" name="Group 488">
                <a:extLst>
                  <a:ext uri="{FF2B5EF4-FFF2-40B4-BE49-F238E27FC236}">
                    <a16:creationId xmlns:a16="http://schemas.microsoft.com/office/drawing/2014/main" id="{0F25B8F2-8CF9-3145-9F2D-2ABF36776723}"/>
                  </a:ext>
                </a:extLst>
              </p:cNvPr>
              <p:cNvGrpSpPr>
                <a:grpSpLocks/>
              </p:cNvGrpSpPr>
              <p:nvPr/>
            </p:nvGrpSpPr>
            <p:grpSpPr bwMode="auto">
              <a:xfrm>
                <a:off x="4704" y="2544"/>
                <a:ext cx="192" cy="192"/>
                <a:chOff x="3552" y="1968"/>
                <a:chExt cx="192" cy="192"/>
              </a:xfrm>
            </p:grpSpPr>
            <p:sp>
              <p:nvSpPr>
                <p:cNvPr id="76959" name="Rectangle 489">
                  <a:extLst>
                    <a:ext uri="{FF2B5EF4-FFF2-40B4-BE49-F238E27FC236}">
                      <a16:creationId xmlns:a16="http://schemas.microsoft.com/office/drawing/2014/main" id="{0A8D87A2-914E-2148-A6A8-CACD018A16F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0" name="Rectangle 490">
                  <a:extLst>
                    <a:ext uri="{FF2B5EF4-FFF2-40B4-BE49-F238E27FC236}">
                      <a16:creationId xmlns:a16="http://schemas.microsoft.com/office/drawing/2014/main" id="{7E05100E-9704-1347-9EF6-BF44BAD124A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7" name="Group 491">
                <a:extLst>
                  <a:ext uri="{FF2B5EF4-FFF2-40B4-BE49-F238E27FC236}">
                    <a16:creationId xmlns:a16="http://schemas.microsoft.com/office/drawing/2014/main" id="{921C77F0-9791-E94A-A60E-FC572B1C8731}"/>
                  </a:ext>
                </a:extLst>
              </p:cNvPr>
              <p:cNvGrpSpPr>
                <a:grpSpLocks/>
              </p:cNvGrpSpPr>
              <p:nvPr/>
            </p:nvGrpSpPr>
            <p:grpSpPr bwMode="auto">
              <a:xfrm>
                <a:off x="4896" y="1968"/>
                <a:ext cx="192" cy="192"/>
                <a:chOff x="3552" y="1968"/>
                <a:chExt cx="192" cy="192"/>
              </a:xfrm>
            </p:grpSpPr>
            <p:sp>
              <p:nvSpPr>
                <p:cNvPr id="76957" name="Rectangle 492">
                  <a:extLst>
                    <a:ext uri="{FF2B5EF4-FFF2-40B4-BE49-F238E27FC236}">
                      <a16:creationId xmlns:a16="http://schemas.microsoft.com/office/drawing/2014/main" id="{40BF66BE-1DCC-814A-BBEC-E3211F7062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8" name="Rectangle 493">
                  <a:extLst>
                    <a:ext uri="{FF2B5EF4-FFF2-40B4-BE49-F238E27FC236}">
                      <a16:creationId xmlns:a16="http://schemas.microsoft.com/office/drawing/2014/main" id="{F28940BC-9342-114F-A1C7-F03D8A10970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8" name="Group 494">
                <a:extLst>
                  <a:ext uri="{FF2B5EF4-FFF2-40B4-BE49-F238E27FC236}">
                    <a16:creationId xmlns:a16="http://schemas.microsoft.com/office/drawing/2014/main" id="{F5F56BAC-DEA6-8F40-9B77-9688D99C8E97}"/>
                  </a:ext>
                </a:extLst>
              </p:cNvPr>
              <p:cNvGrpSpPr>
                <a:grpSpLocks/>
              </p:cNvGrpSpPr>
              <p:nvPr/>
            </p:nvGrpSpPr>
            <p:grpSpPr bwMode="auto">
              <a:xfrm>
                <a:off x="4896" y="2160"/>
                <a:ext cx="192" cy="192"/>
                <a:chOff x="3552" y="1968"/>
                <a:chExt cx="192" cy="192"/>
              </a:xfrm>
            </p:grpSpPr>
            <p:sp>
              <p:nvSpPr>
                <p:cNvPr id="76955" name="Rectangle 495">
                  <a:extLst>
                    <a:ext uri="{FF2B5EF4-FFF2-40B4-BE49-F238E27FC236}">
                      <a16:creationId xmlns:a16="http://schemas.microsoft.com/office/drawing/2014/main" id="{A36DF3F3-48F5-D14B-867E-260ECF28C8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6" name="Rectangle 496">
                  <a:extLst>
                    <a:ext uri="{FF2B5EF4-FFF2-40B4-BE49-F238E27FC236}">
                      <a16:creationId xmlns:a16="http://schemas.microsoft.com/office/drawing/2014/main" id="{B2DD6E9C-1C88-3646-9BF8-F1FF0E0CD3F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9" name="Group 497">
                <a:extLst>
                  <a:ext uri="{FF2B5EF4-FFF2-40B4-BE49-F238E27FC236}">
                    <a16:creationId xmlns:a16="http://schemas.microsoft.com/office/drawing/2014/main" id="{AB087730-3742-CE43-91B7-D88054253707}"/>
                  </a:ext>
                </a:extLst>
              </p:cNvPr>
              <p:cNvGrpSpPr>
                <a:grpSpLocks/>
              </p:cNvGrpSpPr>
              <p:nvPr/>
            </p:nvGrpSpPr>
            <p:grpSpPr bwMode="auto">
              <a:xfrm>
                <a:off x="4896" y="2352"/>
                <a:ext cx="192" cy="192"/>
                <a:chOff x="3552" y="1968"/>
                <a:chExt cx="192" cy="192"/>
              </a:xfrm>
            </p:grpSpPr>
            <p:sp>
              <p:nvSpPr>
                <p:cNvPr id="76953" name="Rectangle 498">
                  <a:extLst>
                    <a:ext uri="{FF2B5EF4-FFF2-40B4-BE49-F238E27FC236}">
                      <a16:creationId xmlns:a16="http://schemas.microsoft.com/office/drawing/2014/main" id="{13DD61D6-B010-0C4A-96C6-A3205D28504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4" name="Rectangle 499">
                  <a:extLst>
                    <a:ext uri="{FF2B5EF4-FFF2-40B4-BE49-F238E27FC236}">
                      <a16:creationId xmlns:a16="http://schemas.microsoft.com/office/drawing/2014/main" id="{A491C41C-0D08-B94E-A21B-C3A468B34D6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50" name="Group 500">
                <a:extLst>
                  <a:ext uri="{FF2B5EF4-FFF2-40B4-BE49-F238E27FC236}">
                    <a16:creationId xmlns:a16="http://schemas.microsoft.com/office/drawing/2014/main" id="{B33E66F9-227F-E943-9C66-8B5CCB9E9B80}"/>
                  </a:ext>
                </a:extLst>
              </p:cNvPr>
              <p:cNvGrpSpPr>
                <a:grpSpLocks/>
              </p:cNvGrpSpPr>
              <p:nvPr/>
            </p:nvGrpSpPr>
            <p:grpSpPr bwMode="auto">
              <a:xfrm>
                <a:off x="4896" y="2544"/>
                <a:ext cx="192" cy="192"/>
                <a:chOff x="3552" y="1968"/>
                <a:chExt cx="192" cy="192"/>
              </a:xfrm>
            </p:grpSpPr>
            <p:sp>
              <p:nvSpPr>
                <p:cNvPr id="76951" name="Rectangle 501">
                  <a:extLst>
                    <a:ext uri="{FF2B5EF4-FFF2-40B4-BE49-F238E27FC236}">
                      <a16:creationId xmlns:a16="http://schemas.microsoft.com/office/drawing/2014/main" id="{57AB208A-C549-3545-8162-AD7ECB9B8C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2" name="Rectangle 502">
                  <a:extLst>
                    <a:ext uri="{FF2B5EF4-FFF2-40B4-BE49-F238E27FC236}">
                      <a16:creationId xmlns:a16="http://schemas.microsoft.com/office/drawing/2014/main" id="{725A5D63-8F4F-CE41-9188-23F313B6A5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917" name="AutoShape 503">
              <a:extLst>
                <a:ext uri="{FF2B5EF4-FFF2-40B4-BE49-F238E27FC236}">
                  <a16:creationId xmlns:a16="http://schemas.microsoft.com/office/drawing/2014/main" id="{2E19DD16-5EBB-224F-92DA-63B973789E8B}"/>
                </a:ext>
              </a:extLst>
            </p:cNvPr>
            <p:cNvSpPr>
              <a:spLocks noChangeArrowheads="1"/>
            </p:cNvSpPr>
            <p:nvPr/>
          </p:nvSpPr>
          <p:spPr bwMode="auto">
            <a:xfrm>
              <a:off x="3552" y="179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grpSp>
        <p:nvGrpSpPr>
          <p:cNvPr id="43133" name="Group 504">
            <a:extLst>
              <a:ext uri="{FF2B5EF4-FFF2-40B4-BE49-F238E27FC236}">
                <a16:creationId xmlns:a16="http://schemas.microsoft.com/office/drawing/2014/main" id="{7F5FCC45-EE26-EC4B-AB86-DF775679926F}"/>
              </a:ext>
            </a:extLst>
          </p:cNvPr>
          <p:cNvGrpSpPr>
            <a:grpSpLocks/>
          </p:cNvGrpSpPr>
          <p:nvPr/>
        </p:nvGrpSpPr>
        <p:grpSpPr bwMode="auto">
          <a:xfrm>
            <a:off x="5638800" y="4302125"/>
            <a:ext cx="3200400" cy="1495425"/>
            <a:chOff x="3552" y="2562"/>
            <a:chExt cx="2016" cy="942"/>
          </a:xfrm>
        </p:grpSpPr>
        <p:grpSp>
          <p:nvGrpSpPr>
            <p:cNvPr id="76817" name="Group 505">
              <a:extLst>
                <a:ext uri="{FF2B5EF4-FFF2-40B4-BE49-F238E27FC236}">
                  <a16:creationId xmlns:a16="http://schemas.microsoft.com/office/drawing/2014/main" id="{57989E7C-8230-1241-B366-7035BDB1478F}"/>
                </a:ext>
              </a:extLst>
            </p:cNvPr>
            <p:cNvGrpSpPr>
              <a:grpSpLocks/>
            </p:cNvGrpSpPr>
            <p:nvPr/>
          </p:nvGrpSpPr>
          <p:grpSpPr bwMode="auto">
            <a:xfrm>
              <a:off x="4032" y="2736"/>
              <a:ext cx="1536" cy="768"/>
              <a:chOff x="3552" y="2736"/>
              <a:chExt cx="1536" cy="768"/>
            </a:xfrm>
          </p:grpSpPr>
          <p:sp>
            <p:nvSpPr>
              <p:cNvPr id="76819" name="Rectangle 506">
                <a:extLst>
                  <a:ext uri="{FF2B5EF4-FFF2-40B4-BE49-F238E27FC236}">
                    <a16:creationId xmlns:a16="http://schemas.microsoft.com/office/drawing/2014/main" id="{4AFAA4C2-D139-3C40-A9EB-E3DFE6910695}"/>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820" name="Group 507">
                <a:extLst>
                  <a:ext uri="{FF2B5EF4-FFF2-40B4-BE49-F238E27FC236}">
                    <a16:creationId xmlns:a16="http://schemas.microsoft.com/office/drawing/2014/main" id="{EC2C1160-B60B-B14C-B085-D076631F3725}"/>
                  </a:ext>
                </a:extLst>
              </p:cNvPr>
              <p:cNvGrpSpPr>
                <a:grpSpLocks/>
              </p:cNvGrpSpPr>
              <p:nvPr/>
            </p:nvGrpSpPr>
            <p:grpSpPr bwMode="auto">
              <a:xfrm>
                <a:off x="3552" y="2736"/>
                <a:ext cx="192" cy="192"/>
                <a:chOff x="3552" y="2736"/>
                <a:chExt cx="192" cy="192"/>
              </a:xfrm>
            </p:grpSpPr>
            <p:sp>
              <p:nvSpPr>
                <p:cNvPr id="76914" name="Rectangle 508">
                  <a:extLst>
                    <a:ext uri="{FF2B5EF4-FFF2-40B4-BE49-F238E27FC236}">
                      <a16:creationId xmlns:a16="http://schemas.microsoft.com/office/drawing/2014/main" id="{87BCA1E7-CCC0-9548-A074-11160544A2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5" name="Rectangle 509">
                  <a:extLst>
                    <a:ext uri="{FF2B5EF4-FFF2-40B4-BE49-F238E27FC236}">
                      <a16:creationId xmlns:a16="http://schemas.microsoft.com/office/drawing/2014/main" id="{16A68ACA-33EA-1A41-A093-6D05363D50E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1" name="Group 510">
                <a:extLst>
                  <a:ext uri="{FF2B5EF4-FFF2-40B4-BE49-F238E27FC236}">
                    <a16:creationId xmlns:a16="http://schemas.microsoft.com/office/drawing/2014/main" id="{62B6E619-EADC-074B-97A1-575B8194F31B}"/>
                  </a:ext>
                </a:extLst>
              </p:cNvPr>
              <p:cNvGrpSpPr>
                <a:grpSpLocks/>
              </p:cNvGrpSpPr>
              <p:nvPr/>
            </p:nvGrpSpPr>
            <p:grpSpPr bwMode="auto">
              <a:xfrm>
                <a:off x="3552" y="2928"/>
                <a:ext cx="192" cy="192"/>
                <a:chOff x="3552" y="2736"/>
                <a:chExt cx="192" cy="192"/>
              </a:xfrm>
            </p:grpSpPr>
            <p:sp>
              <p:nvSpPr>
                <p:cNvPr id="76912" name="Rectangle 511">
                  <a:extLst>
                    <a:ext uri="{FF2B5EF4-FFF2-40B4-BE49-F238E27FC236}">
                      <a16:creationId xmlns:a16="http://schemas.microsoft.com/office/drawing/2014/main" id="{56919586-94E2-554C-A61E-D02FBB8980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3" name="Rectangle 512">
                  <a:extLst>
                    <a:ext uri="{FF2B5EF4-FFF2-40B4-BE49-F238E27FC236}">
                      <a16:creationId xmlns:a16="http://schemas.microsoft.com/office/drawing/2014/main" id="{FF3AA640-4599-1945-9DCD-97B7A3FD8E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2" name="Group 513">
                <a:extLst>
                  <a:ext uri="{FF2B5EF4-FFF2-40B4-BE49-F238E27FC236}">
                    <a16:creationId xmlns:a16="http://schemas.microsoft.com/office/drawing/2014/main" id="{A462CDA0-6A17-DE43-91FD-AE6F35EAF75C}"/>
                  </a:ext>
                </a:extLst>
              </p:cNvPr>
              <p:cNvGrpSpPr>
                <a:grpSpLocks/>
              </p:cNvGrpSpPr>
              <p:nvPr/>
            </p:nvGrpSpPr>
            <p:grpSpPr bwMode="auto">
              <a:xfrm>
                <a:off x="3552" y="3120"/>
                <a:ext cx="192" cy="192"/>
                <a:chOff x="3552" y="2736"/>
                <a:chExt cx="192" cy="192"/>
              </a:xfrm>
            </p:grpSpPr>
            <p:sp>
              <p:nvSpPr>
                <p:cNvPr id="76910" name="Rectangle 514">
                  <a:extLst>
                    <a:ext uri="{FF2B5EF4-FFF2-40B4-BE49-F238E27FC236}">
                      <a16:creationId xmlns:a16="http://schemas.microsoft.com/office/drawing/2014/main" id="{279BED54-03CF-5747-90E3-906B365ACA3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1" name="Rectangle 515">
                  <a:extLst>
                    <a:ext uri="{FF2B5EF4-FFF2-40B4-BE49-F238E27FC236}">
                      <a16:creationId xmlns:a16="http://schemas.microsoft.com/office/drawing/2014/main" id="{13AEB1A6-0404-0F44-856E-F1B44B87BD2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3" name="Group 516">
                <a:extLst>
                  <a:ext uri="{FF2B5EF4-FFF2-40B4-BE49-F238E27FC236}">
                    <a16:creationId xmlns:a16="http://schemas.microsoft.com/office/drawing/2014/main" id="{D72E22AD-2766-AD41-A9EF-E0C825D3AD3F}"/>
                  </a:ext>
                </a:extLst>
              </p:cNvPr>
              <p:cNvGrpSpPr>
                <a:grpSpLocks/>
              </p:cNvGrpSpPr>
              <p:nvPr/>
            </p:nvGrpSpPr>
            <p:grpSpPr bwMode="auto">
              <a:xfrm>
                <a:off x="3552" y="3312"/>
                <a:ext cx="192" cy="192"/>
                <a:chOff x="3552" y="2736"/>
                <a:chExt cx="192" cy="192"/>
              </a:xfrm>
            </p:grpSpPr>
            <p:sp>
              <p:nvSpPr>
                <p:cNvPr id="76908" name="Rectangle 517">
                  <a:extLst>
                    <a:ext uri="{FF2B5EF4-FFF2-40B4-BE49-F238E27FC236}">
                      <a16:creationId xmlns:a16="http://schemas.microsoft.com/office/drawing/2014/main" id="{AD4370C1-2917-D94F-B99D-1C7DDD741D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9" name="Rectangle 518">
                  <a:extLst>
                    <a:ext uri="{FF2B5EF4-FFF2-40B4-BE49-F238E27FC236}">
                      <a16:creationId xmlns:a16="http://schemas.microsoft.com/office/drawing/2014/main" id="{B39D687B-E61C-5843-AE6B-83C1F2BBC29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4" name="Group 519">
                <a:extLst>
                  <a:ext uri="{FF2B5EF4-FFF2-40B4-BE49-F238E27FC236}">
                    <a16:creationId xmlns:a16="http://schemas.microsoft.com/office/drawing/2014/main" id="{2C87684F-5C85-884D-9436-32EDD7528F64}"/>
                  </a:ext>
                </a:extLst>
              </p:cNvPr>
              <p:cNvGrpSpPr>
                <a:grpSpLocks/>
              </p:cNvGrpSpPr>
              <p:nvPr/>
            </p:nvGrpSpPr>
            <p:grpSpPr bwMode="auto">
              <a:xfrm>
                <a:off x="3744" y="2736"/>
                <a:ext cx="192" cy="192"/>
                <a:chOff x="3552" y="2736"/>
                <a:chExt cx="192" cy="192"/>
              </a:xfrm>
            </p:grpSpPr>
            <p:sp>
              <p:nvSpPr>
                <p:cNvPr id="76906" name="Rectangle 520">
                  <a:extLst>
                    <a:ext uri="{FF2B5EF4-FFF2-40B4-BE49-F238E27FC236}">
                      <a16:creationId xmlns:a16="http://schemas.microsoft.com/office/drawing/2014/main" id="{224EDAAC-5E60-084A-9CE9-8A6BDA3B98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7" name="Rectangle 521">
                  <a:extLst>
                    <a:ext uri="{FF2B5EF4-FFF2-40B4-BE49-F238E27FC236}">
                      <a16:creationId xmlns:a16="http://schemas.microsoft.com/office/drawing/2014/main" id="{26A88FD5-7403-BC40-82A0-F1FC3EE6A0D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5" name="Group 522">
                <a:extLst>
                  <a:ext uri="{FF2B5EF4-FFF2-40B4-BE49-F238E27FC236}">
                    <a16:creationId xmlns:a16="http://schemas.microsoft.com/office/drawing/2014/main" id="{1BAC39F0-CBF4-C941-A06A-9A12158F29E4}"/>
                  </a:ext>
                </a:extLst>
              </p:cNvPr>
              <p:cNvGrpSpPr>
                <a:grpSpLocks/>
              </p:cNvGrpSpPr>
              <p:nvPr/>
            </p:nvGrpSpPr>
            <p:grpSpPr bwMode="auto">
              <a:xfrm>
                <a:off x="3744" y="2928"/>
                <a:ext cx="192" cy="192"/>
                <a:chOff x="3552" y="2736"/>
                <a:chExt cx="192" cy="192"/>
              </a:xfrm>
            </p:grpSpPr>
            <p:sp>
              <p:nvSpPr>
                <p:cNvPr id="76904" name="Rectangle 523">
                  <a:extLst>
                    <a:ext uri="{FF2B5EF4-FFF2-40B4-BE49-F238E27FC236}">
                      <a16:creationId xmlns:a16="http://schemas.microsoft.com/office/drawing/2014/main" id="{3764DC24-4464-BA48-B55F-1877FBCA7C9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5" name="Rectangle 524">
                  <a:extLst>
                    <a:ext uri="{FF2B5EF4-FFF2-40B4-BE49-F238E27FC236}">
                      <a16:creationId xmlns:a16="http://schemas.microsoft.com/office/drawing/2014/main" id="{957FDE2A-5C4A-034D-9FD8-DB95B45B155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6" name="Group 525">
                <a:extLst>
                  <a:ext uri="{FF2B5EF4-FFF2-40B4-BE49-F238E27FC236}">
                    <a16:creationId xmlns:a16="http://schemas.microsoft.com/office/drawing/2014/main" id="{7B0DD285-1FF8-5A42-8972-D9841F2BCF6A}"/>
                  </a:ext>
                </a:extLst>
              </p:cNvPr>
              <p:cNvGrpSpPr>
                <a:grpSpLocks/>
              </p:cNvGrpSpPr>
              <p:nvPr/>
            </p:nvGrpSpPr>
            <p:grpSpPr bwMode="auto">
              <a:xfrm>
                <a:off x="3744" y="3120"/>
                <a:ext cx="192" cy="192"/>
                <a:chOff x="3552" y="2736"/>
                <a:chExt cx="192" cy="192"/>
              </a:xfrm>
            </p:grpSpPr>
            <p:sp>
              <p:nvSpPr>
                <p:cNvPr id="76902" name="Rectangle 526">
                  <a:extLst>
                    <a:ext uri="{FF2B5EF4-FFF2-40B4-BE49-F238E27FC236}">
                      <a16:creationId xmlns:a16="http://schemas.microsoft.com/office/drawing/2014/main" id="{94A81353-38B0-AE47-9143-2D7648F1014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3" name="Rectangle 527">
                  <a:extLst>
                    <a:ext uri="{FF2B5EF4-FFF2-40B4-BE49-F238E27FC236}">
                      <a16:creationId xmlns:a16="http://schemas.microsoft.com/office/drawing/2014/main" id="{ED284A1B-71C8-F142-9C0A-0B9089E49F2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7" name="Group 528">
                <a:extLst>
                  <a:ext uri="{FF2B5EF4-FFF2-40B4-BE49-F238E27FC236}">
                    <a16:creationId xmlns:a16="http://schemas.microsoft.com/office/drawing/2014/main" id="{CB0BA303-45D5-8249-B3EF-A6BE064253C8}"/>
                  </a:ext>
                </a:extLst>
              </p:cNvPr>
              <p:cNvGrpSpPr>
                <a:grpSpLocks/>
              </p:cNvGrpSpPr>
              <p:nvPr/>
            </p:nvGrpSpPr>
            <p:grpSpPr bwMode="auto">
              <a:xfrm>
                <a:off x="3744" y="3312"/>
                <a:ext cx="192" cy="192"/>
                <a:chOff x="3552" y="2736"/>
                <a:chExt cx="192" cy="192"/>
              </a:xfrm>
            </p:grpSpPr>
            <p:sp>
              <p:nvSpPr>
                <p:cNvPr id="76900" name="Rectangle 529">
                  <a:extLst>
                    <a:ext uri="{FF2B5EF4-FFF2-40B4-BE49-F238E27FC236}">
                      <a16:creationId xmlns:a16="http://schemas.microsoft.com/office/drawing/2014/main" id="{865EEB77-0F1D-FA49-B1E4-66478A18C5B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1" name="Rectangle 530">
                  <a:extLst>
                    <a:ext uri="{FF2B5EF4-FFF2-40B4-BE49-F238E27FC236}">
                      <a16:creationId xmlns:a16="http://schemas.microsoft.com/office/drawing/2014/main" id="{4F173C9B-2D72-0243-95D6-525AFD0F103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8" name="Group 531">
                <a:extLst>
                  <a:ext uri="{FF2B5EF4-FFF2-40B4-BE49-F238E27FC236}">
                    <a16:creationId xmlns:a16="http://schemas.microsoft.com/office/drawing/2014/main" id="{4557CBA7-170E-9B42-AE88-1C63571E8AA5}"/>
                  </a:ext>
                </a:extLst>
              </p:cNvPr>
              <p:cNvGrpSpPr>
                <a:grpSpLocks/>
              </p:cNvGrpSpPr>
              <p:nvPr/>
            </p:nvGrpSpPr>
            <p:grpSpPr bwMode="auto">
              <a:xfrm>
                <a:off x="3936" y="2736"/>
                <a:ext cx="192" cy="192"/>
                <a:chOff x="3552" y="2736"/>
                <a:chExt cx="192" cy="192"/>
              </a:xfrm>
            </p:grpSpPr>
            <p:sp>
              <p:nvSpPr>
                <p:cNvPr id="76898" name="Rectangle 532">
                  <a:extLst>
                    <a:ext uri="{FF2B5EF4-FFF2-40B4-BE49-F238E27FC236}">
                      <a16:creationId xmlns:a16="http://schemas.microsoft.com/office/drawing/2014/main" id="{8CA46919-69FA-7247-9AE0-20DA7B3B6F8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9" name="Rectangle 533">
                  <a:extLst>
                    <a:ext uri="{FF2B5EF4-FFF2-40B4-BE49-F238E27FC236}">
                      <a16:creationId xmlns:a16="http://schemas.microsoft.com/office/drawing/2014/main" id="{57F828FF-C7E3-F042-A64C-78B4016D749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9" name="Group 534">
                <a:extLst>
                  <a:ext uri="{FF2B5EF4-FFF2-40B4-BE49-F238E27FC236}">
                    <a16:creationId xmlns:a16="http://schemas.microsoft.com/office/drawing/2014/main" id="{83DE2A92-2E42-AD42-851B-4CF070C5B377}"/>
                  </a:ext>
                </a:extLst>
              </p:cNvPr>
              <p:cNvGrpSpPr>
                <a:grpSpLocks/>
              </p:cNvGrpSpPr>
              <p:nvPr/>
            </p:nvGrpSpPr>
            <p:grpSpPr bwMode="auto">
              <a:xfrm>
                <a:off x="3936" y="2928"/>
                <a:ext cx="192" cy="192"/>
                <a:chOff x="3552" y="2736"/>
                <a:chExt cx="192" cy="192"/>
              </a:xfrm>
            </p:grpSpPr>
            <p:sp>
              <p:nvSpPr>
                <p:cNvPr id="76896" name="Rectangle 535">
                  <a:extLst>
                    <a:ext uri="{FF2B5EF4-FFF2-40B4-BE49-F238E27FC236}">
                      <a16:creationId xmlns:a16="http://schemas.microsoft.com/office/drawing/2014/main" id="{995B08D0-51C9-8F4C-B819-197A2C321FE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7" name="Rectangle 536">
                  <a:extLst>
                    <a:ext uri="{FF2B5EF4-FFF2-40B4-BE49-F238E27FC236}">
                      <a16:creationId xmlns:a16="http://schemas.microsoft.com/office/drawing/2014/main" id="{8384135E-0B57-A44E-A430-7FECF2829FC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0" name="Group 537">
                <a:extLst>
                  <a:ext uri="{FF2B5EF4-FFF2-40B4-BE49-F238E27FC236}">
                    <a16:creationId xmlns:a16="http://schemas.microsoft.com/office/drawing/2014/main" id="{143E5101-594F-D14C-BF3B-3C7E37867359}"/>
                  </a:ext>
                </a:extLst>
              </p:cNvPr>
              <p:cNvGrpSpPr>
                <a:grpSpLocks/>
              </p:cNvGrpSpPr>
              <p:nvPr/>
            </p:nvGrpSpPr>
            <p:grpSpPr bwMode="auto">
              <a:xfrm>
                <a:off x="3936" y="3120"/>
                <a:ext cx="192" cy="192"/>
                <a:chOff x="3552" y="2736"/>
                <a:chExt cx="192" cy="192"/>
              </a:xfrm>
            </p:grpSpPr>
            <p:sp>
              <p:nvSpPr>
                <p:cNvPr id="76894" name="Rectangle 538">
                  <a:extLst>
                    <a:ext uri="{FF2B5EF4-FFF2-40B4-BE49-F238E27FC236}">
                      <a16:creationId xmlns:a16="http://schemas.microsoft.com/office/drawing/2014/main" id="{A7E39FB2-8A13-174A-B348-0F2B4EBFE0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5" name="Rectangle 539">
                  <a:extLst>
                    <a:ext uri="{FF2B5EF4-FFF2-40B4-BE49-F238E27FC236}">
                      <a16:creationId xmlns:a16="http://schemas.microsoft.com/office/drawing/2014/main" id="{86736702-4A84-4041-9D9E-784F42627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1" name="Group 540">
                <a:extLst>
                  <a:ext uri="{FF2B5EF4-FFF2-40B4-BE49-F238E27FC236}">
                    <a16:creationId xmlns:a16="http://schemas.microsoft.com/office/drawing/2014/main" id="{C9F157A6-4E05-0746-8239-FD7DAD59961B}"/>
                  </a:ext>
                </a:extLst>
              </p:cNvPr>
              <p:cNvGrpSpPr>
                <a:grpSpLocks/>
              </p:cNvGrpSpPr>
              <p:nvPr/>
            </p:nvGrpSpPr>
            <p:grpSpPr bwMode="auto">
              <a:xfrm>
                <a:off x="3936" y="3312"/>
                <a:ext cx="192" cy="192"/>
                <a:chOff x="3552" y="2736"/>
                <a:chExt cx="192" cy="192"/>
              </a:xfrm>
            </p:grpSpPr>
            <p:sp>
              <p:nvSpPr>
                <p:cNvPr id="76892" name="Rectangle 541">
                  <a:extLst>
                    <a:ext uri="{FF2B5EF4-FFF2-40B4-BE49-F238E27FC236}">
                      <a16:creationId xmlns:a16="http://schemas.microsoft.com/office/drawing/2014/main" id="{F2DC8638-8E23-604B-A7AC-E5378CC728F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3" name="Rectangle 542">
                  <a:extLst>
                    <a:ext uri="{FF2B5EF4-FFF2-40B4-BE49-F238E27FC236}">
                      <a16:creationId xmlns:a16="http://schemas.microsoft.com/office/drawing/2014/main" id="{7A442015-F15D-2E46-895B-16914CFD689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2" name="Group 543">
                <a:extLst>
                  <a:ext uri="{FF2B5EF4-FFF2-40B4-BE49-F238E27FC236}">
                    <a16:creationId xmlns:a16="http://schemas.microsoft.com/office/drawing/2014/main" id="{59E5D3F3-D830-0C4B-AC97-17544B46B135}"/>
                  </a:ext>
                </a:extLst>
              </p:cNvPr>
              <p:cNvGrpSpPr>
                <a:grpSpLocks/>
              </p:cNvGrpSpPr>
              <p:nvPr/>
            </p:nvGrpSpPr>
            <p:grpSpPr bwMode="auto">
              <a:xfrm>
                <a:off x="4128" y="2736"/>
                <a:ext cx="192" cy="192"/>
                <a:chOff x="3552" y="2736"/>
                <a:chExt cx="192" cy="192"/>
              </a:xfrm>
            </p:grpSpPr>
            <p:sp>
              <p:nvSpPr>
                <p:cNvPr id="76890" name="Rectangle 544">
                  <a:extLst>
                    <a:ext uri="{FF2B5EF4-FFF2-40B4-BE49-F238E27FC236}">
                      <a16:creationId xmlns:a16="http://schemas.microsoft.com/office/drawing/2014/main" id="{99FEAED0-9862-CD42-A3F0-D7D2726AF4B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1" name="Rectangle 545">
                  <a:extLst>
                    <a:ext uri="{FF2B5EF4-FFF2-40B4-BE49-F238E27FC236}">
                      <a16:creationId xmlns:a16="http://schemas.microsoft.com/office/drawing/2014/main" id="{911B495C-831B-C54D-9029-6907C8F50A1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3" name="Group 546">
                <a:extLst>
                  <a:ext uri="{FF2B5EF4-FFF2-40B4-BE49-F238E27FC236}">
                    <a16:creationId xmlns:a16="http://schemas.microsoft.com/office/drawing/2014/main" id="{6B7E0505-24BB-B542-9C57-89AFF03332F1}"/>
                  </a:ext>
                </a:extLst>
              </p:cNvPr>
              <p:cNvGrpSpPr>
                <a:grpSpLocks/>
              </p:cNvGrpSpPr>
              <p:nvPr/>
            </p:nvGrpSpPr>
            <p:grpSpPr bwMode="auto">
              <a:xfrm>
                <a:off x="4128" y="2928"/>
                <a:ext cx="192" cy="192"/>
                <a:chOff x="3552" y="2736"/>
                <a:chExt cx="192" cy="192"/>
              </a:xfrm>
            </p:grpSpPr>
            <p:sp>
              <p:nvSpPr>
                <p:cNvPr id="76888" name="Rectangle 547">
                  <a:extLst>
                    <a:ext uri="{FF2B5EF4-FFF2-40B4-BE49-F238E27FC236}">
                      <a16:creationId xmlns:a16="http://schemas.microsoft.com/office/drawing/2014/main" id="{A68BB95A-913A-214B-8518-944D9A3E17F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9" name="Rectangle 548">
                  <a:extLst>
                    <a:ext uri="{FF2B5EF4-FFF2-40B4-BE49-F238E27FC236}">
                      <a16:creationId xmlns:a16="http://schemas.microsoft.com/office/drawing/2014/main" id="{50C02FD7-6BDF-D242-AF3F-264037E207D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4" name="Group 549">
                <a:extLst>
                  <a:ext uri="{FF2B5EF4-FFF2-40B4-BE49-F238E27FC236}">
                    <a16:creationId xmlns:a16="http://schemas.microsoft.com/office/drawing/2014/main" id="{4D769144-8C72-1B49-8D89-AF092BD937A4}"/>
                  </a:ext>
                </a:extLst>
              </p:cNvPr>
              <p:cNvGrpSpPr>
                <a:grpSpLocks/>
              </p:cNvGrpSpPr>
              <p:nvPr/>
            </p:nvGrpSpPr>
            <p:grpSpPr bwMode="auto">
              <a:xfrm>
                <a:off x="4128" y="3120"/>
                <a:ext cx="192" cy="192"/>
                <a:chOff x="3552" y="2736"/>
                <a:chExt cx="192" cy="192"/>
              </a:xfrm>
            </p:grpSpPr>
            <p:sp>
              <p:nvSpPr>
                <p:cNvPr id="76886" name="Rectangle 550">
                  <a:extLst>
                    <a:ext uri="{FF2B5EF4-FFF2-40B4-BE49-F238E27FC236}">
                      <a16:creationId xmlns:a16="http://schemas.microsoft.com/office/drawing/2014/main" id="{0CDEE5FA-0E27-F643-8711-5D1D6642A54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7" name="Rectangle 551">
                  <a:extLst>
                    <a:ext uri="{FF2B5EF4-FFF2-40B4-BE49-F238E27FC236}">
                      <a16:creationId xmlns:a16="http://schemas.microsoft.com/office/drawing/2014/main" id="{5479CAA7-E10B-6241-BB86-7347253ADE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5" name="Group 552">
                <a:extLst>
                  <a:ext uri="{FF2B5EF4-FFF2-40B4-BE49-F238E27FC236}">
                    <a16:creationId xmlns:a16="http://schemas.microsoft.com/office/drawing/2014/main" id="{38DE35BE-7C1B-6C4E-A341-57AD5FFBE050}"/>
                  </a:ext>
                </a:extLst>
              </p:cNvPr>
              <p:cNvGrpSpPr>
                <a:grpSpLocks/>
              </p:cNvGrpSpPr>
              <p:nvPr/>
            </p:nvGrpSpPr>
            <p:grpSpPr bwMode="auto">
              <a:xfrm>
                <a:off x="4128" y="3312"/>
                <a:ext cx="192" cy="192"/>
                <a:chOff x="3552" y="2736"/>
                <a:chExt cx="192" cy="192"/>
              </a:xfrm>
            </p:grpSpPr>
            <p:sp>
              <p:nvSpPr>
                <p:cNvPr id="76884" name="Rectangle 553">
                  <a:extLst>
                    <a:ext uri="{FF2B5EF4-FFF2-40B4-BE49-F238E27FC236}">
                      <a16:creationId xmlns:a16="http://schemas.microsoft.com/office/drawing/2014/main" id="{69806149-8DC4-A944-8D5A-FB656EF1982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5" name="Rectangle 554">
                  <a:extLst>
                    <a:ext uri="{FF2B5EF4-FFF2-40B4-BE49-F238E27FC236}">
                      <a16:creationId xmlns:a16="http://schemas.microsoft.com/office/drawing/2014/main" id="{68315A0F-9308-6948-AA81-61A47A5F056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6" name="Group 555">
                <a:extLst>
                  <a:ext uri="{FF2B5EF4-FFF2-40B4-BE49-F238E27FC236}">
                    <a16:creationId xmlns:a16="http://schemas.microsoft.com/office/drawing/2014/main" id="{3C261FE4-ED5B-DF40-A700-CE91286DEB6A}"/>
                  </a:ext>
                </a:extLst>
              </p:cNvPr>
              <p:cNvGrpSpPr>
                <a:grpSpLocks/>
              </p:cNvGrpSpPr>
              <p:nvPr/>
            </p:nvGrpSpPr>
            <p:grpSpPr bwMode="auto">
              <a:xfrm>
                <a:off x="4320" y="2736"/>
                <a:ext cx="192" cy="192"/>
                <a:chOff x="3552" y="2736"/>
                <a:chExt cx="192" cy="192"/>
              </a:xfrm>
            </p:grpSpPr>
            <p:sp>
              <p:nvSpPr>
                <p:cNvPr id="76882" name="Rectangle 556">
                  <a:extLst>
                    <a:ext uri="{FF2B5EF4-FFF2-40B4-BE49-F238E27FC236}">
                      <a16:creationId xmlns:a16="http://schemas.microsoft.com/office/drawing/2014/main" id="{84DFCFB6-F49D-C74B-A93C-9F8C4B7B6A5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3" name="Rectangle 557">
                  <a:extLst>
                    <a:ext uri="{FF2B5EF4-FFF2-40B4-BE49-F238E27FC236}">
                      <a16:creationId xmlns:a16="http://schemas.microsoft.com/office/drawing/2014/main" id="{0F756EAA-A4F9-5141-B869-50793BD22596}"/>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7" name="Group 558">
                <a:extLst>
                  <a:ext uri="{FF2B5EF4-FFF2-40B4-BE49-F238E27FC236}">
                    <a16:creationId xmlns:a16="http://schemas.microsoft.com/office/drawing/2014/main" id="{2E70BC47-F704-EA41-A095-D4A47C6BE50B}"/>
                  </a:ext>
                </a:extLst>
              </p:cNvPr>
              <p:cNvGrpSpPr>
                <a:grpSpLocks/>
              </p:cNvGrpSpPr>
              <p:nvPr/>
            </p:nvGrpSpPr>
            <p:grpSpPr bwMode="auto">
              <a:xfrm>
                <a:off x="4320" y="2928"/>
                <a:ext cx="192" cy="192"/>
                <a:chOff x="3552" y="2736"/>
                <a:chExt cx="192" cy="192"/>
              </a:xfrm>
            </p:grpSpPr>
            <p:sp>
              <p:nvSpPr>
                <p:cNvPr id="76880" name="Rectangle 559">
                  <a:extLst>
                    <a:ext uri="{FF2B5EF4-FFF2-40B4-BE49-F238E27FC236}">
                      <a16:creationId xmlns:a16="http://schemas.microsoft.com/office/drawing/2014/main" id="{3BFA4428-AE65-4046-BDAD-128B18FA6C2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1" name="Rectangle 560">
                  <a:extLst>
                    <a:ext uri="{FF2B5EF4-FFF2-40B4-BE49-F238E27FC236}">
                      <a16:creationId xmlns:a16="http://schemas.microsoft.com/office/drawing/2014/main" id="{CFF1BE82-DD5E-E04D-AC62-0E75B23B492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8" name="Group 561">
                <a:extLst>
                  <a:ext uri="{FF2B5EF4-FFF2-40B4-BE49-F238E27FC236}">
                    <a16:creationId xmlns:a16="http://schemas.microsoft.com/office/drawing/2014/main" id="{BE729985-BA42-FD4E-8150-D508263386D1}"/>
                  </a:ext>
                </a:extLst>
              </p:cNvPr>
              <p:cNvGrpSpPr>
                <a:grpSpLocks/>
              </p:cNvGrpSpPr>
              <p:nvPr/>
            </p:nvGrpSpPr>
            <p:grpSpPr bwMode="auto">
              <a:xfrm>
                <a:off x="4320" y="3120"/>
                <a:ext cx="192" cy="192"/>
                <a:chOff x="3552" y="2736"/>
                <a:chExt cx="192" cy="192"/>
              </a:xfrm>
            </p:grpSpPr>
            <p:sp>
              <p:nvSpPr>
                <p:cNvPr id="76878" name="Rectangle 562">
                  <a:extLst>
                    <a:ext uri="{FF2B5EF4-FFF2-40B4-BE49-F238E27FC236}">
                      <a16:creationId xmlns:a16="http://schemas.microsoft.com/office/drawing/2014/main" id="{493EF424-F80A-064C-AF65-670E326E28A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9" name="Rectangle 563">
                  <a:extLst>
                    <a:ext uri="{FF2B5EF4-FFF2-40B4-BE49-F238E27FC236}">
                      <a16:creationId xmlns:a16="http://schemas.microsoft.com/office/drawing/2014/main" id="{CBF22308-1927-564E-9837-EA050B39805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9" name="Group 564">
                <a:extLst>
                  <a:ext uri="{FF2B5EF4-FFF2-40B4-BE49-F238E27FC236}">
                    <a16:creationId xmlns:a16="http://schemas.microsoft.com/office/drawing/2014/main" id="{3837B296-8987-8F43-9A6C-D873C99BBA61}"/>
                  </a:ext>
                </a:extLst>
              </p:cNvPr>
              <p:cNvGrpSpPr>
                <a:grpSpLocks/>
              </p:cNvGrpSpPr>
              <p:nvPr/>
            </p:nvGrpSpPr>
            <p:grpSpPr bwMode="auto">
              <a:xfrm>
                <a:off x="4320" y="3312"/>
                <a:ext cx="192" cy="192"/>
                <a:chOff x="3552" y="2736"/>
                <a:chExt cx="192" cy="192"/>
              </a:xfrm>
            </p:grpSpPr>
            <p:sp>
              <p:nvSpPr>
                <p:cNvPr id="76876" name="Rectangle 565">
                  <a:extLst>
                    <a:ext uri="{FF2B5EF4-FFF2-40B4-BE49-F238E27FC236}">
                      <a16:creationId xmlns:a16="http://schemas.microsoft.com/office/drawing/2014/main" id="{A9153722-C378-104B-94C8-4A761E51C5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7" name="Rectangle 566">
                  <a:extLst>
                    <a:ext uri="{FF2B5EF4-FFF2-40B4-BE49-F238E27FC236}">
                      <a16:creationId xmlns:a16="http://schemas.microsoft.com/office/drawing/2014/main" id="{3C146347-603C-0848-BA51-6DE51582E1D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0" name="Group 567">
                <a:extLst>
                  <a:ext uri="{FF2B5EF4-FFF2-40B4-BE49-F238E27FC236}">
                    <a16:creationId xmlns:a16="http://schemas.microsoft.com/office/drawing/2014/main" id="{0C60FC49-D3EB-114A-8277-7A4F6EFDFB54}"/>
                  </a:ext>
                </a:extLst>
              </p:cNvPr>
              <p:cNvGrpSpPr>
                <a:grpSpLocks/>
              </p:cNvGrpSpPr>
              <p:nvPr/>
            </p:nvGrpSpPr>
            <p:grpSpPr bwMode="auto">
              <a:xfrm>
                <a:off x="4512" y="2736"/>
                <a:ext cx="192" cy="192"/>
                <a:chOff x="3552" y="2736"/>
                <a:chExt cx="192" cy="192"/>
              </a:xfrm>
            </p:grpSpPr>
            <p:sp>
              <p:nvSpPr>
                <p:cNvPr id="76874" name="Rectangle 568">
                  <a:extLst>
                    <a:ext uri="{FF2B5EF4-FFF2-40B4-BE49-F238E27FC236}">
                      <a16:creationId xmlns:a16="http://schemas.microsoft.com/office/drawing/2014/main" id="{CC1F80F7-872C-5C42-8630-829F1DCA545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5" name="Rectangle 569">
                  <a:extLst>
                    <a:ext uri="{FF2B5EF4-FFF2-40B4-BE49-F238E27FC236}">
                      <a16:creationId xmlns:a16="http://schemas.microsoft.com/office/drawing/2014/main" id="{5F688463-5DE4-D244-9036-AE13A36A411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1" name="Group 570">
                <a:extLst>
                  <a:ext uri="{FF2B5EF4-FFF2-40B4-BE49-F238E27FC236}">
                    <a16:creationId xmlns:a16="http://schemas.microsoft.com/office/drawing/2014/main" id="{096721D2-D290-6442-A921-61CE72D3666C}"/>
                  </a:ext>
                </a:extLst>
              </p:cNvPr>
              <p:cNvGrpSpPr>
                <a:grpSpLocks/>
              </p:cNvGrpSpPr>
              <p:nvPr/>
            </p:nvGrpSpPr>
            <p:grpSpPr bwMode="auto">
              <a:xfrm>
                <a:off x="4512" y="2928"/>
                <a:ext cx="192" cy="192"/>
                <a:chOff x="3552" y="2736"/>
                <a:chExt cx="192" cy="192"/>
              </a:xfrm>
            </p:grpSpPr>
            <p:sp>
              <p:nvSpPr>
                <p:cNvPr id="76872" name="Rectangle 571">
                  <a:extLst>
                    <a:ext uri="{FF2B5EF4-FFF2-40B4-BE49-F238E27FC236}">
                      <a16:creationId xmlns:a16="http://schemas.microsoft.com/office/drawing/2014/main" id="{121E92DF-1335-1547-96F6-B504D64B8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3" name="Rectangle 572">
                  <a:extLst>
                    <a:ext uri="{FF2B5EF4-FFF2-40B4-BE49-F238E27FC236}">
                      <a16:creationId xmlns:a16="http://schemas.microsoft.com/office/drawing/2014/main" id="{6040A718-BAFA-8746-A0FF-6F9E8FC3DA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2" name="Group 573">
                <a:extLst>
                  <a:ext uri="{FF2B5EF4-FFF2-40B4-BE49-F238E27FC236}">
                    <a16:creationId xmlns:a16="http://schemas.microsoft.com/office/drawing/2014/main" id="{28BCDEBA-FF50-BD49-A9BD-5ADD1D7698CB}"/>
                  </a:ext>
                </a:extLst>
              </p:cNvPr>
              <p:cNvGrpSpPr>
                <a:grpSpLocks/>
              </p:cNvGrpSpPr>
              <p:nvPr/>
            </p:nvGrpSpPr>
            <p:grpSpPr bwMode="auto">
              <a:xfrm>
                <a:off x="4512" y="3120"/>
                <a:ext cx="192" cy="192"/>
                <a:chOff x="3552" y="2736"/>
                <a:chExt cx="192" cy="192"/>
              </a:xfrm>
            </p:grpSpPr>
            <p:sp>
              <p:nvSpPr>
                <p:cNvPr id="76870" name="Rectangle 574">
                  <a:extLst>
                    <a:ext uri="{FF2B5EF4-FFF2-40B4-BE49-F238E27FC236}">
                      <a16:creationId xmlns:a16="http://schemas.microsoft.com/office/drawing/2014/main" id="{6F95BBCE-754B-E549-9779-961F596C5E7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1" name="Rectangle 575">
                  <a:extLst>
                    <a:ext uri="{FF2B5EF4-FFF2-40B4-BE49-F238E27FC236}">
                      <a16:creationId xmlns:a16="http://schemas.microsoft.com/office/drawing/2014/main" id="{64D533D1-5CE0-0147-A48D-4588E1AB6837}"/>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3" name="Group 576">
                <a:extLst>
                  <a:ext uri="{FF2B5EF4-FFF2-40B4-BE49-F238E27FC236}">
                    <a16:creationId xmlns:a16="http://schemas.microsoft.com/office/drawing/2014/main" id="{C66BF45B-E3D7-CF4B-9D13-E416DAE68B1E}"/>
                  </a:ext>
                </a:extLst>
              </p:cNvPr>
              <p:cNvGrpSpPr>
                <a:grpSpLocks/>
              </p:cNvGrpSpPr>
              <p:nvPr/>
            </p:nvGrpSpPr>
            <p:grpSpPr bwMode="auto">
              <a:xfrm>
                <a:off x="4512" y="3312"/>
                <a:ext cx="192" cy="192"/>
                <a:chOff x="3552" y="2736"/>
                <a:chExt cx="192" cy="192"/>
              </a:xfrm>
            </p:grpSpPr>
            <p:sp>
              <p:nvSpPr>
                <p:cNvPr id="76868" name="Rectangle 577">
                  <a:extLst>
                    <a:ext uri="{FF2B5EF4-FFF2-40B4-BE49-F238E27FC236}">
                      <a16:creationId xmlns:a16="http://schemas.microsoft.com/office/drawing/2014/main" id="{78B99979-2C78-C645-A477-238574B45A8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9" name="Rectangle 578">
                  <a:extLst>
                    <a:ext uri="{FF2B5EF4-FFF2-40B4-BE49-F238E27FC236}">
                      <a16:creationId xmlns:a16="http://schemas.microsoft.com/office/drawing/2014/main" id="{4FE40B64-DB5C-D245-A967-93F75B8707B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4" name="Group 579">
                <a:extLst>
                  <a:ext uri="{FF2B5EF4-FFF2-40B4-BE49-F238E27FC236}">
                    <a16:creationId xmlns:a16="http://schemas.microsoft.com/office/drawing/2014/main" id="{F77BB4B8-C239-1D4C-814C-4B36163A14F3}"/>
                  </a:ext>
                </a:extLst>
              </p:cNvPr>
              <p:cNvGrpSpPr>
                <a:grpSpLocks/>
              </p:cNvGrpSpPr>
              <p:nvPr/>
            </p:nvGrpSpPr>
            <p:grpSpPr bwMode="auto">
              <a:xfrm>
                <a:off x="4704" y="2736"/>
                <a:ext cx="192" cy="192"/>
                <a:chOff x="3552" y="2736"/>
                <a:chExt cx="192" cy="192"/>
              </a:xfrm>
            </p:grpSpPr>
            <p:sp>
              <p:nvSpPr>
                <p:cNvPr id="76866" name="Rectangle 580">
                  <a:extLst>
                    <a:ext uri="{FF2B5EF4-FFF2-40B4-BE49-F238E27FC236}">
                      <a16:creationId xmlns:a16="http://schemas.microsoft.com/office/drawing/2014/main" id="{C4735588-DAE6-BB41-93C1-212959F6076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7" name="Rectangle 581">
                  <a:extLst>
                    <a:ext uri="{FF2B5EF4-FFF2-40B4-BE49-F238E27FC236}">
                      <a16:creationId xmlns:a16="http://schemas.microsoft.com/office/drawing/2014/main" id="{EAA2771D-3F42-0849-B01F-2D75307B395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5" name="Group 582">
                <a:extLst>
                  <a:ext uri="{FF2B5EF4-FFF2-40B4-BE49-F238E27FC236}">
                    <a16:creationId xmlns:a16="http://schemas.microsoft.com/office/drawing/2014/main" id="{413A0098-07D0-F04F-8989-18476E0534B1}"/>
                  </a:ext>
                </a:extLst>
              </p:cNvPr>
              <p:cNvGrpSpPr>
                <a:grpSpLocks/>
              </p:cNvGrpSpPr>
              <p:nvPr/>
            </p:nvGrpSpPr>
            <p:grpSpPr bwMode="auto">
              <a:xfrm>
                <a:off x="4704" y="2928"/>
                <a:ext cx="192" cy="192"/>
                <a:chOff x="3552" y="2736"/>
                <a:chExt cx="192" cy="192"/>
              </a:xfrm>
            </p:grpSpPr>
            <p:sp>
              <p:nvSpPr>
                <p:cNvPr id="76864" name="Rectangle 583">
                  <a:extLst>
                    <a:ext uri="{FF2B5EF4-FFF2-40B4-BE49-F238E27FC236}">
                      <a16:creationId xmlns:a16="http://schemas.microsoft.com/office/drawing/2014/main" id="{492CC0C8-41CA-B64C-B36D-C964188286C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5" name="Rectangle 584">
                  <a:extLst>
                    <a:ext uri="{FF2B5EF4-FFF2-40B4-BE49-F238E27FC236}">
                      <a16:creationId xmlns:a16="http://schemas.microsoft.com/office/drawing/2014/main" id="{9FAAE5D6-6334-2F46-AD49-11CE97B695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6" name="Group 585">
                <a:extLst>
                  <a:ext uri="{FF2B5EF4-FFF2-40B4-BE49-F238E27FC236}">
                    <a16:creationId xmlns:a16="http://schemas.microsoft.com/office/drawing/2014/main" id="{26FFBC26-FC86-7D41-9687-53975C344055}"/>
                  </a:ext>
                </a:extLst>
              </p:cNvPr>
              <p:cNvGrpSpPr>
                <a:grpSpLocks/>
              </p:cNvGrpSpPr>
              <p:nvPr/>
            </p:nvGrpSpPr>
            <p:grpSpPr bwMode="auto">
              <a:xfrm>
                <a:off x="4704" y="3120"/>
                <a:ext cx="192" cy="192"/>
                <a:chOff x="3552" y="2736"/>
                <a:chExt cx="192" cy="192"/>
              </a:xfrm>
            </p:grpSpPr>
            <p:sp>
              <p:nvSpPr>
                <p:cNvPr id="76862" name="Rectangle 586">
                  <a:extLst>
                    <a:ext uri="{FF2B5EF4-FFF2-40B4-BE49-F238E27FC236}">
                      <a16:creationId xmlns:a16="http://schemas.microsoft.com/office/drawing/2014/main" id="{B613DA14-304D-0C49-9D39-88EAD79227C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3" name="Rectangle 587">
                  <a:extLst>
                    <a:ext uri="{FF2B5EF4-FFF2-40B4-BE49-F238E27FC236}">
                      <a16:creationId xmlns:a16="http://schemas.microsoft.com/office/drawing/2014/main" id="{AF26590E-45C4-A846-9547-0820BE71B18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7" name="Group 588">
                <a:extLst>
                  <a:ext uri="{FF2B5EF4-FFF2-40B4-BE49-F238E27FC236}">
                    <a16:creationId xmlns:a16="http://schemas.microsoft.com/office/drawing/2014/main" id="{4E797E70-CA66-0A4B-BFB6-DF1E839D3CAE}"/>
                  </a:ext>
                </a:extLst>
              </p:cNvPr>
              <p:cNvGrpSpPr>
                <a:grpSpLocks/>
              </p:cNvGrpSpPr>
              <p:nvPr/>
            </p:nvGrpSpPr>
            <p:grpSpPr bwMode="auto">
              <a:xfrm>
                <a:off x="4704" y="3312"/>
                <a:ext cx="192" cy="192"/>
                <a:chOff x="3552" y="2736"/>
                <a:chExt cx="192" cy="192"/>
              </a:xfrm>
            </p:grpSpPr>
            <p:sp>
              <p:nvSpPr>
                <p:cNvPr id="76860" name="Rectangle 589">
                  <a:extLst>
                    <a:ext uri="{FF2B5EF4-FFF2-40B4-BE49-F238E27FC236}">
                      <a16:creationId xmlns:a16="http://schemas.microsoft.com/office/drawing/2014/main" id="{4AC93DBC-15FA-084B-86CA-34DE592AB7E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1" name="Rectangle 590">
                  <a:extLst>
                    <a:ext uri="{FF2B5EF4-FFF2-40B4-BE49-F238E27FC236}">
                      <a16:creationId xmlns:a16="http://schemas.microsoft.com/office/drawing/2014/main" id="{D93B6D62-2D09-A24E-8EA6-B04DC830C76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8" name="Group 591">
                <a:extLst>
                  <a:ext uri="{FF2B5EF4-FFF2-40B4-BE49-F238E27FC236}">
                    <a16:creationId xmlns:a16="http://schemas.microsoft.com/office/drawing/2014/main" id="{B28C4620-E1F4-C84C-9E2D-9F8E15CEE1E5}"/>
                  </a:ext>
                </a:extLst>
              </p:cNvPr>
              <p:cNvGrpSpPr>
                <a:grpSpLocks/>
              </p:cNvGrpSpPr>
              <p:nvPr/>
            </p:nvGrpSpPr>
            <p:grpSpPr bwMode="auto">
              <a:xfrm>
                <a:off x="4896" y="2736"/>
                <a:ext cx="192" cy="192"/>
                <a:chOff x="3552" y="2736"/>
                <a:chExt cx="192" cy="192"/>
              </a:xfrm>
            </p:grpSpPr>
            <p:sp>
              <p:nvSpPr>
                <p:cNvPr id="76858" name="Rectangle 592">
                  <a:extLst>
                    <a:ext uri="{FF2B5EF4-FFF2-40B4-BE49-F238E27FC236}">
                      <a16:creationId xmlns:a16="http://schemas.microsoft.com/office/drawing/2014/main" id="{ADEC3D6B-F716-7443-BB8C-51B7F4159C2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9" name="Rectangle 593">
                  <a:extLst>
                    <a:ext uri="{FF2B5EF4-FFF2-40B4-BE49-F238E27FC236}">
                      <a16:creationId xmlns:a16="http://schemas.microsoft.com/office/drawing/2014/main" id="{8E05E794-303A-0240-AA2A-C75EE3F5CA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9" name="Group 594">
                <a:extLst>
                  <a:ext uri="{FF2B5EF4-FFF2-40B4-BE49-F238E27FC236}">
                    <a16:creationId xmlns:a16="http://schemas.microsoft.com/office/drawing/2014/main" id="{D9B27A61-9602-0745-A389-6CA744A1EEDA}"/>
                  </a:ext>
                </a:extLst>
              </p:cNvPr>
              <p:cNvGrpSpPr>
                <a:grpSpLocks/>
              </p:cNvGrpSpPr>
              <p:nvPr/>
            </p:nvGrpSpPr>
            <p:grpSpPr bwMode="auto">
              <a:xfrm>
                <a:off x="4896" y="2928"/>
                <a:ext cx="192" cy="192"/>
                <a:chOff x="3552" y="2736"/>
                <a:chExt cx="192" cy="192"/>
              </a:xfrm>
            </p:grpSpPr>
            <p:sp>
              <p:nvSpPr>
                <p:cNvPr id="76856" name="Rectangle 595">
                  <a:extLst>
                    <a:ext uri="{FF2B5EF4-FFF2-40B4-BE49-F238E27FC236}">
                      <a16:creationId xmlns:a16="http://schemas.microsoft.com/office/drawing/2014/main" id="{A0071A6D-D4DD-2A49-ACE0-E2BA4C61C84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7" name="Rectangle 596">
                  <a:extLst>
                    <a:ext uri="{FF2B5EF4-FFF2-40B4-BE49-F238E27FC236}">
                      <a16:creationId xmlns:a16="http://schemas.microsoft.com/office/drawing/2014/main" id="{9D63AC82-6C6A-F947-82D2-335CD303BC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0" name="Group 597">
                <a:extLst>
                  <a:ext uri="{FF2B5EF4-FFF2-40B4-BE49-F238E27FC236}">
                    <a16:creationId xmlns:a16="http://schemas.microsoft.com/office/drawing/2014/main" id="{8F0B63AF-339B-2A42-A0D3-FC61337DE541}"/>
                  </a:ext>
                </a:extLst>
              </p:cNvPr>
              <p:cNvGrpSpPr>
                <a:grpSpLocks/>
              </p:cNvGrpSpPr>
              <p:nvPr/>
            </p:nvGrpSpPr>
            <p:grpSpPr bwMode="auto">
              <a:xfrm>
                <a:off x="4896" y="3120"/>
                <a:ext cx="192" cy="192"/>
                <a:chOff x="3552" y="2736"/>
                <a:chExt cx="192" cy="192"/>
              </a:xfrm>
            </p:grpSpPr>
            <p:sp>
              <p:nvSpPr>
                <p:cNvPr id="76854" name="Rectangle 598">
                  <a:extLst>
                    <a:ext uri="{FF2B5EF4-FFF2-40B4-BE49-F238E27FC236}">
                      <a16:creationId xmlns:a16="http://schemas.microsoft.com/office/drawing/2014/main" id="{605E0F23-ACA2-5D42-A72C-FD3004C4249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5" name="Rectangle 599">
                  <a:extLst>
                    <a:ext uri="{FF2B5EF4-FFF2-40B4-BE49-F238E27FC236}">
                      <a16:creationId xmlns:a16="http://schemas.microsoft.com/office/drawing/2014/main" id="{73F0B939-5416-EE4C-9E59-BF5DE9C4341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1" name="Group 600">
                <a:extLst>
                  <a:ext uri="{FF2B5EF4-FFF2-40B4-BE49-F238E27FC236}">
                    <a16:creationId xmlns:a16="http://schemas.microsoft.com/office/drawing/2014/main" id="{7EF789C5-9790-5240-B823-A5433B36E3C1}"/>
                  </a:ext>
                </a:extLst>
              </p:cNvPr>
              <p:cNvGrpSpPr>
                <a:grpSpLocks/>
              </p:cNvGrpSpPr>
              <p:nvPr/>
            </p:nvGrpSpPr>
            <p:grpSpPr bwMode="auto">
              <a:xfrm>
                <a:off x="4896" y="3312"/>
                <a:ext cx="192" cy="192"/>
                <a:chOff x="3552" y="2736"/>
                <a:chExt cx="192" cy="192"/>
              </a:xfrm>
            </p:grpSpPr>
            <p:sp>
              <p:nvSpPr>
                <p:cNvPr id="76852" name="Rectangle 601">
                  <a:extLst>
                    <a:ext uri="{FF2B5EF4-FFF2-40B4-BE49-F238E27FC236}">
                      <a16:creationId xmlns:a16="http://schemas.microsoft.com/office/drawing/2014/main" id="{13F82CC9-3D3F-574D-B6D0-208197DF292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3" name="Rectangle 602">
                  <a:extLst>
                    <a:ext uri="{FF2B5EF4-FFF2-40B4-BE49-F238E27FC236}">
                      <a16:creationId xmlns:a16="http://schemas.microsoft.com/office/drawing/2014/main" id="{31E4EDE9-B3AF-4F42-878A-7DFF6AD2C7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818" name="AutoShape 603">
              <a:extLst>
                <a:ext uri="{FF2B5EF4-FFF2-40B4-BE49-F238E27FC236}">
                  <a16:creationId xmlns:a16="http://schemas.microsoft.com/office/drawing/2014/main" id="{1340CE0B-616A-B947-AF60-FF016DDC87EF}"/>
                </a:ext>
              </a:extLst>
            </p:cNvPr>
            <p:cNvSpPr>
              <a:spLocks noChangeArrowheads="1"/>
            </p:cNvSpPr>
            <p:nvPr/>
          </p:nvSpPr>
          <p:spPr bwMode="auto">
            <a:xfrm>
              <a:off x="3552" y="256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sp>
        <p:nvSpPr>
          <p:cNvPr id="76810" name="Text Box 604">
            <a:extLst>
              <a:ext uri="{FF2B5EF4-FFF2-40B4-BE49-F238E27FC236}">
                <a16:creationId xmlns:a16="http://schemas.microsoft.com/office/drawing/2014/main" id="{CCE50567-855A-7348-B803-0F19C13A1522}"/>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 Unit</a:t>
            </a:r>
          </a:p>
        </p:txBody>
      </p:sp>
      <p:sp>
        <p:nvSpPr>
          <p:cNvPr id="76811" name="Text Box 605">
            <a:extLst>
              <a:ext uri="{FF2B5EF4-FFF2-40B4-BE49-F238E27FC236}">
                <a16:creationId xmlns:a16="http://schemas.microsoft.com/office/drawing/2014/main" id="{60789A74-2C65-5E4A-BAA6-821751D8B96F}"/>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Multiply Unit</a:t>
            </a:r>
          </a:p>
        </p:txBody>
      </p:sp>
      <p:sp>
        <p:nvSpPr>
          <p:cNvPr id="76812" name="Text Box 606">
            <a:extLst>
              <a:ext uri="{FF2B5EF4-FFF2-40B4-BE49-F238E27FC236}">
                <a16:creationId xmlns:a16="http://schemas.microsoft.com/office/drawing/2014/main" id="{C64BA5E7-E2E7-3743-BE5D-9190892B220F}"/>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 Unit</a:t>
            </a:r>
          </a:p>
        </p:txBody>
      </p:sp>
      <p:sp>
        <p:nvSpPr>
          <p:cNvPr id="76813" name="Line 607">
            <a:extLst>
              <a:ext uri="{FF2B5EF4-FFF2-40B4-BE49-F238E27FC236}">
                <a16:creationId xmlns:a16="http://schemas.microsoft.com/office/drawing/2014/main" id="{23DF7C34-E967-3B4F-B165-6764E431877E}"/>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6814" name="Text Box 608">
            <a:extLst>
              <a:ext uri="{FF2B5EF4-FFF2-40B4-BE49-F238E27FC236}">
                <a16:creationId xmlns:a16="http://schemas.microsoft.com/office/drawing/2014/main" id="{E4E7572A-BB54-9A4B-8F51-58295D174A29}"/>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time</a:t>
            </a:r>
          </a:p>
        </p:txBody>
      </p:sp>
      <p:sp>
        <p:nvSpPr>
          <p:cNvPr id="76815" name="AutoShape 609">
            <a:extLst>
              <a:ext uri="{FF2B5EF4-FFF2-40B4-BE49-F238E27FC236}">
                <a16:creationId xmlns:a16="http://schemas.microsoft.com/office/drawing/2014/main" id="{12D1858D-C8F4-C745-8A77-5F3EF3020CBB}"/>
              </a:ext>
            </a:extLst>
          </p:cNvPr>
          <p:cNvSpPr>
            <a:spLocks noChangeArrowheads="1"/>
          </p:cNvSpPr>
          <p:nvPr/>
        </p:nvSpPr>
        <p:spPr bwMode="auto">
          <a:xfrm>
            <a:off x="838200" y="5403850"/>
            <a:ext cx="1449388" cy="981075"/>
          </a:xfrm>
          <a:prstGeom prst="rightArrow">
            <a:avLst>
              <a:gd name="adj1" fmla="val 50000"/>
              <a:gd name="adj2" fmla="val 36934"/>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Instruction issue</a:t>
            </a:r>
          </a:p>
        </p:txBody>
      </p:sp>
      <p:sp>
        <p:nvSpPr>
          <p:cNvPr id="76816" name="TextBox 610">
            <a:extLst>
              <a:ext uri="{FF2B5EF4-FFF2-40B4-BE49-F238E27FC236}">
                <a16:creationId xmlns:a16="http://schemas.microsoft.com/office/drawing/2014/main" id="{3B4D0462-BEFB-A848-A7A5-E1ED8301966E}"/>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15600984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Title 1">
            <a:extLst>
              <a:ext uri="{FF2B5EF4-FFF2-40B4-BE49-F238E27FC236}">
                <a16:creationId xmlns:a16="http://schemas.microsoft.com/office/drawing/2014/main" id="{B2482C03-C185-9749-9D4B-D4E4B11153EF}"/>
              </a:ext>
            </a:extLst>
          </p:cNvPr>
          <p:cNvSpPr>
            <a:spLocks noGrp="1"/>
          </p:cNvSpPr>
          <p:nvPr>
            <p:ph type="title"/>
          </p:nvPr>
        </p:nvSpPr>
        <p:spPr/>
        <p:txBody>
          <a:bodyPr/>
          <a:lstStyle/>
          <a:p>
            <a:r>
              <a:rPr lang="en-US" altLang="en-US">
                <a:ea typeface="ＭＳ Ｐゴシック" panose="020B0600070205080204" pitchFamily="34" charset="-128"/>
              </a:rPr>
              <a:t>Automatic Code Vectorization</a:t>
            </a:r>
          </a:p>
        </p:txBody>
      </p:sp>
      <p:sp>
        <p:nvSpPr>
          <p:cNvPr id="36867" name="Slide Number Placeholder 3">
            <a:extLst>
              <a:ext uri="{FF2B5EF4-FFF2-40B4-BE49-F238E27FC236}">
                <a16:creationId xmlns:a16="http://schemas.microsoft.com/office/drawing/2014/main" id="{CAC0D2AD-ED39-5D44-9F71-F18E62B894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F3E215-91F1-E54C-81D3-01DED3893966}"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36868" name="Text Box 3">
            <a:extLst>
              <a:ext uri="{FF2B5EF4-FFF2-40B4-BE49-F238E27FC236}">
                <a16:creationId xmlns:a16="http://schemas.microsoft.com/office/drawing/2014/main" id="{ADCF5B3A-4A34-8346-8395-B61D3C1DAAD3}"/>
              </a:ext>
            </a:extLst>
          </p:cNvPr>
          <p:cNvSpPr txBox="1">
            <a:spLocks noChangeArrowheads="1"/>
          </p:cNvSpPr>
          <p:nvPr/>
        </p:nvSpPr>
        <p:spPr bwMode="auto">
          <a:xfrm>
            <a:off x="2819400" y="914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2" name="Group 4">
            <a:extLst>
              <a:ext uri="{FF2B5EF4-FFF2-40B4-BE49-F238E27FC236}">
                <a16:creationId xmlns:a16="http://schemas.microsoft.com/office/drawing/2014/main" id="{6285E0B6-24FF-BE47-BBCC-B4B2065DABC1}"/>
              </a:ext>
            </a:extLst>
          </p:cNvPr>
          <p:cNvGrpSpPr>
            <a:grpSpLocks/>
          </p:cNvGrpSpPr>
          <p:nvPr/>
        </p:nvGrpSpPr>
        <p:grpSpPr bwMode="auto">
          <a:xfrm>
            <a:off x="-61913" y="1462088"/>
            <a:ext cx="3138488" cy="5243512"/>
            <a:chOff x="-39" y="921"/>
            <a:chExt cx="1977" cy="3303"/>
          </a:xfrm>
        </p:grpSpPr>
        <p:grpSp>
          <p:nvGrpSpPr>
            <p:cNvPr id="36901" name="Group 8">
              <a:extLst>
                <a:ext uri="{FF2B5EF4-FFF2-40B4-BE49-F238E27FC236}">
                  <a16:creationId xmlns:a16="http://schemas.microsoft.com/office/drawing/2014/main" id="{6E801936-AE4F-8146-B0D7-8C2801117D61}"/>
                </a:ext>
              </a:extLst>
            </p:cNvPr>
            <p:cNvGrpSpPr>
              <a:grpSpLocks/>
            </p:cNvGrpSpPr>
            <p:nvPr/>
          </p:nvGrpSpPr>
          <p:grpSpPr bwMode="auto">
            <a:xfrm>
              <a:off x="673" y="1258"/>
              <a:ext cx="1017" cy="1405"/>
              <a:chOff x="721" y="922"/>
              <a:chExt cx="1017" cy="1405"/>
            </a:xfrm>
          </p:grpSpPr>
          <p:sp>
            <p:nvSpPr>
              <p:cNvPr id="36915" name="AutoShape 6">
                <a:extLst>
                  <a:ext uri="{FF2B5EF4-FFF2-40B4-BE49-F238E27FC236}">
                    <a16:creationId xmlns:a16="http://schemas.microsoft.com/office/drawing/2014/main" id="{1C919B34-6FA7-904A-AACC-6E53A73F6A1A}"/>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6" name="AutoShape 7">
                <a:extLst>
                  <a:ext uri="{FF2B5EF4-FFF2-40B4-BE49-F238E27FC236}">
                    <a16:creationId xmlns:a16="http://schemas.microsoft.com/office/drawing/2014/main" id="{625DAC81-8835-BA4B-985B-5D6077B18822}"/>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7" name="AutoShape 8">
                <a:extLst>
                  <a:ext uri="{FF2B5EF4-FFF2-40B4-BE49-F238E27FC236}">
                    <a16:creationId xmlns:a16="http://schemas.microsoft.com/office/drawing/2014/main" id="{10EC6373-BC12-934E-84C8-E13392E8D7C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8" name="AutoShape 9">
                <a:extLst>
                  <a:ext uri="{FF2B5EF4-FFF2-40B4-BE49-F238E27FC236}">
                    <a16:creationId xmlns:a16="http://schemas.microsoft.com/office/drawing/2014/main" id="{D2750F96-C805-1345-B803-C126B368EFB0}"/>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9" name="Line 10">
                <a:extLst>
                  <a:ext uri="{FF2B5EF4-FFF2-40B4-BE49-F238E27FC236}">
                    <a16:creationId xmlns:a16="http://schemas.microsoft.com/office/drawing/2014/main" id="{073FC1B5-CE1D-704A-A877-80B0434A912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0" name="Line 11">
                <a:extLst>
                  <a:ext uri="{FF2B5EF4-FFF2-40B4-BE49-F238E27FC236}">
                    <a16:creationId xmlns:a16="http://schemas.microsoft.com/office/drawing/2014/main" id="{B47916D9-B3FE-8D4B-A6E0-7E4ECEF362E5}"/>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1" name="Line 12">
                <a:extLst>
                  <a:ext uri="{FF2B5EF4-FFF2-40B4-BE49-F238E27FC236}">
                    <a16:creationId xmlns:a16="http://schemas.microsoft.com/office/drawing/2014/main" id="{EC71F015-074F-AF40-878F-EB91C0E1AEC1}"/>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02" name="Group 13">
              <a:extLst>
                <a:ext uri="{FF2B5EF4-FFF2-40B4-BE49-F238E27FC236}">
                  <a16:creationId xmlns:a16="http://schemas.microsoft.com/office/drawing/2014/main" id="{77FCF6C4-AB98-D645-B9E0-4C2209EA428B}"/>
                </a:ext>
              </a:extLst>
            </p:cNvPr>
            <p:cNvGrpSpPr>
              <a:grpSpLocks/>
            </p:cNvGrpSpPr>
            <p:nvPr/>
          </p:nvGrpSpPr>
          <p:grpSpPr bwMode="auto">
            <a:xfrm>
              <a:off x="685" y="2746"/>
              <a:ext cx="1017" cy="1405"/>
              <a:chOff x="733" y="2410"/>
              <a:chExt cx="1017" cy="1405"/>
            </a:xfrm>
          </p:grpSpPr>
          <p:sp>
            <p:nvSpPr>
              <p:cNvPr id="36908" name="AutoShape 14">
                <a:extLst>
                  <a:ext uri="{FF2B5EF4-FFF2-40B4-BE49-F238E27FC236}">
                    <a16:creationId xmlns:a16="http://schemas.microsoft.com/office/drawing/2014/main" id="{3CE95F25-C2BA-654C-BF68-B223F21DD88B}"/>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09" name="AutoShape 15">
                <a:extLst>
                  <a:ext uri="{FF2B5EF4-FFF2-40B4-BE49-F238E27FC236}">
                    <a16:creationId xmlns:a16="http://schemas.microsoft.com/office/drawing/2014/main" id="{D5D9A76B-1154-8E42-B889-4193C7898600}"/>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0" name="AutoShape 16">
                <a:extLst>
                  <a:ext uri="{FF2B5EF4-FFF2-40B4-BE49-F238E27FC236}">
                    <a16:creationId xmlns:a16="http://schemas.microsoft.com/office/drawing/2014/main" id="{637A0A6D-E04A-9940-AFE6-9E06E689C6D4}"/>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1" name="AutoShape 17">
                <a:extLst>
                  <a:ext uri="{FF2B5EF4-FFF2-40B4-BE49-F238E27FC236}">
                    <a16:creationId xmlns:a16="http://schemas.microsoft.com/office/drawing/2014/main" id="{6190087B-C1B6-3E41-8A5D-C6BBE6BEE650}"/>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2" name="Line 18">
                <a:extLst>
                  <a:ext uri="{FF2B5EF4-FFF2-40B4-BE49-F238E27FC236}">
                    <a16:creationId xmlns:a16="http://schemas.microsoft.com/office/drawing/2014/main" id="{5CF05CA6-B003-C94B-8F82-E0FED99E3384}"/>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3" name="Line 19">
                <a:extLst>
                  <a:ext uri="{FF2B5EF4-FFF2-40B4-BE49-F238E27FC236}">
                    <a16:creationId xmlns:a16="http://schemas.microsoft.com/office/drawing/2014/main" id="{7632B9FC-D3B3-9E46-9B1E-7B9AF31661F6}"/>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4" name="Line 20">
                <a:extLst>
                  <a:ext uri="{FF2B5EF4-FFF2-40B4-BE49-F238E27FC236}">
                    <a16:creationId xmlns:a16="http://schemas.microsoft.com/office/drawing/2014/main" id="{5CCA2855-64F0-AE44-9FFF-4CB2F836CEDB}"/>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903" name="AutoShape 21">
              <a:extLst>
                <a:ext uri="{FF2B5EF4-FFF2-40B4-BE49-F238E27FC236}">
                  <a16:creationId xmlns:a16="http://schemas.microsoft.com/office/drawing/2014/main" id="{FC1D71A3-76EE-B948-8889-F065067B9F45}"/>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4" name="AutoShape 22">
              <a:extLst>
                <a:ext uri="{FF2B5EF4-FFF2-40B4-BE49-F238E27FC236}">
                  <a16:creationId xmlns:a16="http://schemas.microsoft.com/office/drawing/2014/main" id="{600F0BE9-163F-A54E-95E8-5AA3DC4848A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5" name="Text Box 23">
              <a:extLst>
                <a:ext uri="{FF2B5EF4-FFF2-40B4-BE49-F238E27FC236}">
                  <a16:creationId xmlns:a16="http://schemas.microsoft.com/office/drawing/2014/main" id="{281DD7A1-B3A6-7D47-AF85-3F0AF64C102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906" name="Text Box 24">
              <a:extLst>
                <a:ext uri="{FF2B5EF4-FFF2-40B4-BE49-F238E27FC236}">
                  <a16:creationId xmlns:a16="http://schemas.microsoft.com/office/drawing/2014/main" id="{3CAED135-3488-EC40-9C7E-0D6E7F113D18}"/>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907" name="Text Box 25">
              <a:extLst>
                <a:ext uri="{FF2B5EF4-FFF2-40B4-BE49-F238E27FC236}">
                  <a16:creationId xmlns:a16="http://schemas.microsoft.com/office/drawing/2014/main" id="{5B6475B7-A73D-8547-AA5B-15929BC114B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30" name="Text Box 26">
            <a:extLst>
              <a:ext uri="{FF2B5EF4-FFF2-40B4-BE49-F238E27FC236}">
                <a16:creationId xmlns:a16="http://schemas.microsoft.com/office/drawing/2014/main" id="{DCE5A3BD-233E-C647-B992-FF9E92DDBBD1}"/>
              </a:ext>
            </a:extLst>
          </p:cNvPr>
          <p:cNvSpPr txBox="1">
            <a:spLocks noChangeArrowheads="1"/>
          </p:cNvSpPr>
          <p:nvPr/>
        </p:nvSpPr>
        <p:spPr bwMode="auto">
          <a:xfrm>
            <a:off x="2895600" y="5378450"/>
            <a:ext cx="6553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Vectorization is a compile-time reordering of operation sequencing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sym typeface="Symbol" pitchFamily="2" charset="2"/>
              </a:rPr>
              <a:t> </a:t>
            </a: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requires extensive loop dependence analysis</a:t>
            </a:r>
          </a:p>
        </p:txBody>
      </p:sp>
      <p:grpSp>
        <p:nvGrpSpPr>
          <p:cNvPr id="5" name="Group 27">
            <a:extLst>
              <a:ext uri="{FF2B5EF4-FFF2-40B4-BE49-F238E27FC236}">
                <a16:creationId xmlns:a16="http://schemas.microsoft.com/office/drawing/2014/main" id="{2CAD3DF8-28E5-A34F-83C9-125C77F2AE4A}"/>
              </a:ext>
            </a:extLst>
          </p:cNvPr>
          <p:cNvGrpSpPr>
            <a:grpSpLocks/>
          </p:cNvGrpSpPr>
          <p:nvPr/>
        </p:nvGrpSpPr>
        <p:grpSpPr bwMode="auto">
          <a:xfrm>
            <a:off x="3089275" y="1385888"/>
            <a:ext cx="5988050" cy="3781425"/>
            <a:chOff x="1946" y="873"/>
            <a:chExt cx="3772" cy="2382"/>
          </a:xfrm>
        </p:grpSpPr>
        <p:sp>
          <p:nvSpPr>
            <p:cNvPr id="36873" name="AutoShape 28">
              <a:extLst>
                <a:ext uri="{FF2B5EF4-FFF2-40B4-BE49-F238E27FC236}">
                  <a16:creationId xmlns:a16="http://schemas.microsoft.com/office/drawing/2014/main" id="{E0A31600-0705-894B-B984-59CAE0719954}"/>
                </a:ext>
              </a:extLst>
            </p:cNvPr>
            <p:cNvSpPr>
              <a:spLocks noChangeArrowheads="1"/>
            </p:cNvSpPr>
            <p:nvPr/>
          </p:nvSpPr>
          <p:spPr bwMode="auto">
            <a:xfrm>
              <a:off x="2352" y="1536"/>
              <a:ext cx="3168" cy="384"/>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4" name="AutoShape 29">
              <a:extLst>
                <a:ext uri="{FF2B5EF4-FFF2-40B4-BE49-F238E27FC236}">
                  <a16:creationId xmlns:a16="http://schemas.microsoft.com/office/drawing/2014/main" id="{9E790635-DBAC-844F-8EF5-21E508B2946A}"/>
                </a:ext>
              </a:extLst>
            </p:cNvPr>
            <p:cNvSpPr>
              <a:spLocks noChangeArrowheads="1"/>
            </p:cNvSpPr>
            <p:nvPr/>
          </p:nvSpPr>
          <p:spPr bwMode="auto">
            <a:xfrm>
              <a:off x="2354" y="1158"/>
              <a:ext cx="3164" cy="322"/>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6875" name="AutoShape 30">
              <a:extLst>
                <a:ext uri="{FF2B5EF4-FFF2-40B4-BE49-F238E27FC236}">
                  <a16:creationId xmlns:a16="http://schemas.microsoft.com/office/drawing/2014/main" id="{55663E90-ECE8-A941-A352-F7BBF524662D}"/>
                </a:ext>
              </a:extLst>
            </p:cNvPr>
            <p:cNvSpPr>
              <a:spLocks noChangeArrowheads="1"/>
            </p:cNvSpPr>
            <p:nvPr/>
          </p:nvSpPr>
          <p:spPr bwMode="auto">
            <a:xfrm>
              <a:off x="2352" y="1968"/>
              <a:ext cx="3168" cy="336"/>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6" name="AutoShape 31">
              <a:extLst>
                <a:ext uri="{FF2B5EF4-FFF2-40B4-BE49-F238E27FC236}">
                  <a16:creationId xmlns:a16="http://schemas.microsoft.com/office/drawing/2014/main" id="{A830D93D-C2BD-0A4F-B5C9-7CA4DF659B7A}"/>
                </a:ext>
              </a:extLst>
            </p:cNvPr>
            <p:cNvSpPr>
              <a:spLocks noChangeArrowheads="1"/>
            </p:cNvSpPr>
            <p:nvPr/>
          </p:nvSpPr>
          <p:spPr bwMode="auto">
            <a:xfrm>
              <a:off x="2352" y="2400"/>
              <a:ext cx="3168" cy="288"/>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7" name="Text Box 32">
              <a:extLst>
                <a:ext uri="{FF2B5EF4-FFF2-40B4-BE49-F238E27FC236}">
                  <a16:creationId xmlns:a16="http://schemas.microsoft.com/office/drawing/2014/main" id="{5CC389DC-8F7F-1645-BDF4-B5FAD85EC399}"/>
                </a:ext>
              </a:extLst>
            </p:cNvPr>
            <p:cNvSpPr txBox="1">
              <a:spLocks noChangeArrowheads="1"/>
            </p:cNvSpPr>
            <p:nvPr/>
          </p:nvSpPr>
          <p:spPr bwMode="auto">
            <a:xfrm>
              <a:off x="4590" y="3034"/>
              <a:ext cx="11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 Instruction</a:t>
              </a:r>
            </a:p>
          </p:txBody>
        </p:sp>
        <p:sp>
          <p:nvSpPr>
            <p:cNvPr id="36878" name="AutoShape 33">
              <a:extLst>
                <a:ext uri="{FF2B5EF4-FFF2-40B4-BE49-F238E27FC236}">
                  <a16:creationId xmlns:a16="http://schemas.microsoft.com/office/drawing/2014/main" id="{FE0C9299-8D10-0449-B346-16BF5F9F5DBA}"/>
                </a:ext>
              </a:extLst>
            </p:cNvPr>
            <p:cNvSpPr>
              <a:spLocks noChangeArrowheads="1"/>
            </p:cNvSpPr>
            <p:nvPr/>
          </p:nvSpPr>
          <p:spPr bwMode="auto">
            <a:xfrm>
              <a:off x="2653"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79" name="AutoShape 34">
              <a:extLst>
                <a:ext uri="{FF2B5EF4-FFF2-40B4-BE49-F238E27FC236}">
                  <a16:creationId xmlns:a16="http://schemas.microsoft.com/office/drawing/2014/main" id="{6EBF22EA-366A-A74F-8955-C781B2EB667C}"/>
                </a:ext>
              </a:extLst>
            </p:cNvPr>
            <p:cNvSpPr>
              <a:spLocks noChangeArrowheads="1"/>
            </p:cNvSpPr>
            <p:nvPr/>
          </p:nvSpPr>
          <p:spPr bwMode="auto">
            <a:xfrm>
              <a:off x="3229" y="1594"/>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0" name="AutoShape 35">
              <a:extLst>
                <a:ext uri="{FF2B5EF4-FFF2-40B4-BE49-F238E27FC236}">
                  <a16:creationId xmlns:a16="http://schemas.microsoft.com/office/drawing/2014/main" id="{BBB0C960-1B0C-0E43-9FFF-C1B334B9160D}"/>
                </a:ext>
              </a:extLst>
            </p:cNvPr>
            <p:cNvSpPr>
              <a:spLocks noChangeArrowheads="1"/>
            </p:cNvSpPr>
            <p:nvPr/>
          </p:nvSpPr>
          <p:spPr bwMode="auto">
            <a:xfrm>
              <a:off x="2889" y="2026"/>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1" name="AutoShape 36">
              <a:extLst>
                <a:ext uri="{FF2B5EF4-FFF2-40B4-BE49-F238E27FC236}">
                  <a16:creationId xmlns:a16="http://schemas.microsoft.com/office/drawing/2014/main" id="{7B1F10D9-EACA-5A41-B225-4C4A759991E0}"/>
                </a:ext>
              </a:extLst>
            </p:cNvPr>
            <p:cNvSpPr>
              <a:spLocks noChangeArrowheads="1"/>
            </p:cNvSpPr>
            <p:nvPr/>
          </p:nvSpPr>
          <p:spPr bwMode="auto">
            <a:xfrm>
              <a:off x="2862" y="2410"/>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2" name="Line 37">
              <a:extLst>
                <a:ext uri="{FF2B5EF4-FFF2-40B4-BE49-F238E27FC236}">
                  <a16:creationId xmlns:a16="http://schemas.microsoft.com/office/drawing/2014/main" id="{1B17B2A7-2978-1040-A9EB-71EC06754B7E}"/>
                </a:ext>
              </a:extLst>
            </p:cNvPr>
            <p:cNvSpPr>
              <a:spLocks noChangeShapeType="1"/>
            </p:cNvSpPr>
            <p:nvPr/>
          </p:nvSpPr>
          <p:spPr bwMode="auto">
            <a:xfrm>
              <a:off x="2880" y="1488"/>
              <a:ext cx="144"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3" name="Line 38">
              <a:extLst>
                <a:ext uri="{FF2B5EF4-FFF2-40B4-BE49-F238E27FC236}">
                  <a16:creationId xmlns:a16="http://schemas.microsoft.com/office/drawing/2014/main" id="{10D0980D-B8C4-3246-81E8-235B41010C2B}"/>
                </a:ext>
              </a:extLst>
            </p:cNvPr>
            <p:cNvSpPr>
              <a:spLocks noChangeShapeType="1"/>
            </p:cNvSpPr>
            <p:nvPr/>
          </p:nvSpPr>
          <p:spPr bwMode="auto">
            <a:xfrm flipH="1">
              <a:off x="31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4" name="Line 39">
              <a:extLst>
                <a:ext uri="{FF2B5EF4-FFF2-40B4-BE49-F238E27FC236}">
                  <a16:creationId xmlns:a16="http://schemas.microsoft.com/office/drawing/2014/main" id="{48E08FB9-F135-8C49-A95B-AE2983F81752}"/>
                </a:ext>
              </a:extLst>
            </p:cNvPr>
            <p:cNvSpPr>
              <a:spLocks noChangeShapeType="1"/>
            </p:cNvSpPr>
            <p:nvPr/>
          </p:nvSpPr>
          <p:spPr bwMode="auto">
            <a:xfrm>
              <a:off x="31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5" name="AutoShape 40">
              <a:extLst>
                <a:ext uri="{FF2B5EF4-FFF2-40B4-BE49-F238E27FC236}">
                  <a16:creationId xmlns:a16="http://schemas.microsoft.com/office/drawing/2014/main" id="{0A7D6B5F-F0B6-0147-9050-1536E667F92E}"/>
                </a:ext>
              </a:extLst>
            </p:cNvPr>
            <p:cNvSpPr>
              <a:spLocks noChangeArrowheads="1"/>
            </p:cNvSpPr>
            <p:nvPr/>
          </p:nvSpPr>
          <p:spPr bwMode="auto">
            <a:xfrm>
              <a:off x="3853" y="12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6" name="AutoShape 41">
              <a:extLst>
                <a:ext uri="{FF2B5EF4-FFF2-40B4-BE49-F238E27FC236}">
                  <a16:creationId xmlns:a16="http://schemas.microsoft.com/office/drawing/2014/main" id="{B2D652E6-C097-F04D-8FF9-17AF6B71B08A}"/>
                </a:ext>
              </a:extLst>
            </p:cNvPr>
            <p:cNvSpPr>
              <a:spLocks noChangeArrowheads="1"/>
            </p:cNvSpPr>
            <p:nvPr/>
          </p:nvSpPr>
          <p:spPr bwMode="auto">
            <a:xfrm>
              <a:off x="4429" y="1594"/>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7" name="AutoShape 42">
              <a:extLst>
                <a:ext uri="{FF2B5EF4-FFF2-40B4-BE49-F238E27FC236}">
                  <a16:creationId xmlns:a16="http://schemas.microsoft.com/office/drawing/2014/main" id="{66CF90BB-2AD8-FA47-A7A8-7D59F72EDC1A}"/>
                </a:ext>
              </a:extLst>
            </p:cNvPr>
            <p:cNvSpPr>
              <a:spLocks noChangeArrowheads="1"/>
            </p:cNvSpPr>
            <p:nvPr/>
          </p:nvSpPr>
          <p:spPr bwMode="auto">
            <a:xfrm>
              <a:off x="4089" y="2026"/>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8" name="AutoShape 43">
              <a:extLst>
                <a:ext uri="{FF2B5EF4-FFF2-40B4-BE49-F238E27FC236}">
                  <a16:creationId xmlns:a16="http://schemas.microsoft.com/office/drawing/2014/main" id="{2F2B248B-26FC-4048-BB95-F2A4E9482AEA}"/>
                </a:ext>
              </a:extLst>
            </p:cNvPr>
            <p:cNvSpPr>
              <a:spLocks noChangeArrowheads="1"/>
            </p:cNvSpPr>
            <p:nvPr/>
          </p:nvSpPr>
          <p:spPr bwMode="auto">
            <a:xfrm>
              <a:off x="4062" y="2410"/>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9" name="Line 44">
              <a:extLst>
                <a:ext uri="{FF2B5EF4-FFF2-40B4-BE49-F238E27FC236}">
                  <a16:creationId xmlns:a16="http://schemas.microsoft.com/office/drawing/2014/main" id="{23B10FAB-1A83-B648-844B-DE36AE1AD8C9}"/>
                </a:ext>
              </a:extLst>
            </p:cNvPr>
            <p:cNvSpPr>
              <a:spLocks noChangeShapeType="1"/>
            </p:cNvSpPr>
            <p:nvPr/>
          </p:nvSpPr>
          <p:spPr bwMode="auto">
            <a:xfrm>
              <a:off x="4032" y="1488"/>
              <a:ext cx="192"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0" name="Line 45">
              <a:extLst>
                <a:ext uri="{FF2B5EF4-FFF2-40B4-BE49-F238E27FC236}">
                  <a16:creationId xmlns:a16="http://schemas.microsoft.com/office/drawing/2014/main" id="{3457D226-E7C7-8148-8B65-37EE80CFD15C}"/>
                </a:ext>
              </a:extLst>
            </p:cNvPr>
            <p:cNvSpPr>
              <a:spLocks noChangeShapeType="1"/>
            </p:cNvSpPr>
            <p:nvPr/>
          </p:nvSpPr>
          <p:spPr bwMode="auto">
            <a:xfrm flipH="1">
              <a:off x="43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1" name="Line 46">
              <a:extLst>
                <a:ext uri="{FF2B5EF4-FFF2-40B4-BE49-F238E27FC236}">
                  <a16:creationId xmlns:a16="http://schemas.microsoft.com/office/drawing/2014/main" id="{876C94DD-E085-D848-9DFC-90022B3D4473}"/>
                </a:ext>
              </a:extLst>
            </p:cNvPr>
            <p:cNvSpPr>
              <a:spLocks noChangeShapeType="1"/>
            </p:cNvSpPr>
            <p:nvPr/>
          </p:nvSpPr>
          <p:spPr bwMode="auto">
            <a:xfrm>
              <a:off x="43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2" name="AutoShape 47">
              <a:extLst>
                <a:ext uri="{FF2B5EF4-FFF2-40B4-BE49-F238E27FC236}">
                  <a16:creationId xmlns:a16="http://schemas.microsoft.com/office/drawing/2014/main" id="{1CCFB328-5DB7-5344-BF4F-D6B39025B0F9}"/>
                </a:ext>
              </a:extLst>
            </p:cNvPr>
            <p:cNvSpPr>
              <a:spLocks noChangeArrowheads="1"/>
            </p:cNvSpPr>
            <p:nvPr/>
          </p:nvSpPr>
          <p:spPr bwMode="auto">
            <a:xfrm>
              <a:off x="2496"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3" name="AutoShape 48">
              <a:extLst>
                <a:ext uri="{FF2B5EF4-FFF2-40B4-BE49-F238E27FC236}">
                  <a16:creationId xmlns:a16="http://schemas.microsoft.com/office/drawing/2014/main" id="{0F5EE7C8-EC26-8643-A4C0-7DDD2D808673}"/>
                </a:ext>
              </a:extLst>
            </p:cNvPr>
            <p:cNvSpPr>
              <a:spLocks noChangeArrowheads="1"/>
            </p:cNvSpPr>
            <p:nvPr/>
          </p:nvSpPr>
          <p:spPr bwMode="auto">
            <a:xfrm>
              <a:off x="3744"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4" name="Text Box 49">
              <a:extLst>
                <a:ext uri="{FF2B5EF4-FFF2-40B4-BE49-F238E27FC236}">
                  <a16:creationId xmlns:a16="http://schemas.microsoft.com/office/drawing/2014/main" id="{0EF8EA0B-9EF2-3B41-BF0D-D7570820432A}"/>
                </a:ext>
              </a:extLst>
            </p:cNvPr>
            <p:cNvSpPr txBox="1">
              <a:spLocks noChangeArrowheads="1"/>
            </p:cNvSpPr>
            <p:nvPr/>
          </p:nvSpPr>
          <p:spPr bwMode="auto">
            <a:xfrm>
              <a:off x="2496"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895" name="Text Box 50">
              <a:extLst>
                <a:ext uri="{FF2B5EF4-FFF2-40B4-BE49-F238E27FC236}">
                  <a16:creationId xmlns:a16="http://schemas.microsoft.com/office/drawing/2014/main" id="{55040C56-0DFD-A142-99CD-A7E8FE39B63D}"/>
                </a:ext>
              </a:extLst>
            </p:cNvPr>
            <p:cNvSpPr txBox="1">
              <a:spLocks noChangeArrowheads="1"/>
            </p:cNvSpPr>
            <p:nvPr/>
          </p:nvSpPr>
          <p:spPr bwMode="auto">
            <a:xfrm>
              <a:off x="3744"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896" name="Text Box 51">
              <a:extLst>
                <a:ext uri="{FF2B5EF4-FFF2-40B4-BE49-F238E27FC236}">
                  <a16:creationId xmlns:a16="http://schemas.microsoft.com/office/drawing/2014/main" id="{E28F555A-2D61-7D4B-966A-FC06C3827AEB}"/>
                </a:ext>
              </a:extLst>
            </p:cNvPr>
            <p:cNvSpPr txBox="1">
              <a:spLocks noChangeArrowheads="1"/>
            </p:cNvSpPr>
            <p:nvPr/>
          </p:nvSpPr>
          <p:spPr bwMode="auto">
            <a:xfrm>
              <a:off x="4122" y="873"/>
              <a:ext cx="128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36897" name="Line 52">
              <a:extLst>
                <a:ext uri="{FF2B5EF4-FFF2-40B4-BE49-F238E27FC236}">
                  <a16:creationId xmlns:a16="http://schemas.microsoft.com/office/drawing/2014/main" id="{3E700FBC-A063-9E42-95A4-8D1C22EBAE57}"/>
                </a:ext>
              </a:extLst>
            </p:cNvPr>
            <p:cNvSpPr>
              <a:spLocks noChangeShapeType="1"/>
            </p:cNvSpPr>
            <p:nvPr/>
          </p:nvSpPr>
          <p:spPr bwMode="auto">
            <a:xfrm>
              <a:off x="5088" y="2688"/>
              <a:ext cx="96" cy="3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8" name="Line 53">
              <a:extLst>
                <a:ext uri="{FF2B5EF4-FFF2-40B4-BE49-F238E27FC236}">
                  <a16:creationId xmlns:a16="http://schemas.microsoft.com/office/drawing/2014/main" id="{C1079056-37BA-2949-A28C-BAD58C74CF4D}"/>
                </a:ext>
              </a:extLst>
            </p:cNvPr>
            <p:cNvSpPr>
              <a:spLocks noChangeShapeType="1"/>
            </p:cNvSpPr>
            <p:nvPr/>
          </p:nvSpPr>
          <p:spPr bwMode="auto">
            <a:xfrm>
              <a:off x="2160" y="1536"/>
              <a:ext cx="0" cy="100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9" name="Text Box 54">
              <a:extLst>
                <a:ext uri="{FF2B5EF4-FFF2-40B4-BE49-F238E27FC236}">
                  <a16:creationId xmlns:a16="http://schemas.microsoft.com/office/drawing/2014/main" id="{57D77E4B-04F0-E942-8C2D-9B27F89A07E8}"/>
                </a:ext>
              </a:extLst>
            </p:cNvPr>
            <p:cNvSpPr txBox="1">
              <a:spLocks noChangeArrowheads="1"/>
            </p:cNvSpPr>
            <p:nvPr/>
          </p:nvSpPr>
          <p:spPr bwMode="auto">
            <a:xfrm rot="-5400000">
              <a:off x="1816" y="1835"/>
              <a:ext cx="51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36900" name="Line 55">
              <a:extLst>
                <a:ext uri="{FF2B5EF4-FFF2-40B4-BE49-F238E27FC236}">
                  <a16:creationId xmlns:a16="http://schemas.microsoft.com/office/drawing/2014/main" id="{7E620610-12F8-F448-99C7-E64FB5F33B1A}"/>
                </a:ext>
              </a:extLst>
            </p:cNvPr>
            <p:cNvSpPr>
              <a:spLocks noChangeShapeType="1"/>
            </p:cNvSpPr>
            <p:nvPr/>
          </p:nvSpPr>
          <p:spPr bwMode="auto">
            <a:xfrm>
              <a:off x="5088" y="1776"/>
              <a:ext cx="336"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72" name="TextBox 59">
            <a:extLst>
              <a:ext uri="{FF2B5EF4-FFF2-40B4-BE49-F238E27FC236}">
                <a16:creationId xmlns:a16="http://schemas.microsoft.com/office/drawing/2014/main" id="{5E2E204E-00AF-B94C-A216-5C0468905318}"/>
              </a:ext>
            </a:extLst>
          </p:cNvPr>
          <p:cNvSpPr txBox="1">
            <a:spLocks noChangeArrowheads="1"/>
          </p:cNvSpPr>
          <p:nvPr/>
        </p:nvSpPr>
        <p:spPr bwMode="auto">
          <a:xfrm>
            <a:off x="61722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31022105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itle 1">
            <a:extLst>
              <a:ext uri="{FF2B5EF4-FFF2-40B4-BE49-F238E27FC236}">
                <a16:creationId xmlns:a16="http://schemas.microsoft.com/office/drawing/2014/main" id="{BE14F89B-96D7-1D42-944C-9A74960683F5}"/>
              </a:ext>
            </a:extLst>
          </p:cNvPr>
          <p:cNvSpPr>
            <a:spLocks noGrp="1"/>
          </p:cNvSpPr>
          <p:nvPr>
            <p:ph type="title"/>
          </p:nvPr>
        </p:nvSpPr>
        <p:spPr/>
        <p:txBody>
          <a:bodyPr/>
          <a:lstStyle/>
          <a:p>
            <a:r>
              <a:rPr lang="en-US" altLang="en-US">
                <a:ea typeface="ＭＳ Ｐゴシック" panose="020B0600070205080204" pitchFamily="34" charset="-128"/>
              </a:rPr>
              <a:t>Vector/SIMD Processing Summary</a:t>
            </a:r>
          </a:p>
        </p:txBody>
      </p:sp>
      <p:sp>
        <p:nvSpPr>
          <p:cNvPr id="138242" name="Content Placeholder 2">
            <a:extLst>
              <a:ext uri="{FF2B5EF4-FFF2-40B4-BE49-F238E27FC236}">
                <a16:creationId xmlns:a16="http://schemas.microsoft.com/office/drawing/2014/main" id="{455FCE48-49B5-2348-B56C-3AE0850DCED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Vector/SIMD machines are good at exploiting </a:t>
            </a:r>
            <a:r>
              <a:rPr lang="en-US" altLang="en-US" dirty="0">
                <a:solidFill>
                  <a:srgbClr val="0000FF"/>
                </a:solidFill>
                <a:ea typeface="ＭＳ Ｐゴシック" panose="020B0600070205080204" pitchFamily="34" charset="-128"/>
              </a:rPr>
              <a:t>regular data-level parallelism</a:t>
            </a:r>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Same operation performed on many data elements</a:t>
            </a:r>
          </a:p>
          <a:p>
            <a:pPr lvl="1"/>
            <a:r>
              <a:rPr lang="en-US" altLang="en-US" dirty="0">
                <a:ea typeface="ＭＳ Ｐゴシック" panose="020B0600070205080204" pitchFamily="34" charset="-128"/>
              </a:rPr>
              <a:t>Improve performance, simplify design (no intra-vector dependencies)</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Performance improvement limited by </a:t>
            </a:r>
            <a:r>
              <a:rPr lang="en-US" altLang="en-US" dirty="0" err="1">
                <a:solidFill>
                  <a:srgbClr val="0000FF"/>
                </a:solidFill>
                <a:ea typeface="ＭＳ Ｐゴシック" panose="020B0600070205080204" pitchFamily="34" charset="-128"/>
              </a:rPr>
              <a:t>vectorizability</a:t>
            </a:r>
            <a:r>
              <a:rPr lang="en-US" altLang="en-US" dirty="0">
                <a:ea typeface="ＭＳ Ｐゴシック" panose="020B0600070205080204" pitchFamily="34" charset="-128"/>
              </a:rPr>
              <a:t> of code</a:t>
            </a:r>
          </a:p>
          <a:p>
            <a:pPr lvl="1"/>
            <a:r>
              <a:rPr lang="en-US" altLang="en-US" dirty="0">
                <a:ea typeface="ＭＳ Ｐゴシック" panose="020B0600070205080204" pitchFamily="34" charset="-128"/>
              </a:rPr>
              <a:t>Scalar operations limit vector machine performance</a:t>
            </a:r>
          </a:p>
          <a:p>
            <a:pPr lvl="1"/>
            <a:r>
              <a:rPr lang="en-US" altLang="en-US" dirty="0">
                <a:ea typeface="ＭＳ Ｐゴシック" panose="020B0600070205080204" pitchFamily="34" charset="-128"/>
              </a:rPr>
              <a:t>Remember </a:t>
            </a:r>
            <a:r>
              <a:rPr lang="en-US" altLang="en-US" dirty="0">
                <a:solidFill>
                  <a:srgbClr val="FF0000"/>
                </a:solidFill>
                <a:ea typeface="ＭＳ Ｐゴシック" panose="020B0600070205080204" pitchFamily="34" charset="-128"/>
              </a:rPr>
              <a:t>Amdahl’</a:t>
            </a:r>
            <a:r>
              <a:rPr lang="en-US" altLang="ja-JP" dirty="0">
                <a:solidFill>
                  <a:srgbClr val="FF0000"/>
                </a:solidFill>
                <a:ea typeface="ＭＳ Ｐゴシック" panose="020B0600070205080204" pitchFamily="34" charset="-128"/>
              </a:rPr>
              <a:t>s Law</a:t>
            </a:r>
          </a:p>
          <a:p>
            <a:pPr lvl="1"/>
            <a:r>
              <a:rPr lang="en-US" altLang="en-US" dirty="0">
                <a:ea typeface="ＭＳ Ｐゴシック" panose="020B0600070205080204" pitchFamily="34" charset="-128"/>
              </a:rPr>
              <a:t>CRAY-1 was the fastest SCALAR machine at its time!</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Many existing ISAs include (vector-like) SIMD operations</a:t>
            </a:r>
          </a:p>
          <a:p>
            <a:pPr lvl="1"/>
            <a:r>
              <a:rPr lang="en-US" altLang="en-US" dirty="0">
                <a:ea typeface="ＭＳ Ｐゴシック" panose="020B0600070205080204" pitchFamily="34" charset="-128"/>
              </a:rPr>
              <a:t>Intel MMX/</a:t>
            </a:r>
            <a:r>
              <a:rPr lang="en-US" altLang="en-US" dirty="0" err="1">
                <a:ea typeface="ＭＳ Ｐゴシック" panose="020B0600070205080204" pitchFamily="34" charset="-128"/>
              </a:rPr>
              <a:t>SSEn</a:t>
            </a:r>
            <a:r>
              <a:rPr lang="en-US" altLang="en-US" dirty="0">
                <a:ea typeface="ＭＳ Ｐゴシック" panose="020B0600070205080204" pitchFamily="34" charset="-128"/>
              </a:rPr>
              <a:t>/AVX, PowerPC </a:t>
            </a:r>
            <a:r>
              <a:rPr lang="en-US" altLang="en-US" dirty="0" err="1">
                <a:ea typeface="ＭＳ Ｐゴシック" panose="020B0600070205080204" pitchFamily="34" charset="-128"/>
              </a:rPr>
              <a:t>AltiVec</a:t>
            </a:r>
            <a:r>
              <a:rPr lang="en-US" altLang="en-US" dirty="0">
                <a:ea typeface="ＭＳ Ｐゴシック" panose="020B0600070205080204" pitchFamily="34" charset="-128"/>
              </a:rPr>
              <a:t>, ARM Advanced SIMD</a:t>
            </a:r>
          </a:p>
        </p:txBody>
      </p:sp>
      <p:sp>
        <p:nvSpPr>
          <p:cNvPr id="37891" name="Slide Number Placeholder 3">
            <a:extLst>
              <a:ext uri="{FF2B5EF4-FFF2-40B4-BE49-F238E27FC236}">
                <a16:creationId xmlns:a16="http://schemas.microsoft.com/office/drawing/2014/main" id="{48350EC5-86A4-DD42-8781-2BB9F26F86C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91F4CA-1B9C-0A40-AF5B-F6BA26B657C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6785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824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8242">
                                            <p:txEl>
                                              <p:pRg st="2" end="2"/>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38242">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38242">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38242">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38242">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38242">
                                            <p:txEl>
                                              <p:pRg st="9" end="9"/>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13824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4">
            <a:extLst>
              <a:ext uri="{FF2B5EF4-FFF2-40B4-BE49-F238E27FC236}">
                <a16:creationId xmlns:a16="http://schemas.microsoft.com/office/drawing/2014/main" id="{48911E20-A48E-E348-BCEC-59BA23D091AC}"/>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SIMD Operations in Modern ISAs</a:t>
            </a:r>
          </a:p>
        </p:txBody>
      </p:sp>
      <p:sp>
        <p:nvSpPr>
          <p:cNvPr id="38914" name="Rectangle 5">
            <a:extLst>
              <a:ext uri="{FF2B5EF4-FFF2-40B4-BE49-F238E27FC236}">
                <a16:creationId xmlns:a16="http://schemas.microsoft.com/office/drawing/2014/main" id="{5D91A3AA-FCC6-1746-B68F-E210E635DD5D}"/>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2329038083"/>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a:extLst>
              <a:ext uri="{FF2B5EF4-FFF2-40B4-BE49-F238E27FC236}">
                <a16:creationId xmlns:a16="http://schemas.microsoft.com/office/drawing/2014/main" id="{A6844585-E9C1-0D41-882B-C884CD1D0378}"/>
              </a:ext>
            </a:extLst>
          </p:cNvPr>
          <p:cNvSpPr>
            <a:spLocks noGrp="1" noChangeArrowheads="1"/>
          </p:cNvSpPr>
          <p:nvPr>
            <p:ph type="title"/>
            <p:custDataLst>
              <p:tags r:id="rId2"/>
            </p:custDataLst>
          </p:nvPr>
        </p:nvSpPr>
        <p:spPr>
          <a:xfrm>
            <a:off x="357188" y="1"/>
            <a:ext cx="7591425" cy="914400"/>
          </a:xfrm>
        </p:spPr>
        <p:txBody>
          <a:bodyPr anchor="ctr"/>
          <a:lstStyle/>
          <a:p>
            <a:r>
              <a:rPr lang="en-US" altLang="en-US">
                <a:latin typeface="+mj-lt"/>
              </a:rPr>
              <a:t>SIMD ISA Extensions</a:t>
            </a:r>
          </a:p>
        </p:txBody>
      </p:sp>
      <p:sp>
        <p:nvSpPr>
          <p:cNvPr id="40962" name="Rectangle 3">
            <a:extLst>
              <a:ext uri="{FF2B5EF4-FFF2-40B4-BE49-F238E27FC236}">
                <a16:creationId xmlns:a16="http://schemas.microsoft.com/office/drawing/2014/main" id="{F1741283-AAB6-B14D-A7F3-50E3B5EC56FF}"/>
              </a:ext>
            </a:extLst>
          </p:cNvPr>
          <p:cNvSpPr>
            <a:spLocks noGrp="1" noChangeArrowheads="1"/>
          </p:cNvSpPr>
          <p:nvPr>
            <p:ph idx="1"/>
            <p:custDataLst>
              <p:tags r:id="rId3"/>
            </p:custDataLst>
          </p:nvPr>
        </p:nvSpPr>
        <p:spPr>
          <a:xfrm>
            <a:off x="396875" y="914401"/>
            <a:ext cx="8442325" cy="3733799"/>
          </a:xfrm>
        </p:spPr>
        <p:txBody>
          <a:bodyPr/>
          <a:lstStyle/>
          <a:p>
            <a:r>
              <a:rPr lang="en-US" altLang="en-US" dirty="0">
                <a:latin typeface="Tahoma" charset="0"/>
                <a:ea typeface="Tahoma" charset="0"/>
                <a:cs typeface="Tahoma" charset="0"/>
              </a:rPr>
              <a:t>Single Instruction Multiple Data (SIMD) extension instructions</a:t>
            </a:r>
          </a:p>
          <a:p>
            <a:pPr lvl="1"/>
            <a:r>
              <a:rPr lang="en-US" altLang="en-US" dirty="0">
                <a:solidFill>
                  <a:srgbClr val="0000FF"/>
                </a:solidFill>
                <a:latin typeface="Tahoma" charset="0"/>
                <a:ea typeface="Tahoma" charset="0"/>
                <a:cs typeface="Tahoma" charset="0"/>
              </a:rPr>
              <a:t>Single instruction acts on multiple pieces of data at once</a:t>
            </a:r>
          </a:p>
          <a:p>
            <a:pPr lvl="1"/>
            <a:r>
              <a:rPr lang="en-US" altLang="en-US" dirty="0">
                <a:latin typeface="Tahoma" charset="0"/>
                <a:ea typeface="Tahoma" charset="0"/>
                <a:cs typeface="Tahoma" charset="0"/>
              </a:rPr>
              <a:t>Common application: graphics</a:t>
            </a:r>
          </a:p>
          <a:p>
            <a:pPr lvl="1"/>
            <a:r>
              <a:rPr lang="en-US" altLang="en-US" dirty="0">
                <a:latin typeface="Tahoma" charset="0"/>
                <a:ea typeface="Tahoma" charset="0"/>
                <a:cs typeface="Tahoma" charset="0"/>
              </a:rPr>
              <a:t>Perform short arithmetic operations (also called </a:t>
            </a:r>
            <a:r>
              <a:rPr lang="en-US" altLang="en-US" i="1" dirty="0">
                <a:latin typeface="Tahoma" charset="0"/>
                <a:ea typeface="Tahoma" charset="0"/>
                <a:cs typeface="Tahoma" charset="0"/>
              </a:rPr>
              <a:t>packed arithmetic</a:t>
            </a:r>
            <a:r>
              <a:rPr lang="en-US" altLang="en-US" dirty="0">
                <a:latin typeface="Tahoma" charset="0"/>
                <a:ea typeface="Tahoma" charset="0"/>
                <a:cs typeface="Tahoma" charset="0"/>
              </a:rPr>
              <a:t>)</a:t>
            </a:r>
          </a:p>
          <a:p>
            <a:r>
              <a:rPr lang="en-US" altLang="en-US" dirty="0">
                <a:latin typeface="Tahoma" charset="0"/>
                <a:ea typeface="Tahoma" charset="0"/>
                <a:cs typeface="Tahoma" charset="0"/>
              </a:rPr>
              <a:t>For example: add four 8-bit numbers</a:t>
            </a:r>
          </a:p>
          <a:p>
            <a:r>
              <a:rPr lang="en-US" altLang="en-US" dirty="0">
                <a:latin typeface="Tahoma" charset="0"/>
                <a:ea typeface="Tahoma" charset="0"/>
                <a:cs typeface="Tahoma" charset="0"/>
              </a:rPr>
              <a:t>Must modify ALU to eliminate carries between 8-bit values</a:t>
            </a:r>
          </a:p>
        </p:txBody>
      </p:sp>
      <p:graphicFrame>
        <p:nvGraphicFramePr>
          <p:cNvPr id="40963" name="Content Placeholder 2">
            <a:extLst>
              <a:ext uri="{FF2B5EF4-FFF2-40B4-BE49-F238E27FC236}">
                <a16:creationId xmlns:a16="http://schemas.microsoft.com/office/drawing/2014/main" id="{43AC7CF6-0A03-F142-95DC-084FD46328C9}"/>
              </a:ext>
            </a:extLst>
          </p:cNvPr>
          <p:cNvGraphicFramePr>
            <a:graphicFrameLocks noGrp="1" noChangeAspect="1"/>
          </p:cNvGraphicFramePr>
          <p:nvPr>
            <p:ph idx="11"/>
            <p:custDataLst>
              <p:tags r:id="rId4"/>
            </p:custDataLst>
            <p:extLst/>
          </p:nvPr>
        </p:nvGraphicFramePr>
        <p:xfrm>
          <a:off x="2262187" y="4249737"/>
          <a:ext cx="4519613" cy="2151063"/>
        </p:xfrm>
        <a:graphic>
          <a:graphicData uri="http://schemas.openxmlformats.org/presentationml/2006/ole">
            <mc:AlternateContent xmlns:mc="http://schemas.openxmlformats.org/markup-compatibility/2006">
              <mc:Choice xmlns:v="urn:schemas-microsoft-com:vml" Requires="v">
                <p:oleObj spid="_x0000_s1036" name="VISIO" r:id="rId7" imgW="15951200" imgH="7594600" progId="Visio.Drawing.6">
                  <p:embed/>
                </p:oleObj>
              </mc:Choice>
              <mc:Fallback>
                <p:oleObj name="VISIO" r:id="rId7" imgW="15951200" imgH="7594600" progId="Visio.Drawing.6">
                  <p:embed/>
                  <p:pic>
                    <p:nvPicPr>
                      <p:cNvPr id="40963" name="Content Placeholder 2">
                        <a:extLst>
                          <a:ext uri="{FF2B5EF4-FFF2-40B4-BE49-F238E27FC236}">
                            <a16:creationId xmlns:a16="http://schemas.microsoft.com/office/drawing/2014/main" id="{43AC7CF6-0A03-F142-95DC-084FD46328C9}"/>
                          </a:ext>
                        </a:extLst>
                      </p:cNvPr>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2187" y="4249737"/>
                        <a:ext cx="4519613" cy="215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Slide Number Placeholder 3">
            <a:extLst>
              <a:ext uri="{FF2B5EF4-FFF2-40B4-BE49-F238E27FC236}">
                <a16:creationId xmlns:a16="http://schemas.microsoft.com/office/drawing/2014/main" id="{48350EC5-86A4-DD42-8781-2BB9F26F86C7}"/>
              </a:ext>
            </a:extLst>
          </p:cNvPr>
          <p:cNvSpPr txBox="1">
            <a:spLocks/>
          </p:cNvSpPr>
          <p:nvPr/>
        </p:nvSpPr>
        <p:spPr bwMode="auto">
          <a:xfrm>
            <a:off x="6777038" y="6477000"/>
            <a:ext cx="213360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cs typeface="ＭＳ Ｐゴシック" charset="0"/>
              </a:defRPr>
            </a:lvl1pPr>
            <a:lvl2pPr marL="742950" indent="-285750" algn="l" rtl="0" eaLnBrk="0" fontAlgn="base" hangingPunct="0">
              <a:spcBef>
                <a:spcPct val="20000"/>
              </a:spcBef>
              <a:spcAft>
                <a:spcPct val="0"/>
              </a:spcAft>
              <a:buClr>
                <a:schemeClr val="accent2"/>
              </a:buClr>
              <a:buSzPct val="6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2pPr>
            <a:lvl3pPr marL="1143000" indent="-2286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4pPr>
            <a:lvl5pPr marL="2057400" indent="-228600" algn="l" rtl="0" eaLnBrk="0" fontAlgn="base" hangingPunct="0">
              <a:spcBef>
                <a:spcPct val="2000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5pPr>
            <a:lvl6pPr marL="25146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6pPr>
            <a:lvl7pPr marL="29718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7pPr>
            <a:lvl8pPr marL="34290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8pPr>
            <a:lvl9pPr marL="38862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9pPr>
          </a:lstStyle>
          <a:p>
            <a:pPr marL="0" indent="0" algn="r" eaLnBrk="1" hangingPunct="1">
              <a:spcBef>
                <a:spcPct val="0"/>
              </a:spcBef>
              <a:buClrTx/>
              <a:buSzTx/>
              <a:buFontTx/>
              <a:buNone/>
              <a:defRPr/>
            </a:pPr>
            <a:fld id="{F891F4CA-1B9C-0A40-AF5B-F6BA26B657C9}" type="slidenum">
              <a:rPr lang="en-US" altLang="en-US" sz="1600" kern="1200" smtClean="0">
                <a:solidFill>
                  <a:srgbClr val="000000"/>
                </a:solidFill>
                <a:latin typeface="Garamond" panose="02020404030301010803" pitchFamily="18" charset="0"/>
                <a:cs typeface="Arial" panose="020B0604020202020204" pitchFamily="34" charset="0"/>
              </a:rPr>
              <a:pPr marL="0" indent="0" algn="r" eaLnBrk="1" hangingPunct="1">
                <a:spcBef>
                  <a:spcPct val="0"/>
                </a:spcBef>
                <a:buClrTx/>
                <a:buSzTx/>
                <a:buFontTx/>
                <a:buNone/>
                <a:defRPr/>
              </a:pPr>
              <a:t>16</a:t>
            </a:fld>
            <a:endParaRPr lang="en-US" altLang="en-US" sz="1600" kern="1200">
              <a:solidFill>
                <a:srgbClr val="000000"/>
              </a:solidFill>
              <a:latin typeface="Garamond" panose="02020404030301010803" pitchFamily="18" charset="0"/>
              <a:cs typeface="Arial" panose="020B0604020202020204" pitchFamily="34" charset="0"/>
            </a:endParaRPr>
          </a:p>
        </p:txBody>
      </p:sp>
    </p:spTree>
    <p:extLst>
      <p:ext uri="{BB962C8B-B14F-4D97-AF65-F5344CB8AC3E}">
        <p14:creationId xmlns:p14="http://schemas.microsoft.com/office/powerpoint/2010/main" val="16483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2">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62">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0962">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itle 1">
            <a:extLst>
              <a:ext uri="{FF2B5EF4-FFF2-40B4-BE49-F238E27FC236}">
                <a16:creationId xmlns:a16="http://schemas.microsoft.com/office/drawing/2014/main" id="{8B89AC11-47E0-F84D-83EF-AF0EC347F6B1}"/>
              </a:ext>
            </a:extLst>
          </p:cNvPr>
          <p:cNvSpPr>
            <a:spLocks noGrp="1"/>
          </p:cNvSpPr>
          <p:nvPr>
            <p:ph type="title"/>
          </p:nvPr>
        </p:nvSpPr>
        <p:spPr/>
        <p:txBody>
          <a:bodyPr/>
          <a:lstStyle/>
          <a:p>
            <a:r>
              <a:rPr lang="en-US" altLang="en-US">
                <a:ea typeface="ＭＳ Ｐゴシック" panose="020B0600070205080204" pitchFamily="34" charset="-128"/>
              </a:rPr>
              <a:t>Intel Pentium MMX Operations</a:t>
            </a:r>
          </a:p>
        </p:txBody>
      </p:sp>
      <p:sp>
        <p:nvSpPr>
          <p:cNvPr id="41986" name="Content Placeholder 2">
            <a:extLst>
              <a:ext uri="{FF2B5EF4-FFF2-40B4-BE49-F238E27FC236}">
                <a16:creationId xmlns:a16="http://schemas.microsoft.com/office/drawing/2014/main" id="{353E6B15-0F87-3947-BD6E-4C170905C81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Idea: One instruction operates on multiple data elements </a:t>
            </a:r>
            <a:r>
              <a:rPr lang="en-US" altLang="en-US" dirty="0">
                <a:solidFill>
                  <a:srgbClr val="0000FF"/>
                </a:solidFill>
                <a:ea typeface="ＭＳ Ｐゴシック" panose="020B0600070205080204" pitchFamily="34" charset="-128"/>
              </a:rPr>
              <a:t>simultaneously</a:t>
            </a:r>
          </a:p>
          <a:p>
            <a:pPr lvl="1"/>
            <a:r>
              <a:rPr lang="en-US" altLang="en-US" i="1" dirty="0" err="1">
                <a:ea typeface="ＭＳ Ｐゴシック" panose="020B0600070205080204" pitchFamily="34" charset="-128"/>
              </a:rPr>
              <a:t>À</a:t>
            </a:r>
            <a:r>
              <a:rPr lang="en-US" altLang="en-US" i="1" dirty="0">
                <a:ea typeface="ＭＳ Ｐゴシック" panose="020B0600070205080204" pitchFamily="34" charset="-128"/>
              </a:rPr>
              <a:t> la</a:t>
            </a:r>
            <a:r>
              <a:rPr lang="en-US" altLang="en-US" dirty="0">
                <a:ea typeface="ＭＳ Ｐゴシック" panose="020B0600070205080204" pitchFamily="34" charset="-128"/>
              </a:rPr>
              <a:t> array processing (yet much more limited)</a:t>
            </a:r>
          </a:p>
          <a:p>
            <a:pPr lvl="1"/>
            <a:r>
              <a:rPr lang="en-US" altLang="en-US" dirty="0">
                <a:ea typeface="ＭＳ Ｐゴシック" panose="020B0600070205080204" pitchFamily="34" charset="-128"/>
              </a:rPr>
              <a:t>Designed with multimedia (graphics) operations in mind</a:t>
            </a:r>
          </a:p>
          <a:p>
            <a:pPr lvl="1"/>
            <a:endParaRPr lang="en-US" altLang="en-US" dirty="0">
              <a:ea typeface="ＭＳ Ｐゴシック" panose="020B0600070205080204" pitchFamily="34" charset="-128"/>
            </a:endParaRPr>
          </a:p>
          <a:p>
            <a:pPr lvl="4"/>
            <a:endParaRPr lang="en-US" altLang="en-US" dirty="0">
              <a:ea typeface="ＭＳ Ｐゴシック" panose="020B0600070205080204" pitchFamily="34" charset="-128"/>
            </a:endParaRPr>
          </a:p>
        </p:txBody>
      </p:sp>
      <p:sp>
        <p:nvSpPr>
          <p:cNvPr id="41987" name="Slide Number Placeholder 3">
            <a:extLst>
              <a:ext uri="{FF2B5EF4-FFF2-40B4-BE49-F238E27FC236}">
                <a16:creationId xmlns:a16="http://schemas.microsoft.com/office/drawing/2014/main" id="{DC728BAB-3472-2247-AD7F-BDBD60A9F38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472A7-4827-744E-B680-C6AD8011CBA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178180" name="Picture 3">
            <a:extLst>
              <a:ext uri="{FF2B5EF4-FFF2-40B4-BE49-F238E27FC236}">
                <a16:creationId xmlns:a16="http://schemas.microsoft.com/office/drawing/2014/main" id="{F4A6378B-3510-AD49-A865-C9FF205B93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038" y="2754313"/>
            <a:ext cx="3675062" cy="372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Box 6">
            <a:extLst>
              <a:ext uri="{FF2B5EF4-FFF2-40B4-BE49-F238E27FC236}">
                <a16:creationId xmlns:a16="http://schemas.microsoft.com/office/drawing/2014/main" id="{980D4F27-18EB-A140-9468-08A21B28E43D}"/>
              </a:ext>
            </a:extLst>
          </p:cNvPr>
          <p:cNvSpPr txBox="1">
            <a:spLocks noChangeArrowheads="1"/>
          </p:cNvSpPr>
          <p:nvPr/>
        </p:nvSpPr>
        <p:spPr bwMode="auto">
          <a:xfrm>
            <a:off x="4799013" y="5553075"/>
            <a:ext cx="40401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Extension to the Intel Architecture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IEEE Micro, 1996.</a:t>
            </a:r>
          </a:p>
        </p:txBody>
      </p:sp>
      <p:sp>
        <p:nvSpPr>
          <p:cNvPr id="178182" name="TextBox 7">
            <a:extLst>
              <a:ext uri="{FF2B5EF4-FFF2-40B4-BE49-F238E27FC236}">
                <a16:creationId xmlns:a16="http://schemas.microsoft.com/office/drawing/2014/main" id="{BC3F6B23-45AF-8B40-A3FD-1FFAEB459C23}"/>
              </a:ext>
            </a:extLst>
          </p:cNvPr>
          <p:cNvSpPr txBox="1">
            <a:spLocks noChangeArrowheads="1"/>
          </p:cNvSpPr>
          <p:nvPr/>
        </p:nvSpPr>
        <p:spPr bwMode="auto">
          <a:xfrm>
            <a:off x="4870450" y="2809875"/>
            <a:ext cx="3275013" cy="258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No VLEN register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Opcode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determines data type: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8 8-bit bytes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 16-bit words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 32-bit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doublewords</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64-bit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quadword</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Stride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 always equal to 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88550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818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818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81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1" grpId="0"/>
      <p:bldP spid="17818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Title 1">
            <a:extLst>
              <a:ext uri="{FF2B5EF4-FFF2-40B4-BE49-F238E27FC236}">
                <a16:creationId xmlns:a16="http://schemas.microsoft.com/office/drawing/2014/main" id="{2755953C-E067-BF4F-BF07-FCE57F3B2C7F}"/>
              </a:ext>
            </a:extLst>
          </p:cNvPr>
          <p:cNvSpPr>
            <a:spLocks noGrp="1"/>
          </p:cNvSpPr>
          <p:nvPr>
            <p:ph type="title"/>
          </p:nvPr>
        </p:nvSpPr>
        <p:spPr/>
        <p:txBody>
          <a:bodyPr/>
          <a:lstStyle/>
          <a:p>
            <a:r>
              <a:rPr lang="en-US" altLang="en-US">
                <a:ea typeface="ＭＳ Ｐゴシック" panose="020B0600070205080204" pitchFamily="34" charset="-128"/>
              </a:rPr>
              <a:t>MMX Example: Image Overlaying (I)</a:t>
            </a:r>
          </a:p>
        </p:txBody>
      </p:sp>
      <p:sp>
        <p:nvSpPr>
          <p:cNvPr id="43010" name="Content Placeholder 2">
            <a:extLst>
              <a:ext uri="{FF2B5EF4-FFF2-40B4-BE49-F238E27FC236}">
                <a16:creationId xmlns:a16="http://schemas.microsoft.com/office/drawing/2014/main" id="{AB6E0B9C-EAB3-6845-9D46-5EDC190935F9}"/>
              </a:ext>
            </a:extLst>
          </p:cNvPr>
          <p:cNvSpPr>
            <a:spLocks noGrp="1"/>
          </p:cNvSpPr>
          <p:nvPr>
            <p:ph idx="1"/>
          </p:nvPr>
        </p:nvSpPr>
        <p:spPr>
          <a:xfrm>
            <a:off x="228600" y="996950"/>
            <a:ext cx="8915400" cy="5194300"/>
          </a:xfrm>
        </p:spPr>
        <p:txBody>
          <a:bodyPr/>
          <a:lstStyle/>
          <a:p>
            <a:r>
              <a:rPr lang="en-US" altLang="en-US" sz="2000" dirty="0">
                <a:ea typeface="ＭＳ Ｐゴシック" panose="020B0600070205080204" pitchFamily="34" charset="-128"/>
              </a:rPr>
              <a:t>Goal: Overlay the human in image 1 on top of the background in image 2</a:t>
            </a:r>
          </a:p>
        </p:txBody>
      </p:sp>
      <p:sp>
        <p:nvSpPr>
          <p:cNvPr id="43011" name="Slide Number Placeholder 3">
            <a:extLst>
              <a:ext uri="{FF2B5EF4-FFF2-40B4-BE49-F238E27FC236}">
                <a16:creationId xmlns:a16="http://schemas.microsoft.com/office/drawing/2014/main" id="{BAAC4D5D-45B4-1944-ADEA-83218E7B404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91FD4F-8586-A64F-950A-8D19D043FFE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3012" name="Picture 3">
            <a:extLst>
              <a:ext uri="{FF2B5EF4-FFF2-40B4-BE49-F238E27FC236}">
                <a16:creationId xmlns:a16="http://schemas.microsoft.com/office/drawing/2014/main" id="{DE1DF9F9-78AB-414E-99EF-048CFC81C5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7050" y="1487488"/>
            <a:ext cx="7829550" cy="4760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0056C7BF-EB4B-CC47-857E-6C44BBEDEFB5}"/>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2" name="Picture 1"/>
          <p:cNvPicPr>
            <a:picLocks noChangeAspect="1"/>
          </p:cNvPicPr>
          <p:nvPr/>
        </p:nvPicPr>
        <p:blipFill>
          <a:blip r:embed="rId3"/>
          <a:stretch>
            <a:fillRect/>
          </a:stretch>
        </p:blipFill>
        <p:spPr>
          <a:xfrm>
            <a:off x="5790660" y="3352800"/>
            <a:ext cx="2591340" cy="869950"/>
          </a:xfrm>
          <a:prstGeom prst="rect">
            <a:avLst/>
          </a:prstGeom>
          <a:ln>
            <a:solidFill>
              <a:schemeClr val="accent1"/>
            </a:solidFill>
          </a:ln>
        </p:spPr>
      </p:pic>
    </p:spTree>
    <p:extLst>
      <p:ext uri="{BB962C8B-B14F-4D97-AF65-F5344CB8AC3E}">
        <p14:creationId xmlns:p14="http://schemas.microsoft.com/office/powerpoint/2010/main" val="2212282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1">
            <a:extLst>
              <a:ext uri="{FF2B5EF4-FFF2-40B4-BE49-F238E27FC236}">
                <a16:creationId xmlns:a16="http://schemas.microsoft.com/office/drawing/2014/main" id="{3356ED52-7711-CC41-8F12-C6A88665556D}"/>
              </a:ext>
            </a:extLst>
          </p:cNvPr>
          <p:cNvSpPr>
            <a:spLocks noGrp="1"/>
          </p:cNvSpPr>
          <p:nvPr>
            <p:ph type="title"/>
          </p:nvPr>
        </p:nvSpPr>
        <p:spPr/>
        <p:txBody>
          <a:bodyPr/>
          <a:lstStyle/>
          <a:p>
            <a:r>
              <a:rPr lang="en-US" altLang="en-US">
                <a:ea typeface="ＭＳ Ｐゴシック" panose="020B0600070205080204" pitchFamily="34" charset="-128"/>
              </a:rPr>
              <a:t>MMX Example: Image Overlaying (II)</a:t>
            </a:r>
          </a:p>
        </p:txBody>
      </p:sp>
      <p:sp>
        <p:nvSpPr>
          <p:cNvPr id="44035" name="Slide Number Placeholder 3">
            <a:extLst>
              <a:ext uri="{FF2B5EF4-FFF2-40B4-BE49-F238E27FC236}">
                <a16:creationId xmlns:a16="http://schemas.microsoft.com/office/drawing/2014/main" id="{5AC85670-2C52-0441-935B-68C9D5B85E2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FD0979-E1C5-044F-B51B-86D9DD666F0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4036" name="Picture 2">
            <a:extLst>
              <a:ext uri="{FF2B5EF4-FFF2-40B4-BE49-F238E27FC236}">
                <a16:creationId xmlns:a16="http://schemas.microsoft.com/office/drawing/2014/main" id="{AEB62E00-E1FA-1144-9DA6-D6A189CBB2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025" y="939800"/>
            <a:ext cx="7947025" cy="31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Picture 3">
            <a:extLst>
              <a:ext uri="{FF2B5EF4-FFF2-40B4-BE49-F238E27FC236}">
                <a16:creationId xmlns:a16="http://schemas.microsoft.com/office/drawing/2014/main" id="{908D8666-4B19-E646-9074-C26DB4D88C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2825" y="4052888"/>
            <a:ext cx="4029075" cy="247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6">
            <a:extLst>
              <a:ext uri="{FF2B5EF4-FFF2-40B4-BE49-F238E27FC236}">
                <a16:creationId xmlns:a16="http://schemas.microsoft.com/office/drawing/2014/main" id="{F540B9AE-4035-CD4D-8BEC-90CE090D1E50}"/>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 name="TextBox 1"/>
          <p:cNvSpPr txBox="1"/>
          <p:nvPr/>
        </p:nvSpPr>
        <p:spPr>
          <a:xfrm>
            <a:off x="3139004" y="990600"/>
            <a:ext cx="1509196" cy="276999"/>
          </a:xfrm>
          <a:prstGeom prst="rect">
            <a:avLst/>
          </a:prstGeom>
          <a:noFill/>
        </p:spPr>
        <p:txBody>
          <a:bodyPr wrap="none" rtlCol="0">
            <a:spAutoFit/>
          </a:bodyPr>
          <a:lstStyle/>
          <a:p>
            <a:r>
              <a:rPr lang="en-US" sz="1200" dirty="0"/>
              <a:t>Y = </a:t>
            </a:r>
            <a:r>
              <a:rPr lang="en-US" sz="1200"/>
              <a:t>Blossom image</a:t>
            </a:r>
          </a:p>
        </p:txBody>
      </p:sp>
      <p:sp>
        <p:nvSpPr>
          <p:cNvPr id="9" name="TextBox 8"/>
          <p:cNvSpPr txBox="1"/>
          <p:nvPr/>
        </p:nvSpPr>
        <p:spPr>
          <a:xfrm>
            <a:off x="7025204" y="990600"/>
            <a:ext cx="1557734" cy="276999"/>
          </a:xfrm>
          <a:prstGeom prst="rect">
            <a:avLst/>
          </a:prstGeom>
          <a:noFill/>
        </p:spPr>
        <p:txBody>
          <a:bodyPr wrap="none" rtlCol="0">
            <a:spAutoFit/>
          </a:bodyPr>
          <a:lstStyle/>
          <a:p>
            <a:r>
              <a:rPr lang="en-US" sz="1200" dirty="0"/>
              <a:t>X = Woman’s image</a:t>
            </a:r>
          </a:p>
        </p:txBody>
      </p:sp>
    </p:spTree>
    <p:extLst>
      <p:ext uri="{BB962C8B-B14F-4D97-AF65-F5344CB8AC3E}">
        <p14:creationId xmlns:p14="http://schemas.microsoft.com/office/powerpoint/2010/main" val="3217199119"/>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1">
            <a:extLst>
              <a:ext uri="{FF2B5EF4-FFF2-40B4-BE49-F238E27FC236}">
                <a16:creationId xmlns:a16="http://schemas.microsoft.com/office/drawing/2014/main" id="{6F36C13D-D7BD-5149-8517-1C56641D7DBC}"/>
              </a:ext>
            </a:extLst>
          </p:cNvPr>
          <p:cNvSpPr>
            <a:spLocks noGrp="1"/>
          </p:cNvSpPr>
          <p:nvPr>
            <p:ph type="title"/>
          </p:nvPr>
        </p:nvSpPr>
        <p:spPr/>
        <p:txBody>
          <a:bodyPr/>
          <a:lstStyle/>
          <a:p>
            <a:r>
              <a:rPr lang="en-US" altLang="en-US" dirty="0">
                <a:ea typeface="ＭＳ Ｐゴシック" panose="020B0600070205080204" pitchFamily="34" charset="-128"/>
              </a:rPr>
              <a:t>We Are </a:t>
            </a:r>
            <a:r>
              <a:rPr lang="en-US" altLang="en-US" b="1" dirty="0">
                <a:ea typeface="ＭＳ Ｐゴシック" panose="020B0600070205080204" pitchFamily="34" charset="-128"/>
              </a:rPr>
              <a:t>Almost</a:t>
            </a:r>
            <a:r>
              <a:rPr lang="en-US" altLang="en-US" dirty="0">
                <a:ea typeface="ＭＳ Ｐゴシック" panose="020B0600070205080204" pitchFamily="34" charset="-128"/>
              </a:rPr>
              <a:t> Done With This</a:t>
            </a:r>
            <a:r>
              <a:rPr lang="is-IS" altLang="en-US" dirty="0">
                <a:ea typeface="ＭＳ Ｐゴシック" panose="020B0600070205080204" pitchFamily="34" charset="-128"/>
              </a:rPr>
              <a:t>…</a:t>
            </a:r>
            <a:endParaRPr lang="en-US" altLang="en-US" dirty="0">
              <a:ea typeface="ＭＳ Ｐゴシック" panose="020B0600070205080204" pitchFamily="34" charset="-128"/>
            </a:endParaRPr>
          </a:p>
        </p:txBody>
      </p:sp>
      <p:sp>
        <p:nvSpPr>
          <p:cNvPr id="3" name="Content Placeholder 2">
            <a:extLst>
              <a:ext uri="{FF2B5EF4-FFF2-40B4-BE49-F238E27FC236}">
                <a16:creationId xmlns:a16="http://schemas.microsoft.com/office/drawing/2014/main" id="{3B05E88C-F2AE-D445-9E92-655DE6E7E589}"/>
              </a:ext>
            </a:extLst>
          </p:cNvPr>
          <p:cNvSpPr>
            <a:spLocks noGrp="1"/>
          </p:cNvSpPr>
          <p:nvPr>
            <p:ph idx="1"/>
          </p:nvPr>
        </p:nvSpPr>
        <p:spPr>
          <a:xfrm>
            <a:off x="228600" y="996950"/>
            <a:ext cx="8610600" cy="5194300"/>
          </a:xfrm>
        </p:spPr>
        <p:txBody>
          <a:bodyPr/>
          <a:lstStyle/>
          <a:p>
            <a:r>
              <a:rPr lang="en-US" altLang="en-US">
                <a:solidFill>
                  <a:srgbClr val="008000"/>
                </a:solidFill>
                <a:ea typeface="ＭＳ Ｐゴシック" panose="020B0600070205080204" pitchFamily="34" charset="-128"/>
              </a:rPr>
              <a:t>Single-cycle Microarchitectures</a:t>
            </a:r>
          </a:p>
          <a:p>
            <a:endParaRPr lang="en-US" altLang="en-US">
              <a:solidFill>
                <a:srgbClr val="0000FF"/>
              </a:solidFill>
              <a:ea typeface="ＭＳ Ｐゴシック" panose="020B0600070205080204" pitchFamily="34" charset="-128"/>
            </a:endParaRPr>
          </a:p>
          <a:p>
            <a:r>
              <a:rPr lang="en-US" altLang="en-US">
                <a:solidFill>
                  <a:srgbClr val="3B812F"/>
                </a:solidFill>
                <a:ea typeface="ＭＳ Ｐゴシック" panose="020B0600070205080204" pitchFamily="34" charset="-128"/>
              </a:rPr>
              <a:t>Multi-cycle and Microprogrammed Microarchitectures</a:t>
            </a:r>
          </a:p>
          <a:p>
            <a:pPr>
              <a:buFont typeface="Wingdings" pitchFamily="2" charset="2"/>
              <a:buNone/>
            </a:pPr>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Pipelining</a:t>
            </a:r>
          </a:p>
          <a:p>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Issues in Pipelining: Control &amp; Data Dependence Handling, State Maintenance and Recovery, …</a:t>
            </a:r>
          </a:p>
          <a:p>
            <a:endParaRPr lang="en-US" altLang="en-US">
              <a:ea typeface="ＭＳ Ｐゴシック" panose="020B0600070205080204" pitchFamily="34" charset="-128"/>
            </a:endParaRPr>
          </a:p>
          <a:p>
            <a:r>
              <a:rPr lang="en-US" altLang="en-US">
                <a:solidFill>
                  <a:srgbClr val="008000"/>
                </a:solidFill>
                <a:ea typeface="ＭＳ Ｐゴシック" panose="020B0600070205080204" pitchFamily="34" charset="-128"/>
              </a:rPr>
              <a:t>Out-of-Order Execution</a:t>
            </a:r>
          </a:p>
          <a:p>
            <a:endParaRPr lang="en-US" altLang="en-US">
              <a:ea typeface="ＭＳ Ｐゴシック" panose="020B0600070205080204" pitchFamily="34" charset="-128"/>
            </a:endParaRPr>
          </a:p>
          <a:p>
            <a:r>
              <a:rPr lang="en-US" altLang="en-US">
                <a:solidFill>
                  <a:srgbClr val="0000FF"/>
                </a:solidFill>
                <a:ea typeface="ＭＳ Ｐゴシック" panose="020B0600070205080204" pitchFamily="34" charset="-128"/>
              </a:rPr>
              <a:t>Other Execution Paradigms</a:t>
            </a: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30723" name="Slide Number Placeholder 3">
            <a:extLst>
              <a:ext uri="{FF2B5EF4-FFF2-40B4-BE49-F238E27FC236}">
                <a16:creationId xmlns:a16="http://schemas.microsoft.com/office/drawing/2014/main" id="{647E10A7-6D96-C948-BAA5-3C14FD9C76B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3059A5C-D839-584C-B569-F56DA140B012}" type="slidenum">
              <a:rPr lang="en-US" altLang="en-US" sz="1600">
                <a:solidFill>
                  <a:srgbClr val="000000"/>
                </a:solidFill>
                <a:latin typeface="Garamond" panose="02020404030301010803" pitchFamily="18" charset="0"/>
              </a:rPr>
              <a:pPr eaLnBrk="1" hangingPunct="1"/>
              <a:t>2</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2123225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Title 4">
            <a:extLst>
              <a:ext uri="{FF2B5EF4-FFF2-40B4-BE49-F238E27FC236}">
                <a16:creationId xmlns:a16="http://schemas.microsoft.com/office/drawing/2014/main" id="{3EED7687-CDCE-2140-B64B-C2DDCBE5E7E5}"/>
              </a:ext>
            </a:extLst>
          </p:cNvPr>
          <p:cNvSpPr>
            <a:spLocks noGrp="1"/>
          </p:cNvSpPr>
          <p:nvPr>
            <p:ph type="ctrTitle"/>
          </p:nvPr>
        </p:nvSpPr>
        <p:spPr>
          <a:xfrm>
            <a:off x="457200" y="1143000"/>
            <a:ext cx="8229600" cy="2209800"/>
          </a:xfrm>
        </p:spPr>
        <p:txBody>
          <a:bodyPr anchor="ctr"/>
          <a:lstStyle/>
          <a:p>
            <a:pPr algn="ctr"/>
            <a:r>
              <a:rPr lang="en-US" altLang="en-US" dirty="0">
                <a:ea typeface="ＭＳ Ｐゴシック" panose="020B0600070205080204" pitchFamily="34" charset="-128"/>
              </a:rPr>
              <a:t>Fine-Grained Multithreading</a:t>
            </a:r>
            <a:endParaRPr lang="en-US" altLang="en-US" i="1" dirty="0">
              <a:ea typeface="ＭＳ Ｐゴシック" panose="020B0600070205080204" pitchFamily="34" charset="-128"/>
            </a:endParaRPr>
          </a:p>
        </p:txBody>
      </p:sp>
      <p:sp>
        <p:nvSpPr>
          <p:cNvPr id="112642" name="Subtitle 5">
            <a:extLst>
              <a:ext uri="{FF2B5EF4-FFF2-40B4-BE49-F238E27FC236}">
                <a16:creationId xmlns:a16="http://schemas.microsoft.com/office/drawing/2014/main" id="{1296148F-B065-5A41-A4F5-F26A00ED7EA1}"/>
              </a:ext>
            </a:extLst>
          </p:cNvPr>
          <p:cNvSpPr>
            <a:spLocks noGrp="1"/>
          </p:cNvSpPr>
          <p:nvPr>
            <p:ph type="subTitle" idx="1"/>
          </p:nvPr>
        </p:nvSpPr>
        <p:spPr/>
        <p:txBody>
          <a:bodyPr/>
          <a:lstStyle/>
          <a:p>
            <a:endParaRPr lang="en-US" altLang="en-US">
              <a:ea typeface="ＭＳ Ｐゴシック" panose="020B0600070205080204" pitchFamily="34" charset="-128"/>
            </a:endParaRPr>
          </a:p>
        </p:txBody>
      </p:sp>
      <p:sp>
        <p:nvSpPr>
          <p:cNvPr id="112643" name="Slide Number Placeholder 3">
            <a:extLst>
              <a:ext uri="{FF2B5EF4-FFF2-40B4-BE49-F238E27FC236}">
                <a16:creationId xmlns:a16="http://schemas.microsoft.com/office/drawing/2014/main" id="{33082F32-260D-924C-860F-34D4C6C2DEFC}"/>
              </a:ext>
            </a:extLst>
          </p:cNvPr>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9883D2-CAC3-C045-879F-948BD6C49DD9}" type="slidenum">
              <a:rPr kumimoji="0" lang="en-US" altLang="en-US" sz="12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443834814"/>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1">
            <a:extLst>
              <a:ext uri="{FF2B5EF4-FFF2-40B4-BE49-F238E27FC236}">
                <a16:creationId xmlns:a16="http://schemas.microsoft.com/office/drawing/2014/main" id="{BB410A76-AC54-BE41-AC8F-AD466BF4A595}"/>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a:t>
            </a:r>
          </a:p>
        </p:txBody>
      </p:sp>
      <p:sp>
        <p:nvSpPr>
          <p:cNvPr id="88066" name="Content Placeholder 2">
            <a:extLst>
              <a:ext uri="{FF2B5EF4-FFF2-40B4-BE49-F238E27FC236}">
                <a16:creationId xmlns:a16="http://schemas.microsoft.com/office/drawing/2014/main" id="{ABCB183F-52F5-624A-8FB9-B98CBA382FCD}"/>
              </a:ext>
            </a:extLst>
          </p:cNvPr>
          <p:cNvSpPr>
            <a:spLocks noGrp="1"/>
          </p:cNvSpPr>
          <p:nvPr>
            <p:ph idx="1"/>
          </p:nvPr>
        </p:nvSpPr>
        <p:spPr>
          <a:xfrm>
            <a:off x="228600" y="996950"/>
            <a:ext cx="89154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Hardware has multiple thread contexts (PC+registers). Each cycle, fetch engine fetches from a different thread.</a:t>
            </a:r>
          </a:p>
          <a:p>
            <a:pPr lvl="1"/>
            <a:r>
              <a:rPr lang="en-US" altLang="en-US">
                <a:ea typeface="ＭＳ Ｐゴシック" panose="020B0600070205080204" pitchFamily="34" charset="-128"/>
              </a:rPr>
              <a:t>By the time the fetched branch/instruction resolves, no instruction is fetched from the same thread</a:t>
            </a:r>
          </a:p>
          <a:p>
            <a:pPr lvl="1"/>
            <a:r>
              <a:rPr lang="en-US" altLang="en-US">
                <a:ea typeface="ＭＳ Ｐゴシック" panose="020B0600070205080204" pitchFamily="34" charset="-128"/>
              </a:rPr>
              <a:t>Branch/instruction resolution latency overlapped with execution of other threads</a:t>
            </a:r>
            <a:r>
              <a:rPr lang="ja-JP" altLang="en-US">
                <a:ea typeface="ＭＳ Ｐゴシック" panose="020B0600070205080204" pitchFamily="34" charset="-128"/>
              </a:rPr>
              <a:t>’</a:t>
            </a:r>
            <a:r>
              <a:rPr lang="en-US" altLang="ja-JP">
                <a:ea typeface="ＭＳ Ｐゴシック" panose="020B0600070205080204" pitchFamily="34" charset="-128"/>
              </a:rPr>
              <a:t> instructions</a:t>
            </a:r>
          </a:p>
          <a:p>
            <a:pPr lvl="1"/>
            <a:endParaRPr lang="en-US" altLang="en-US">
              <a:ea typeface="ＭＳ Ｐゴシック" panose="020B0600070205080204" pitchFamily="34" charset="-128"/>
            </a:endParaRPr>
          </a:p>
          <a:p>
            <a:pPr>
              <a:buFont typeface="Wingdings" pitchFamily="2" charset="2"/>
              <a:buNone/>
            </a:pPr>
            <a:r>
              <a:rPr lang="en-US" altLang="en-US">
                <a:solidFill>
                  <a:srgbClr val="FF0000"/>
                </a:solidFill>
                <a:ea typeface="ＭＳ Ｐゴシック" panose="020B0600070205080204" pitchFamily="34" charset="-128"/>
              </a:rPr>
              <a:t>+ No logic needed for handling control and</a:t>
            </a:r>
          </a:p>
          <a:p>
            <a:pPr>
              <a:buFont typeface="Wingdings" pitchFamily="2" charset="2"/>
              <a:buNone/>
            </a:pPr>
            <a:r>
              <a:rPr lang="en-US" altLang="en-US">
                <a:solidFill>
                  <a:srgbClr val="FF0000"/>
                </a:solidFill>
                <a:ea typeface="ＭＳ Ｐゴシック" panose="020B0600070205080204" pitchFamily="34" charset="-128"/>
              </a:rPr>
              <a:t>   data dependences within a thread </a:t>
            </a:r>
          </a:p>
          <a:p>
            <a:pPr>
              <a:buFont typeface="Wingdings" pitchFamily="2" charset="2"/>
              <a:buNone/>
            </a:pPr>
            <a:r>
              <a:rPr lang="en-US" altLang="en-US">
                <a:solidFill>
                  <a:srgbClr val="FF0000"/>
                </a:solidFill>
                <a:ea typeface="ＭＳ Ｐゴシック" panose="020B0600070205080204" pitchFamily="34" charset="-128"/>
              </a:rPr>
              <a:t>-- Single thread performance suffers </a:t>
            </a:r>
          </a:p>
          <a:p>
            <a:pPr>
              <a:buFont typeface="Wingdings" pitchFamily="2" charset="2"/>
              <a:buNone/>
            </a:pPr>
            <a:r>
              <a:rPr lang="en-US" altLang="en-US">
                <a:solidFill>
                  <a:srgbClr val="FF0000"/>
                </a:solidFill>
                <a:ea typeface="ＭＳ Ｐゴシック" panose="020B0600070205080204" pitchFamily="34" charset="-128"/>
              </a:rPr>
              <a:t>-- Extra logic for keeping thread contexts</a:t>
            </a:r>
          </a:p>
          <a:p>
            <a:pPr>
              <a:buFont typeface="Wingdings" pitchFamily="2" charset="2"/>
              <a:buNone/>
            </a:pPr>
            <a:r>
              <a:rPr lang="en-US" altLang="en-US">
                <a:solidFill>
                  <a:srgbClr val="FF0000"/>
                </a:solidFill>
                <a:ea typeface="ＭＳ Ｐゴシック" panose="020B0600070205080204" pitchFamily="34" charset="-128"/>
              </a:rPr>
              <a:t>-- Does not overlap latency if not enough </a:t>
            </a:r>
          </a:p>
          <a:p>
            <a:pPr>
              <a:buFont typeface="Wingdings" pitchFamily="2" charset="2"/>
              <a:buNone/>
            </a:pPr>
            <a:r>
              <a:rPr lang="en-US" altLang="en-US">
                <a:solidFill>
                  <a:srgbClr val="FF0000"/>
                </a:solidFill>
                <a:ea typeface="ＭＳ Ｐゴシック" panose="020B0600070205080204" pitchFamily="34" charset="-128"/>
              </a:rPr>
              <a:t>    threads to cover the whole pipeline</a:t>
            </a:r>
          </a:p>
        </p:txBody>
      </p:sp>
      <p:sp>
        <p:nvSpPr>
          <p:cNvPr id="113667" name="Slide Number Placeholder 3">
            <a:extLst>
              <a:ext uri="{FF2B5EF4-FFF2-40B4-BE49-F238E27FC236}">
                <a16:creationId xmlns:a16="http://schemas.microsoft.com/office/drawing/2014/main" id="{939F6646-8575-F94A-AE64-B045C460A3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D94EE-C1A8-7843-87DE-D774EF0850F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3668" name="Picture 4">
            <a:extLst>
              <a:ext uri="{FF2B5EF4-FFF2-40B4-BE49-F238E27FC236}">
                <a16:creationId xmlns:a16="http://schemas.microsoft.com/office/drawing/2014/main" id="{4A012089-33C0-BB4B-99B5-BFE31D4EE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0625" y="3098800"/>
            <a:ext cx="2376488"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09451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806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806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806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8066">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88066">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88066">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88066">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8806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itle 1">
            <a:extLst>
              <a:ext uri="{FF2B5EF4-FFF2-40B4-BE49-F238E27FC236}">
                <a16:creationId xmlns:a16="http://schemas.microsoft.com/office/drawing/2014/main" id="{AEDF0EB8-9C1D-4E45-B8A8-1C3DB4578386}"/>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 (II)</a:t>
            </a:r>
          </a:p>
        </p:txBody>
      </p:sp>
      <p:sp>
        <p:nvSpPr>
          <p:cNvPr id="3" name="Content Placeholder 2">
            <a:extLst>
              <a:ext uri="{FF2B5EF4-FFF2-40B4-BE49-F238E27FC236}">
                <a16:creationId xmlns:a16="http://schemas.microsoft.com/office/drawing/2014/main" id="{1D605008-BBBB-5546-86C2-D705D8831AB6}"/>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Switch to another thread every cycle such that no two instructions from a thread are in the pipeline concurrently</a:t>
            </a:r>
          </a:p>
          <a:p>
            <a:endParaRPr lang="en-US" altLang="en-US">
              <a:solidFill>
                <a:srgbClr val="0000FF"/>
              </a:solidFill>
              <a:ea typeface="ＭＳ Ｐゴシック" panose="020B0600070205080204" pitchFamily="34" charset="-128"/>
            </a:endParaRPr>
          </a:p>
          <a:p>
            <a:r>
              <a:rPr lang="en-US" altLang="en-US">
                <a:ea typeface="ＭＳ Ｐゴシック" panose="020B0600070205080204" pitchFamily="34" charset="-128"/>
              </a:rPr>
              <a:t>Tolerates the control and data dependency latencies by overlapping the latency with useful work from other threads</a:t>
            </a:r>
          </a:p>
          <a:p>
            <a:r>
              <a:rPr lang="en-US" altLang="en-US">
                <a:ea typeface="ＭＳ Ｐゴシック" panose="020B0600070205080204" pitchFamily="34" charset="-128"/>
              </a:rPr>
              <a:t>Improves pipeline utilization by taking advantage of multiple threads</a:t>
            </a:r>
          </a:p>
          <a:p>
            <a:endParaRPr lang="en-US" altLang="en-US">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Thornton,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Parallel Operation in the Control Data 6600</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AFIPS 1964.</a:t>
            </a: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Smith,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A pipelined, shared resource MIMD computer</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ICPP 1978.</a:t>
            </a:r>
          </a:p>
          <a:p>
            <a:pPr marL="342900" lvl="1" indent="-342900">
              <a:buClr>
                <a:schemeClr val="accent1"/>
              </a:buClr>
              <a:buSzPct val="65000"/>
              <a:buFont typeface="Wingdings" pitchFamily="2" charset="2"/>
              <a:buChar char="n"/>
            </a:pPr>
            <a:endParaRPr lang="en-US" altLang="ja-JP">
              <a:ea typeface="ＭＳ Ｐゴシック" panose="020B0600070205080204" pitchFamily="34" charset="-128"/>
            </a:endParaRPr>
          </a:p>
          <a:p>
            <a:endParaRPr lang="en-US" altLang="en-US">
              <a:ea typeface="ＭＳ Ｐゴシック" panose="020B0600070205080204" pitchFamily="34" charset="-128"/>
            </a:endParaRPr>
          </a:p>
        </p:txBody>
      </p:sp>
      <p:sp>
        <p:nvSpPr>
          <p:cNvPr id="115715" name="Slide Number Placeholder 3">
            <a:extLst>
              <a:ext uri="{FF2B5EF4-FFF2-40B4-BE49-F238E27FC236}">
                <a16:creationId xmlns:a16="http://schemas.microsoft.com/office/drawing/2014/main" id="{7DBC2E07-EEED-F94E-8582-50DB6C70544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6522F3-8C92-824D-9DA2-7E907F9F591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5788245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Title 1">
            <a:extLst>
              <a:ext uri="{FF2B5EF4-FFF2-40B4-BE49-F238E27FC236}">
                <a16:creationId xmlns:a16="http://schemas.microsoft.com/office/drawing/2014/main" id="{F849155B-942B-AC44-BA29-7B7274A52A69}"/>
              </a:ext>
            </a:extLst>
          </p:cNvPr>
          <p:cNvSpPr>
            <a:spLocks noGrp="1"/>
          </p:cNvSpPr>
          <p:nvPr>
            <p:ph type="title"/>
          </p:nvPr>
        </p:nvSpPr>
        <p:spPr/>
        <p:txBody>
          <a:bodyPr/>
          <a:lstStyle/>
          <a:p>
            <a:r>
              <a:rPr lang="en-US" altLang="en-US" dirty="0">
                <a:ea typeface="ＭＳ Ｐゴシック" panose="020B0600070205080204" pitchFamily="34" charset="-128"/>
              </a:rPr>
              <a:t>Recall: Multithreaded Pipeline Example</a:t>
            </a:r>
          </a:p>
        </p:txBody>
      </p:sp>
      <p:sp>
        <p:nvSpPr>
          <p:cNvPr id="118786" name="Content Placeholder 2">
            <a:extLst>
              <a:ext uri="{FF2B5EF4-FFF2-40B4-BE49-F238E27FC236}">
                <a16:creationId xmlns:a16="http://schemas.microsoft.com/office/drawing/2014/main" id="{5D7F3738-6B17-A84A-B7C9-3DEE3E7444C3}"/>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118787" name="Slide Number Placeholder 3">
            <a:extLst>
              <a:ext uri="{FF2B5EF4-FFF2-40B4-BE49-F238E27FC236}">
                <a16:creationId xmlns:a16="http://schemas.microsoft.com/office/drawing/2014/main" id="{2DA52165-208C-2048-8145-0137AFD831D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8B40CC-DE56-DD46-9B11-B8D9316420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8788" name="Picture 4">
            <a:extLst>
              <a:ext uri="{FF2B5EF4-FFF2-40B4-BE49-F238E27FC236}">
                <a16:creationId xmlns:a16="http://schemas.microsoft.com/office/drawing/2014/main" id="{930EAD5D-F8B1-EF47-BD4B-64D79B2516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524000"/>
            <a:ext cx="8475663"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9" name="Rectangle 1">
            <a:extLst>
              <a:ext uri="{FF2B5EF4-FFF2-40B4-BE49-F238E27FC236}">
                <a16:creationId xmlns:a16="http://schemas.microsoft.com/office/drawing/2014/main" id="{80E97FFC-F093-6843-8B2B-825D98C9E5B9}"/>
              </a:ext>
            </a:extLst>
          </p:cNvPr>
          <p:cNvSpPr>
            <a:spLocks noChangeArrowheads="1"/>
          </p:cNvSpPr>
          <p:nvPr/>
        </p:nvSpPr>
        <p:spPr bwMode="auto">
          <a:xfrm>
            <a:off x="0" y="6488113"/>
            <a:ext cx="1952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Slide credit: Joel Emer</a:t>
            </a:r>
          </a:p>
        </p:txBody>
      </p:sp>
    </p:spTree>
    <p:extLst>
      <p:ext uri="{BB962C8B-B14F-4D97-AF65-F5344CB8AC3E}">
        <p14:creationId xmlns:p14="http://schemas.microsoft.com/office/powerpoint/2010/main" val="123893958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a:extLst>
              <a:ext uri="{FF2B5EF4-FFF2-40B4-BE49-F238E27FC236}">
                <a16:creationId xmlns:a16="http://schemas.microsoft.com/office/drawing/2014/main" id="{D4FF20AB-6670-3644-A9FD-E23CE452E80D}"/>
              </a:ext>
            </a:extLst>
          </p:cNvPr>
          <p:cNvSpPr>
            <a:spLocks noGrp="1"/>
          </p:cNvSpPr>
          <p:nvPr>
            <p:ph type="title"/>
          </p:nvPr>
        </p:nvSpPr>
        <p:spPr/>
        <p:txBody>
          <a:bodyPr/>
          <a:lstStyle/>
          <a:p>
            <a:r>
              <a:rPr lang="en-US" altLang="en-US" dirty="0">
                <a:ea typeface="ＭＳ Ｐゴシック" panose="020B0600070205080204" pitchFamily="34" charset="-128"/>
              </a:rPr>
              <a:t>Recall: Fine-grained Multithreading</a:t>
            </a:r>
          </a:p>
        </p:txBody>
      </p:sp>
      <p:sp>
        <p:nvSpPr>
          <p:cNvPr id="52227" name="Content Placeholder 2">
            <a:extLst>
              <a:ext uri="{FF2B5EF4-FFF2-40B4-BE49-F238E27FC236}">
                <a16:creationId xmlns:a16="http://schemas.microsoft.com/office/drawing/2014/main" id="{A27DF7BC-E11D-1C4A-9AA4-94FAE4897659}"/>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Advantages</a:t>
            </a:r>
          </a:p>
          <a:p>
            <a:pPr lvl="1">
              <a:buFont typeface="Wingdings" pitchFamily="2" charset="2"/>
              <a:buNone/>
            </a:pPr>
            <a:r>
              <a:rPr lang="en-US" altLang="en-US" sz="2000">
                <a:ea typeface="ＭＳ Ｐゴシック" panose="020B0600070205080204" pitchFamily="34" charset="-128"/>
              </a:rPr>
              <a:t>+ No need for dependency checking between instructions</a:t>
            </a:r>
          </a:p>
          <a:p>
            <a:pPr lvl="1">
              <a:buFont typeface="Wingdings" pitchFamily="2" charset="2"/>
              <a:buNone/>
            </a:pPr>
            <a:r>
              <a:rPr lang="en-US" altLang="en-US" sz="2000">
                <a:ea typeface="ＭＳ Ｐゴシック" panose="020B0600070205080204" pitchFamily="34" charset="-128"/>
              </a:rPr>
              <a:t>    (only one instruction in pipeline from a single thread)</a:t>
            </a:r>
          </a:p>
          <a:p>
            <a:pPr lvl="1">
              <a:buFont typeface="Wingdings" pitchFamily="2" charset="2"/>
              <a:buNone/>
            </a:pPr>
            <a:r>
              <a:rPr lang="en-US" altLang="en-US" sz="2000">
                <a:ea typeface="ＭＳ Ｐゴシック" panose="020B0600070205080204" pitchFamily="34" charset="-128"/>
              </a:rPr>
              <a:t>+ No need for branch prediction logic</a:t>
            </a:r>
          </a:p>
          <a:p>
            <a:pPr lvl="1">
              <a:buFont typeface="Wingdings" pitchFamily="2" charset="2"/>
              <a:buNone/>
            </a:pPr>
            <a:r>
              <a:rPr lang="en-US" altLang="en-US" sz="2000">
                <a:ea typeface="ＭＳ Ｐゴシック" panose="020B0600070205080204" pitchFamily="34" charset="-128"/>
              </a:rPr>
              <a:t>+ Otherwise-bubble cycles used for executing useful instructions from different threads</a:t>
            </a:r>
          </a:p>
          <a:p>
            <a:pPr lvl="1">
              <a:buFont typeface="Wingdings" pitchFamily="2" charset="2"/>
              <a:buNone/>
            </a:pPr>
            <a:r>
              <a:rPr lang="en-US" altLang="en-US" sz="2000">
                <a:ea typeface="ＭＳ Ｐゴシック" panose="020B0600070205080204" pitchFamily="34" charset="-128"/>
              </a:rPr>
              <a:t>+ Improved system throughput, latency tolerance, utilization</a:t>
            </a:r>
          </a:p>
          <a:p>
            <a:pPr lvl="1">
              <a:buFont typeface="Wingdings" pitchFamily="2" charset="2"/>
              <a:buNone/>
            </a:pPr>
            <a:endParaRPr lang="en-US" altLang="en-US">
              <a:ea typeface="ＭＳ Ｐゴシック" panose="020B0600070205080204" pitchFamily="34" charset="-128"/>
            </a:endParaRPr>
          </a:p>
          <a:p>
            <a:r>
              <a:rPr lang="en-US" altLang="en-US">
                <a:ea typeface="ＭＳ Ｐゴシック" panose="020B0600070205080204" pitchFamily="34" charset="-128"/>
              </a:rPr>
              <a:t>Disadvantages</a:t>
            </a:r>
          </a:p>
          <a:p>
            <a:pPr lvl="1">
              <a:buFont typeface="Wingdings" pitchFamily="2" charset="2"/>
              <a:buNone/>
            </a:pPr>
            <a:r>
              <a:rPr lang="en-US" altLang="en-US" sz="2000">
                <a:ea typeface="ＭＳ Ｐゴシック" panose="020B0600070205080204" pitchFamily="34" charset="-128"/>
              </a:rPr>
              <a:t>- Extra hardware complexity: multiple hardware contexts (PCs, register files, …), thread selection logic</a:t>
            </a:r>
          </a:p>
          <a:p>
            <a:pPr lvl="1">
              <a:buFont typeface="Wingdings" pitchFamily="2" charset="2"/>
              <a:buNone/>
            </a:pPr>
            <a:r>
              <a:rPr lang="en-US" altLang="en-US" sz="2000">
                <a:ea typeface="ＭＳ Ｐゴシック" panose="020B0600070205080204" pitchFamily="34" charset="-128"/>
              </a:rPr>
              <a:t>- Reduced single thread performance (one instruction fetched every N cycles from the same thread) </a:t>
            </a:r>
          </a:p>
          <a:p>
            <a:pPr lvl="1">
              <a:buFont typeface="Wingdings" pitchFamily="2" charset="2"/>
              <a:buNone/>
            </a:pPr>
            <a:r>
              <a:rPr lang="en-US" altLang="en-US" sz="2000">
                <a:ea typeface="ＭＳ Ｐゴシック" panose="020B0600070205080204" pitchFamily="34" charset="-128"/>
              </a:rPr>
              <a:t>- Resource contention between threads in caches and memory</a:t>
            </a:r>
          </a:p>
          <a:p>
            <a:pPr lvl="1">
              <a:buClr>
                <a:srgbClr val="3B812F"/>
              </a:buClr>
              <a:buFont typeface="Wingdings" pitchFamily="2" charset="2"/>
              <a:buNone/>
            </a:pPr>
            <a:r>
              <a:rPr lang="en-US" altLang="en-US" sz="2000">
                <a:solidFill>
                  <a:srgbClr val="000000"/>
                </a:solidFill>
                <a:ea typeface="ＭＳ Ｐゴシック" panose="020B0600070205080204" pitchFamily="34" charset="-128"/>
              </a:rPr>
              <a:t>- Some dependency checking logic </a:t>
            </a:r>
            <a:r>
              <a:rPr lang="en-US" altLang="en-US" sz="2000" i="1">
                <a:solidFill>
                  <a:srgbClr val="000000"/>
                </a:solidFill>
                <a:ea typeface="ＭＳ Ｐゴシック" panose="020B0600070205080204" pitchFamily="34" charset="-128"/>
              </a:rPr>
              <a:t>between</a:t>
            </a:r>
            <a:r>
              <a:rPr lang="en-US" altLang="en-US" sz="2000">
                <a:solidFill>
                  <a:srgbClr val="000000"/>
                </a:solidFill>
                <a:ea typeface="ＭＳ Ｐゴシック" panose="020B0600070205080204" pitchFamily="34" charset="-128"/>
              </a:rPr>
              <a:t> threads remains (load/store)</a:t>
            </a:r>
          </a:p>
          <a:p>
            <a:pPr lvl="1">
              <a:buFont typeface="Wingdings" pitchFamily="2" charset="2"/>
              <a:buNone/>
            </a:pPr>
            <a:endParaRPr lang="en-US" altLang="en-US">
              <a:ea typeface="ＭＳ Ｐゴシック" panose="020B0600070205080204" pitchFamily="34" charset="-128"/>
            </a:endParaRPr>
          </a:p>
          <a:p>
            <a:pPr lvl="1">
              <a:buFont typeface="Wingdings" pitchFamily="2" charset="2"/>
              <a:buNone/>
            </a:pPr>
            <a:r>
              <a:rPr lang="en-US" altLang="en-US">
                <a:ea typeface="ＭＳ Ｐゴシック" panose="020B0600070205080204" pitchFamily="34" charset="-128"/>
              </a:rPr>
              <a:t>	</a:t>
            </a:r>
          </a:p>
        </p:txBody>
      </p:sp>
      <p:sp>
        <p:nvSpPr>
          <p:cNvPr id="120835" name="Slide Number Placeholder 3">
            <a:extLst>
              <a:ext uri="{FF2B5EF4-FFF2-40B4-BE49-F238E27FC236}">
                <a16:creationId xmlns:a16="http://schemas.microsoft.com/office/drawing/2014/main" id="{7F42F2EC-EE5A-5D4F-BE89-1DD0D274D80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7B193D-5A15-564D-A6F2-272406EEFC3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4129732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22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22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22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222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2227">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2227">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227">
                                            <p:txEl>
                                              <p:pRg st="11" end="1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2227">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4">
            <a:extLst>
              <a:ext uri="{FF2B5EF4-FFF2-40B4-BE49-F238E27FC236}">
                <a16:creationId xmlns:a16="http://schemas.microsoft.com/office/drawing/2014/main" id="{24C3C798-77AA-FC40-A630-4B04AB7F1D42}"/>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dirty="0">
                <a:ea typeface="ＭＳ Ｐゴシック" panose="020B0600070205080204" pitchFamily="34" charset="-128"/>
              </a:rPr>
              <a:t>GPUs (Graphics Processing Units)</a:t>
            </a:r>
          </a:p>
        </p:txBody>
      </p:sp>
      <p:sp>
        <p:nvSpPr>
          <p:cNvPr id="45058" name="Rectangle 5">
            <a:extLst>
              <a:ext uri="{FF2B5EF4-FFF2-40B4-BE49-F238E27FC236}">
                <a16:creationId xmlns:a16="http://schemas.microsoft.com/office/drawing/2014/main" id="{DDDBD4C3-7544-4F46-962E-00883753E92C}"/>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14278671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itle 1">
            <a:extLst>
              <a:ext uri="{FF2B5EF4-FFF2-40B4-BE49-F238E27FC236}">
                <a16:creationId xmlns:a16="http://schemas.microsoft.com/office/drawing/2014/main" id="{4EE5B2AA-FF9B-DB4E-97CC-0C4C71C6AE2A}"/>
              </a:ext>
            </a:extLst>
          </p:cNvPr>
          <p:cNvSpPr>
            <a:spLocks noGrp="1"/>
          </p:cNvSpPr>
          <p:nvPr>
            <p:ph type="title"/>
          </p:nvPr>
        </p:nvSpPr>
        <p:spPr/>
        <p:txBody>
          <a:bodyPr/>
          <a:lstStyle/>
          <a:p>
            <a:r>
              <a:rPr lang="en-US" altLang="en-US">
                <a:ea typeface="ＭＳ Ｐゴシック" panose="020B0600070205080204" pitchFamily="34" charset="-128"/>
              </a:rPr>
              <a:t>GPUs are SIMD Engines Underneath</a:t>
            </a:r>
          </a:p>
        </p:txBody>
      </p:sp>
      <p:sp>
        <p:nvSpPr>
          <p:cNvPr id="3" name="Content Placeholder 2">
            <a:extLst>
              <a:ext uri="{FF2B5EF4-FFF2-40B4-BE49-F238E27FC236}">
                <a16:creationId xmlns:a16="http://schemas.microsoft.com/office/drawing/2014/main" id="{66925FF1-1AA1-FD41-844F-947ABC7D4E7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The </a:t>
            </a:r>
            <a:r>
              <a:rPr lang="en-US" altLang="en-US" dirty="0">
                <a:solidFill>
                  <a:srgbClr val="0432FF"/>
                </a:solidFill>
                <a:ea typeface="ＭＳ Ｐゴシック" panose="020B0600070205080204" pitchFamily="34" charset="-128"/>
              </a:rPr>
              <a:t>instruction pipeline operates like a SIMD pipeline </a:t>
            </a:r>
            <a:r>
              <a:rPr lang="en-US" altLang="en-US" dirty="0">
                <a:ea typeface="ＭＳ Ｐゴシック" panose="020B0600070205080204" pitchFamily="34" charset="-128"/>
              </a:rPr>
              <a:t>(e.g., an array processor)</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However, the </a:t>
            </a:r>
            <a:r>
              <a:rPr lang="en-US" altLang="en-US" dirty="0">
                <a:solidFill>
                  <a:srgbClr val="00B050"/>
                </a:solidFill>
                <a:ea typeface="ＭＳ Ｐゴシック" panose="020B0600070205080204" pitchFamily="34" charset="-128"/>
              </a:rPr>
              <a:t>programming is done using threads</a:t>
            </a:r>
            <a:r>
              <a:rPr lang="en-US" altLang="en-US" dirty="0">
                <a:ea typeface="ＭＳ Ｐゴシック" panose="020B0600070205080204" pitchFamily="34" charset="-128"/>
              </a:rPr>
              <a:t>, NOT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To understand this, let’s go back to our parallelizable code example</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But, before that, let’s distinguish between </a:t>
            </a:r>
          </a:p>
          <a:p>
            <a:pPr lvl="1"/>
            <a:r>
              <a:rPr lang="en-US" altLang="en-US" dirty="0">
                <a:solidFill>
                  <a:srgbClr val="FF0000"/>
                </a:solidFill>
                <a:ea typeface="ＭＳ Ｐゴシック" panose="020B0600070205080204" pitchFamily="34" charset="-128"/>
              </a:rPr>
              <a:t>Programming Model (Software)</a:t>
            </a:r>
          </a:p>
          <a:p>
            <a:pPr lvl="1">
              <a:buFont typeface="Wingdings" pitchFamily="2" charset="2"/>
              <a:buNone/>
            </a:pPr>
            <a:r>
              <a:rPr lang="en-US" altLang="en-US" dirty="0">
                <a:ea typeface="ＭＳ Ｐゴシック" panose="020B0600070205080204" pitchFamily="34" charset="-128"/>
              </a:rPr>
              <a:t>	      vs.</a:t>
            </a:r>
          </a:p>
          <a:p>
            <a:pPr lvl="1"/>
            <a:r>
              <a:rPr lang="en-US" altLang="en-US" dirty="0">
                <a:solidFill>
                  <a:srgbClr val="FF0000"/>
                </a:solidFill>
                <a:ea typeface="ＭＳ Ｐゴシック" panose="020B0600070205080204" pitchFamily="34" charset="-128"/>
              </a:rPr>
              <a:t>Execution Model (Hardware)</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47107" name="Slide Number Placeholder 3">
            <a:extLst>
              <a:ext uri="{FF2B5EF4-FFF2-40B4-BE49-F238E27FC236}">
                <a16:creationId xmlns:a16="http://schemas.microsoft.com/office/drawing/2014/main" id="{21907114-80D5-1F47-B079-9D046A445A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91526B-700D-0C48-A91E-64A8292463A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148458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itle 1">
            <a:extLst>
              <a:ext uri="{FF2B5EF4-FFF2-40B4-BE49-F238E27FC236}">
                <a16:creationId xmlns:a16="http://schemas.microsoft.com/office/drawing/2014/main" id="{BBD9C82C-F0B5-4A4B-BCA7-11F88EDA05B4}"/>
              </a:ext>
            </a:extLst>
          </p:cNvPr>
          <p:cNvSpPr>
            <a:spLocks noGrp="1"/>
          </p:cNvSpPr>
          <p:nvPr>
            <p:ph type="title"/>
          </p:nvPr>
        </p:nvSpPr>
        <p:spPr>
          <a:xfrm>
            <a:off x="228600" y="152400"/>
            <a:ext cx="8915400" cy="1066800"/>
          </a:xfrm>
        </p:spPr>
        <p:txBody>
          <a:bodyPr/>
          <a:lstStyle/>
          <a:p>
            <a:r>
              <a:rPr lang="en-US" altLang="en-US" sz="3200">
                <a:ea typeface="ＭＳ Ｐゴシック" panose="020B0600070205080204" pitchFamily="34" charset="-128"/>
              </a:rPr>
              <a:t>Programming Model vs. Hardware Execution Model</a:t>
            </a:r>
          </a:p>
        </p:txBody>
      </p:sp>
      <p:sp>
        <p:nvSpPr>
          <p:cNvPr id="3" name="Content Placeholder 2">
            <a:extLst>
              <a:ext uri="{FF2B5EF4-FFF2-40B4-BE49-F238E27FC236}">
                <a16:creationId xmlns:a16="http://schemas.microsoft.com/office/drawing/2014/main" id="{E3D6D385-4564-B048-969B-F7874C9074DB}"/>
              </a:ext>
            </a:extLst>
          </p:cNvPr>
          <p:cNvSpPr>
            <a:spLocks noGrp="1"/>
          </p:cNvSpPr>
          <p:nvPr>
            <p:ph idx="1"/>
          </p:nvPr>
        </p:nvSpPr>
        <p:spPr>
          <a:xfrm>
            <a:off x="152400" y="996950"/>
            <a:ext cx="8991600" cy="5194300"/>
          </a:xfrm>
        </p:spPr>
        <p:txBody>
          <a:bodyPr/>
          <a:lstStyle/>
          <a:p>
            <a:r>
              <a:rPr lang="en-US" altLang="en-US">
                <a:ea typeface="ＭＳ Ｐゴシック" panose="020B0600070205080204" pitchFamily="34" charset="-128"/>
              </a:rPr>
              <a:t>Programming Model refers to </a:t>
            </a:r>
            <a:r>
              <a:rPr lang="en-US" altLang="en-US">
                <a:solidFill>
                  <a:srgbClr val="0000FF"/>
                </a:solidFill>
                <a:ea typeface="ＭＳ Ｐゴシック" panose="020B0600070205080204" pitchFamily="34" charset="-128"/>
              </a:rPr>
              <a:t>how the programmer expresses the code</a:t>
            </a:r>
          </a:p>
          <a:p>
            <a:pPr lvl="1"/>
            <a:r>
              <a:rPr lang="en-US" altLang="en-US">
                <a:ea typeface="ＭＳ Ｐゴシック" panose="020B0600070205080204" pitchFamily="34" charset="-128"/>
              </a:rPr>
              <a:t>E.g., Sequential (von Neumann), Data Parallel (SIMD), Dataflow, Multi-threaded (MIMD, SPMD), …</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Execution Model refers to </a:t>
            </a:r>
            <a:r>
              <a:rPr lang="en-US" altLang="en-US">
                <a:solidFill>
                  <a:srgbClr val="0000FF"/>
                </a:solidFill>
                <a:ea typeface="ＭＳ Ｐゴシック" panose="020B0600070205080204" pitchFamily="34" charset="-128"/>
              </a:rPr>
              <a:t>how the hardware executes the code underneath</a:t>
            </a:r>
          </a:p>
          <a:p>
            <a:pPr lvl="1"/>
            <a:r>
              <a:rPr lang="en-US" altLang="en-US">
                <a:solidFill>
                  <a:srgbClr val="000000"/>
                </a:solidFill>
                <a:ea typeface="ＭＳ Ｐゴシック" panose="020B0600070205080204" pitchFamily="34" charset="-128"/>
              </a:rPr>
              <a:t>E.g., Out-of-order execution, Vector processor, Array processor, Dataflow processor, Multiprocessor, Multithreaded processor, …</a:t>
            </a:r>
          </a:p>
          <a:p>
            <a:pPr lvl="1"/>
            <a:endParaRPr lang="en-US" altLang="en-US">
              <a:solidFill>
                <a:srgbClr val="000000"/>
              </a:solidFill>
              <a:ea typeface="ＭＳ Ｐゴシック" panose="020B0600070205080204" pitchFamily="34" charset="-128"/>
            </a:endParaRPr>
          </a:p>
          <a:p>
            <a:r>
              <a:rPr lang="en-US" altLang="en-US">
                <a:solidFill>
                  <a:srgbClr val="0000FF"/>
                </a:solidFill>
                <a:ea typeface="ＭＳ Ｐゴシック" panose="020B0600070205080204" pitchFamily="34" charset="-128"/>
              </a:rPr>
              <a:t>Execution Model can be very different from the Programming Model</a:t>
            </a:r>
          </a:p>
          <a:p>
            <a:pPr lvl="1"/>
            <a:r>
              <a:rPr lang="en-US" altLang="en-US">
                <a:ea typeface="ＭＳ Ｐゴシック" panose="020B0600070205080204" pitchFamily="34" charset="-128"/>
              </a:rPr>
              <a:t>E.g., von Neumann model implemented by an OoO processor</a:t>
            </a:r>
          </a:p>
          <a:p>
            <a:pPr lvl="1"/>
            <a:r>
              <a:rPr lang="en-US" altLang="en-US">
                <a:ea typeface="ＭＳ Ｐゴシック" panose="020B0600070205080204" pitchFamily="34" charset="-128"/>
              </a:rPr>
              <a:t>E.g., SPMD model implemented by a SIMD processor (a GPU)</a:t>
            </a:r>
          </a:p>
          <a:p>
            <a:pPr lvl="1"/>
            <a:endParaRPr lang="en-US" altLang="en-US">
              <a:solidFill>
                <a:srgbClr val="0000FF"/>
              </a:solidFill>
              <a:ea typeface="ＭＳ Ｐゴシック" panose="020B0600070205080204" pitchFamily="34" charset="-128"/>
            </a:endParaRPr>
          </a:p>
        </p:txBody>
      </p:sp>
      <p:sp>
        <p:nvSpPr>
          <p:cNvPr id="48131" name="Slide Number Placeholder 3">
            <a:extLst>
              <a:ext uri="{FF2B5EF4-FFF2-40B4-BE49-F238E27FC236}">
                <a16:creationId xmlns:a16="http://schemas.microsoft.com/office/drawing/2014/main" id="{87C60E1E-8D42-434B-A93F-E05A2BC4EDF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C74429-DF7E-2044-ADB1-24FE678BCAB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9770429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Title 1">
            <a:extLst>
              <a:ext uri="{FF2B5EF4-FFF2-40B4-BE49-F238E27FC236}">
                <a16:creationId xmlns:a16="http://schemas.microsoft.com/office/drawing/2014/main" id="{19D772B3-EC9F-3144-B3A2-30288702ED26}"/>
              </a:ext>
            </a:extLst>
          </p:cNvPr>
          <p:cNvSpPr>
            <a:spLocks noGrp="1"/>
          </p:cNvSpPr>
          <p:nvPr>
            <p:ph type="title"/>
          </p:nvPr>
        </p:nvSpPr>
        <p:spPr>
          <a:xfrm>
            <a:off x="228600" y="152400"/>
            <a:ext cx="8915400" cy="1066800"/>
          </a:xfrm>
        </p:spPr>
        <p:txBody>
          <a:bodyPr/>
          <a:lstStyle/>
          <a:p>
            <a:r>
              <a:rPr lang="en-US" altLang="en-US">
                <a:ea typeface="ＭＳ Ｐゴシック" panose="020B0600070205080204" pitchFamily="34" charset="-128"/>
              </a:rPr>
              <a:t>How Can You Exploit Parallelism Here?</a:t>
            </a:r>
          </a:p>
        </p:txBody>
      </p:sp>
      <p:sp>
        <p:nvSpPr>
          <p:cNvPr id="49155" name="Slide Number Placeholder 3">
            <a:extLst>
              <a:ext uri="{FF2B5EF4-FFF2-40B4-BE49-F238E27FC236}">
                <a16:creationId xmlns:a16="http://schemas.microsoft.com/office/drawing/2014/main" id="{9D3B1B53-17B3-3345-8773-C8282DD9714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9A1A7A-1389-D24F-8FB7-E1911FD5BCC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49156" name="Text Box 3">
            <a:extLst>
              <a:ext uri="{FF2B5EF4-FFF2-40B4-BE49-F238E27FC236}">
                <a16:creationId xmlns:a16="http://schemas.microsoft.com/office/drawing/2014/main" id="{62F36DA9-5636-2D43-900C-AB9818DEC9D6}"/>
              </a:ext>
            </a:extLst>
          </p:cNvPr>
          <p:cNvSpPr txBox="1">
            <a:spLocks noChangeArrowheads="1"/>
          </p:cNvSpPr>
          <p:nvPr/>
        </p:nvSpPr>
        <p:spPr bwMode="auto">
          <a:xfrm>
            <a:off x="2819400" y="8382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for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=0;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&lt; N;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C[</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A[</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B[</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p:txBody>
      </p:sp>
      <p:grpSp>
        <p:nvGrpSpPr>
          <p:cNvPr id="2" name="Group 4">
            <a:extLst>
              <a:ext uri="{FF2B5EF4-FFF2-40B4-BE49-F238E27FC236}">
                <a16:creationId xmlns:a16="http://schemas.microsoft.com/office/drawing/2014/main" id="{2B093563-1024-4648-B982-B5B58FA34F9C}"/>
              </a:ext>
            </a:extLst>
          </p:cNvPr>
          <p:cNvGrpSpPr>
            <a:grpSpLocks/>
          </p:cNvGrpSpPr>
          <p:nvPr/>
        </p:nvGrpSpPr>
        <p:grpSpPr bwMode="auto">
          <a:xfrm>
            <a:off x="-61913" y="1143000"/>
            <a:ext cx="3138488" cy="5243512"/>
            <a:chOff x="-39" y="921"/>
            <a:chExt cx="1977" cy="3303"/>
          </a:xfrm>
        </p:grpSpPr>
        <p:grpSp>
          <p:nvGrpSpPr>
            <p:cNvPr id="49159" name="Group 8">
              <a:extLst>
                <a:ext uri="{FF2B5EF4-FFF2-40B4-BE49-F238E27FC236}">
                  <a16:creationId xmlns:a16="http://schemas.microsoft.com/office/drawing/2014/main" id="{F24D0D2F-E7B4-8A48-AA54-7D834A3AE520}"/>
                </a:ext>
              </a:extLst>
            </p:cNvPr>
            <p:cNvGrpSpPr>
              <a:grpSpLocks/>
            </p:cNvGrpSpPr>
            <p:nvPr/>
          </p:nvGrpSpPr>
          <p:grpSpPr bwMode="auto">
            <a:xfrm>
              <a:off x="673" y="1258"/>
              <a:ext cx="1017" cy="1405"/>
              <a:chOff x="721" y="922"/>
              <a:chExt cx="1017" cy="1405"/>
            </a:xfrm>
          </p:grpSpPr>
          <p:sp>
            <p:nvSpPr>
              <p:cNvPr id="49173" name="AutoShape 6">
                <a:extLst>
                  <a:ext uri="{FF2B5EF4-FFF2-40B4-BE49-F238E27FC236}">
                    <a16:creationId xmlns:a16="http://schemas.microsoft.com/office/drawing/2014/main" id="{FC5A579F-6063-CE43-ADE8-A045A57F18BF}"/>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4" name="AutoShape 7">
                <a:extLst>
                  <a:ext uri="{FF2B5EF4-FFF2-40B4-BE49-F238E27FC236}">
                    <a16:creationId xmlns:a16="http://schemas.microsoft.com/office/drawing/2014/main" id="{0E567467-D937-884C-8255-EF9BBA4D1743}"/>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5" name="AutoShape 8">
                <a:extLst>
                  <a:ext uri="{FF2B5EF4-FFF2-40B4-BE49-F238E27FC236}">
                    <a16:creationId xmlns:a16="http://schemas.microsoft.com/office/drawing/2014/main" id="{0044EC1C-AA03-854D-9748-FF55A6172221}"/>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76" name="AutoShape 9">
                <a:extLst>
                  <a:ext uri="{FF2B5EF4-FFF2-40B4-BE49-F238E27FC236}">
                    <a16:creationId xmlns:a16="http://schemas.microsoft.com/office/drawing/2014/main" id="{A5AD1167-39E2-DA4E-AF4E-6B49E20A6613}"/>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7" name="Line 10">
                <a:extLst>
                  <a:ext uri="{FF2B5EF4-FFF2-40B4-BE49-F238E27FC236}">
                    <a16:creationId xmlns:a16="http://schemas.microsoft.com/office/drawing/2014/main" id="{512A211E-C83A-494E-B7EC-D175DD893DDF}"/>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8" name="Line 11">
                <a:extLst>
                  <a:ext uri="{FF2B5EF4-FFF2-40B4-BE49-F238E27FC236}">
                    <a16:creationId xmlns:a16="http://schemas.microsoft.com/office/drawing/2014/main" id="{03E31DDB-686C-454F-ABF3-C0AFFA4A6D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9" name="Line 12">
                <a:extLst>
                  <a:ext uri="{FF2B5EF4-FFF2-40B4-BE49-F238E27FC236}">
                    <a16:creationId xmlns:a16="http://schemas.microsoft.com/office/drawing/2014/main" id="{8B413E9E-1FF7-AA4B-9100-1B02E554DAD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160" name="Group 13">
              <a:extLst>
                <a:ext uri="{FF2B5EF4-FFF2-40B4-BE49-F238E27FC236}">
                  <a16:creationId xmlns:a16="http://schemas.microsoft.com/office/drawing/2014/main" id="{21B105F3-D540-5E41-A146-A0E9BE05D108}"/>
                </a:ext>
              </a:extLst>
            </p:cNvPr>
            <p:cNvGrpSpPr>
              <a:grpSpLocks/>
            </p:cNvGrpSpPr>
            <p:nvPr/>
          </p:nvGrpSpPr>
          <p:grpSpPr bwMode="auto">
            <a:xfrm>
              <a:off x="685" y="2746"/>
              <a:ext cx="1017" cy="1405"/>
              <a:chOff x="733" y="2410"/>
              <a:chExt cx="1017" cy="1405"/>
            </a:xfrm>
          </p:grpSpPr>
          <p:sp>
            <p:nvSpPr>
              <p:cNvPr id="49166" name="AutoShape 14">
                <a:extLst>
                  <a:ext uri="{FF2B5EF4-FFF2-40B4-BE49-F238E27FC236}">
                    <a16:creationId xmlns:a16="http://schemas.microsoft.com/office/drawing/2014/main" id="{792FA4B4-097E-6E42-A613-562AAACC1AC7}"/>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7" name="AutoShape 15">
                <a:extLst>
                  <a:ext uri="{FF2B5EF4-FFF2-40B4-BE49-F238E27FC236}">
                    <a16:creationId xmlns:a16="http://schemas.microsoft.com/office/drawing/2014/main" id="{248A03EE-1614-6045-8121-784DD55B2E1B}"/>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8" name="AutoShape 16">
                <a:extLst>
                  <a:ext uri="{FF2B5EF4-FFF2-40B4-BE49-F238E27FC236}">
                    <a16:creationId xmlns:a16="http://schemas.microsoft.com/office/drawing/2014/main" id="{32B2F7DC-903D-3946-9A48-598DDA2AD83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69" name="AutoShape 17">
                <a:extLst>
                  <a:ext uri="{FF2B5EF4-FFF2-40B4-BE49-F238E27FC236}">
                    <a16:creationId xmlns:a16="http://schemas.microsoft.com/office/drawing/2014/main" id="{982FD435-7567-6B49-89EB-F047008FAFD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0" name="Line 18">
                <a:extLst>
                  <a:ext uri="{FF2B5EF4-FFF2-40B4-BE49-F238E27FC236}">
                    <a16:creationId xmlns:a16="http://schemas.microsoft.com/office/drawing/2014/main" id="{64299365-5B41-DD4A-91D0-C4C17ADEAA27}"/>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1" name="Line 19">
                <a:extLst>
                  <a:ext uri="{FF2B5EF4-FFF2-40B4-BE49-F238E27FC236}">
                    <a16:creationId xmlns:a16="http://schemas.microsoft.com/office/drawing/2014/main" id="{5D9C5693-F8B6-4E4C-9EEE-F1C3C3A9B1E8}"/>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2" name="Line 20">
                <a:extLst>
                  <a:ext uri="{FF2B5EF4-FFF2-40B4-BE49-F238E27FC236}">
                    <a16:creationId xmlns:a16="http://schemas.microsoft.com/office/drawing/2014/main" id="{039580C2-74B5-F749-A5E0-07F6E1A662FE}"/>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9161" name="AutoShape 21">
              <a:extLst>
                <a:ext uri="{FF2B5EF4-FFF2-40B4-BE49-F238E27FC236}">
                  <a16:creationId xmlns:a16="http://schemas.microsoft.com/office/drawing/2014/main" id="{88012773-B2D4-D840-BA8F-350AB0DF9B0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2" name="AutoShape 22">
              <a:extLst>
                <a:ext uri="{FF2B5EF4-FFF2-40B4-BE49-F238E27FC236}">
                  <a16:creationId xmlns:a16="http://schemas.microsoft.com/office/drawing/2014/main" id="{B762B5B7-6B55-BB40-BB65-302991857284}"/>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3" name="Text Box 23">
              <a:extLst>
                <a:ext uri="{FF2B5EF4-FFF2-40B4-BE49-F238E27FC236}">
                  <a16:creationId xmlns:a16="http://schemas.microsoft.com/office/drawing/2014/main" id="{F9311ADB-2969-864E-BABC-93340C5FC041}"/>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49164" name="Text Box 24">
              <a:extLst>
                <a:ext uri="{FF2B5EF4-FFF2-40B4-BE49-F238E27FC236}">
                  <a16:creationId xmlns:a16="http://schemas.microsoft.com/office/drawing/2014/main" id="{7244D35E-5AB3-CC46-B45A-1E81D307A954}"/>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49165" name="Text Box 25">
              <a:extLst>
                <a:ext uri="{FF2B5EF4-FFF2-40B4-BE49-F238E27FC236}">
                  <a16:creationId xmlns:a16="http://schemas.microsoft.com/office/drawing/2014/main" id="{05D62A71-CEC2-A04C-B4E8-92C021C06DA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9" name="Content Placeholder 2">
            <a:extLst>
              <a:ext uri="{FF2B5EF4-FFF2-40B4-BE49-F238E27FC236}">
                <a16:creationId xmlns:a16="http://schemas.microsoft.com/office/drawing/2014/main" id="{21762141-00C5-BC44-9486-AC34B0D58E93}"/>
              </a:ext>
            </a:extLst>
          </p:cNvPr>
          <p:cNvSpPr txBox="1">
            <a:spLocks/>
          </p:cNvSpPr>
          <p:nvPr/>
        </p:nvSpPr>
        <p:spPr bwMode="auto">
          <a:xfrm>
            <a:off x="3505200" y="1371600"/>
            <a:ext cx="5334000" cy="443865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Let’s examine three programming options to exploit instruction-level parallelism present in this sequential code:</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1. Sequential (SISD)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2. Data-Parallel (SIMD)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3. Multithreaded (MIMD/SPMD)</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88479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9">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itle 1">
            <a:extLst>
              <a:ext uri="{FF2B5EF4-FFF2-40B4-BE49-F238E27FC236}">
                <a16:creationId xmlns:a16="http://schemas.microsoft.com/office/drawing/2014/main" id="{CA597884-DB4D-B548-93F7-3470290A6678}"/>
              </a:ext>
            </a:extLst>
          </p:cNvPr>
          <p:cNvSpPr>
            <a:spLocks noGrp="1"/>
          </p:cNvSpPr>
          <p:nvPr>
            <p:ph type="title"/>
          </p:nvPr>
        </p:nvSpPr>
        <p:spPr>
          <a:xfrm>
            <a:off x="228600" y="152400"/>
            <a:ext cx="8915400" cy="1066800"/>
          </a:xfrm>
        </p:spPr>
        <p:txBody>
          <a:bodyPr/>
          <a:lstStyle/>
          <a:p>
            <a:r>
              <a:rPr lang="en-US" altLang="en-US" sz="3400">
                <a:ea typeface="ＭＳ Ｐゴシック" panose="020B0600070205080204" pitchFamily="34" charset="-128"/>
              </a:rPr>
              <a:t>Prog. Model 1: Sequential (SISD)</a:t>
            </a:r>
          </a:p>
        </p:txBody>
      </p:sp>
      <p:sp>
        <p:nvSpPr>
          <p:cNvPr id="50178" name="Slide Number Placeholder 3">
            <a:extLst>
              <a:ext uri="{FF2B5EF4-FFF2-40B4-BE49-F238E27FC236}">
                <a16:creationId xmlns:a16="http://schemas.microsoft.com/office/drawing/2014/main" id="{7A298E3E-D987-BA4F-BB77-6637D3273A0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428CD5-A587-D944-948E-A45E3E6D6C2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50179" name="Group 4">
            <a:extLst>
              <a:ext uri="{FF2B5EF4-FFF2-40B4-BE49-F238E27FC236}">
                <a16:creationId xmlns:a16="http://schemas.microsoft.com/office/drawing/2014/main" id="{79E279D1-F6CA-C140-B6D5-32AB427D3504}"/>
              </a:ext>
            </a:extLst>
          </p:cNvPr>
          <p:cNvGrpSpPr>
            <a:grpSpLocks/>
          </p:cNvGrpSpPr>
          <p:nvPr/>
        </p:nvGrpSpPr>
        <p:grpSpPr bwMode="auto">
          <a:xfrm>
            <a:off x="-61913" y="1143000"/>
            <a:ext cx="3138488" cy="5243513"/>
            <a:chOff x="-39" y="921"/>
            <a:chExt cx="1977" cy="3303"/>
          </a:xfrm>
        </p:grpSpPr>
        <p:grpSp>
          <p:nvGrpSpPr>
            <p:cNvPr id="50182" name="Group 8">
              <a:extLst>
                <a:ext uri="{FF2B5EF4-FFF2-40B4-BE49-F238E27FC236}">
                  <a16:creationId xmlns:a16="http://schemas.microsoft.com/office/drawing/2014/main" id="{D3A47B25-8B3A-6A41-8F3A-96EDC6CF260E}"/>
                </a:ext>
              </a:extLst>
            </p:cNvPr>
            <p:cNvGrpSpPr>
              <a:grpSpLocks/>
            </p:cNvGrpSpPr>
            <p:nvPr/>
          </p:nvGrpSpPr>
          <p:grpSpPr bwMode="auto">
            <a:xfrm>
              <a:off x="673" y="1258"/>
              <a:ext cx="1017" cy="1405"/>
              <a:chOff x="721" y="922"/>
              <a:chExt cx="1017" cy="1405"/>
            </a:xfrm>
          </p:grpSpPr>
          <p:sp>
            <p:nvSpPr>
              <p:cNvPr id="50196" name="AutoShape 6">
                <a:extLst>
                  <a:ext uri="{FF2B5EF4-FFF2-40B4-BE49-F238E27FC236}">
                    <a16:creationId xmlns:a16="http://schemas.microsoft.com/office/drawing/2014/main" id="{EA565CFA-009E-D744-8C0D-4DE306D901E6}"/>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7" name="AutoShape 7">
                <a:extLst>
                  <a:ext uri="{FF2B5EF4-FFF2-40B4-BE49-F238E27FC236}">
                    <a16:creationId xmlns:a16="http://schemas.microsoft.com/office/drawing/2014/main" id="{F4BA8223-1493-2A48-837B-27449D81E186}"/>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8" name="AutoShape 8">
                <a:extLst>
                  <a:ext uri="{FF2B5EF4-FFF2-40B4-BE49-F238E27FC236}">
                    <a16:creationId xmlns:a16="http://schemas.microsoft.com/office/drawing/2014/main" id="{8F10EA96-DD59-C447-9CC2-2FB1C6D1A6B7}"/>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9" name="AutoShape 9">
                <a:extLst>
                  <a:ext uri="{FF2B5EF4-FFF2-40B4-BE49-F238E27FC236}">
                    <a16:creationId xmlns:a16="http://schemas.microsoft.com/office/drawing/2014/main" id="{9B39F0FF-09C8-3E46-8F1C-A147FD494919}"/>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200" name="Line 10">
                <a:extLst>
                  <a:ext uri="{FF2B5EF4-FFF2-40B4-BE49-F238E27FC236}">
                    <a16:creationId xmlns:a16="http://schemas.microsoft.com/office/drawing/2014/main" id="{96A4A810-A510-3849-82F2-91A27E9D2EA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1" name="Line 11">
                <a:extLst>
                  <a:ext uri="{FF2B5EF4-FFF2-40B4-BE49-F238E27FC236}">
                    <a16:creationId xmlns:a16="http://schemas.microsoft.com/office/drawing/2014/main" id="{7DD2FF2B-4F09-D54E-8C30-DCBC89F7980A}"/>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2" name="Line 12">
                <a:extLst>
                  <a:ext uri="{FF2B5EF4-FFF2-40B4-BE49-F238E27FC236}">
                    <a16:creationId xmlns:a16="http://schemas.microsoft.com/office/drawing/2014/main" id="{70CB4C19-331D-CE4C-955B-FB04EA741F1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183" name="Group 13">
              <a:extLst>
                <a:ext uri="{FF2B5EF4-FFF2-40B4-BE49-F238E27FC236}">
                  <a16:creationId xmlns:a16="http://schemas.microsoft.com/office/drawing/2014/main" id="{D0DF18FE-0C6E-6D4C-8407-B00694D73E15}"/>
                </a:ext>
              </a:extLst>
            </p:cNvPr>
            <p:cNvGrpSpPr>
              <a:grpSpLocks/>
            </p:cNvGrpSpPr>
            <p:nvPr/>
          </p:nvGrpSpPr>
          <p:grpSpPr bwMode="auto">
            <a:xfrm>
              <a:off x="685" y="2746"/>
              <a:ext cx="1017" cy="1405"/>
              <a:chOff x="733" y="2410"/>
              <a:chExt cx="1017" cy="1405"/>
            </a:xfrm>
          </p:grpSpPr>
          <p:sp>
            <p:nvSpPr>
              <p:cNvPr id="50189" name="AutoShape 14">
                <a:extLst>
                  <a:ext uri="{FF2B5EF4-FFF2-40B4-BE49-F238E27FC236}">
                    <a16:creationId xmlns:a16="http://schemas.microsoft.com/office/drawing/2014/main" id="{1F45A95F-F7D3-CA43-98D9-3529760E6911}"/>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0" name="AutoShape 15">
                <a:extLst>
                  <a:ext uri="{FF2B5EF4-FFF2-40B4-BE49-F238E27FC236}">
                    <a16:creationId xmlns:a16="http://schemas.microsoft.com/office/drawing/2014/main" id="{98F0B447-519C-1A47-81EA-F37A3B9425A8}"/>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1" name="AutoShape 16">
                <a:extLst>
                  <a:ext uri="{FF2B5EF4-FFF2-40B4-BE49-F238E27FC236}">
                    <a16:creationId xmlns:a16="http://schemas.microsoft.com/office/drawing/2014/main" id="{18CDDA07-9AFB-1C48-A044-568D503665D5}"/>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2" name="AutoShape 17">
                <a:extLst>
                  <a:ext uri="{FF2B5EF4-FFF2-40B4-BE49-F238E27FC236}">
                    <a16:creationId xmlns:a16="http://schemas.microsoft.com/office/drawing/2014/main" id="{AC593EA3-A1A5-E549-A1FF-D5D3FAC1AF54}"/>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193" name="Line 18">
                <a:extLst>
                  <a:ext uri="{FF2B5EF4-FFF2-40B4-BE49-F238E27FC236}">
                    <a16:creationId xmlns:a16="http://schemas.microsoft.com/office/drawing/2014/main" id="{38EFB4A6-06E8-C94C-9313-430899055643}"/>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4" name="Line 19">
                <a:extLst>
                  <a:ext uri="{FF2B5EF4-FFF2-40B4-BE49-F238E27FC236}">
                    <a16:creationId xmlns:a16="http://schemas.microsoft.com/office/drawing/2014/main" id="{51C94A5E-518E-4E4A-8919-8F75C9DA3045}"/>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5" name="Line 20">
                <a:extLst>
                  <a:ext uri="{FF2B5EF4-FFF2-40B4-BE49-F238E27FC236}">
                    <a16:creationId xmlns:a16="http://schemas.microsoft.com/office/drawing/2014/main" id="{3E2DE11C-72C9-A64E-B5DD-335885931821}"/>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184" name="AutoShape 21">
              <a:extLst>
                <a:ext uri="{FF2B5EF4-FFF2-40B4-BE49-F238E27FC236}">
                  <a16:creationId xmlns:a16="http://schemas.microsoft.com/office/drawing/2014/main" id="{D580DDB7-9162-EA4E-B1BF-EAC52B52CE5E}"/>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5" name="AutoShape 22">
              <a:extLst>
                <a:ext uri="{FF2B5EF4-FFF2-40B4-BE49-F238E27FC236}">
                  <a16:creationId xmlns:a16="http://schemas.microsoft.com/office/drawing/2014/main" id="{66267234-9325-0D4C-9BE2-7CC5021AEECF}"/>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6" name="Text Box 23">
              <a:extLst>
                <a:ext uri="{FF2B5EF4-FFF2-40B4-BE49-F238E27FC236}">
                  <a16:creationId xmlns:a16="http://schemas.microsoft.com/office/drawing/2014/main" id="{F01C8C6D-5502-0842-871F-E049A19821B4}"/>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0187" name="Text Box 24">
              <a:extLst>
                <a:ext uri="{FF2B5EF4-FFF2-40B4-BE49-F238E27FC236}">
                  <a16:creationId xmlns:a16="http://schemas.microsoft.com/office/drawing/2014/main" id="{3CE2D6CE-EB21-5A4D-9532-54324533FC8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0188" name="Text Box 25">
              <a:extLst>
                <a:ext uri="{FF2B5EF4-FFF2-40B4-BE49-F238E27FC236}">
                  <a16:creationId xmlns:a16="http://schemas.microsoft.com/office/drawing/2014/main" id="{EBA45C70-A75A-504F-916C-60D06B20D990}"/>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7" name="Content Placeholder 2">
            <a:extLst>
              <a:ext uri="{FF2B5EF4-FFF2-40B4-BE49-F238E27FC236}">
                <a16:creationId xmlns:a16="http://schemas.microsoft.com/office/drawing/2014/main" id="{9012F16E-DEFD-E14B-866D-CF3524C49EF3}"/>
              </a:ext>
            </a:extLst>
          </p:cNvPr>
          <p:cNvSpPr txBox="1">
            <a:spLocks/>
          </p:cNvSpPr>
          <p:nvPr/>
        </p:nvSpPr>
        <p:spPr bwMode="auto">
          <a:xfrm>
            <a:off x="3429000" y="996950"/>
            <a:ext cx="5715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Arial" panose="020B0604020202020204" pitchFamily="34" charset="0"/>
                <a:ea typeface="ＭＳ Ｐゴシック" panose="020B0600070205080204" pitchFamily="34" charset="-128"/>
              </a:defRPr>
            </a:lvl1pPr>
            <a:lvl2pPr marL="669925" indent="-3254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Can be executed on a:</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Pipelined processor</a:t>
            </a:r>
            <a:endParaRPr kumimoji="0" lang="en-US" altLang="en-US" sz="1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Out-of-order execution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Independent instructions executed when ready</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Different iterations are present in the instruction window and can execute in parallel in multiple functional units</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 other words, the loop is dynamically unrolled by the hardware</a:t>
            </a:r>
            <a:endParaRPr kumimoji="0" lang="en-US" altLang="en-US" sz="1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Superscalar or VLIW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Can fetch and execute multiple instructions per cycle</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181" name="Text Box 3">
            <a:extLst>
              <a:ext uri="{FF2B5EF4-FFF2-40B4-BE49-F238E27FC236}">
                <a16:creationId xmlns:a16="http://schemas.microsoft.com/office/drawing/2014/main" id="{2161CC6D-33E7-AA47-8EBF-F328D015EB29}"/>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Tree>
    <p:extLst>
      <p:ext uri="{BB962C8B-B14F-4D97-AF65-F5344CB8AC3E}">
        <p14:creationId xmlns:p14="http://schemas.microsoft.com/office/powerpoint/2010/main" val="41125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7">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7">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938D2BCD-E0DC-6E49-9FEB-EE3473106418}"/>
              </a:ext>
            </a:extLst>
          </p:cNvPr>
          <p:cNvSpPr>
            <a:spLocks noGrp="1"/>
          </p:cNvSpPr>
          <p:nvPr>
            <p:ph type="title"/>
          </p:nvPr>
        </p:nvSpPr>
        <p:spPr>
          <a:xfrm>
            <a:off x="228600" y="152400"/>
            <a:ext cx="8915400" cy="1066800"/>
          </a:xfrm>
        </p:spPr>
        <p:txBody>
          <a:bodyPr/>
          <a:lstStyle/>
          <a:p>
            <a:r>
              <a:rPr lang="en-US" altLang="en-US" sz="3600">
                <a:ea typeface="ＭＳ Ｐゴシック" panose="020B0600070205080204" pitchFamily="34" charset="-128"/>
              </a:rPr>
              <a:t>Approaches to (Instruction-Level) Concurrency</a:t>
            </a:r>
          </a:p>
        </p:txBody>
      </p:sp>
      <p:sp>
        <p:nvSpPr>
          <p:cNvPr id="94210" name="Content Placeholder 2">
            <a:extLst>
              <a:ext uri="{FF2B5EF4-FFF2-40B4-BE49-F238E27FC236}">
                <a16:creationId xmlns:a16="http://schemas.microsoft.com/office/drawing/2014/main" id="{BC4C6021-5593-954F-B05A-F268BDF0366A}"/>
              </a:ext>
            </a:extLst>
          </p:cNvPr>
          <p:cNvSpPr>
            <a:spLocks noGrp="1"/>
          </p:cNvSpPr>
          <p:nvPr>
            <p:ph idx="1"/>
          </p:nvPr>
        </p:nvSpPr>
        <p:spPr>
          <a:xfrm>
            <a:off x="228600" y="996950"/>
            <a:ext cx="8610600" cy="5194300"/>
          </a:xfrm>
        </p:spPr>
        <p:txBody>
          <a:bodyPr/>
          <a:lstStyle/>
          <a:p>
            <a:pPr>
              <a:buFont typeface="Wingdings" charset="0"/>
              <a:buChar char="n"/>
              <a:defRPr/>
            </a:pPr>
            <a:r>
              <a:rPr lang="en-US" dirty="0">
                <a:solidFill>
                  <a:schemeClr val="bg1">
                    <a:lumMod val="50000"/>
                  </a:schemeClr>
                </a:solidFill>
              </a:rPr>
              <a:t>Pipelining</a:t>
            </a:r>
          </a:p>
          <a:p>
            <a:pPr>
              <a:buFont typeface="Wingdings" charset="0"/>
              <a:buChar char="n"/>
              <a:defRPr/>
            </a:pPr>
            <a:r>
              <a:rPr lang="en-US" dirty="0">
                <a:solidFill>
                  <a:schemeClr val="bg1">
                    <a:lumMod val="50000"/>
                  </a:schemeClr>
                </a:solidFill>
              </a:rPr>
              <a:t>Out-of-order execution</a:t>
            </a:r>
          </a:p>
          <a:p>
            <a:pPr>
              <a:buFont typeface="Wingdings" charset="0"/>
              <a:buChar char="n"/>
              <a:defRPr/>
            </a:pPr>
            <a:r>
              <a:rPr lang="en-US" dirty="0">
                <a:solidFill>
                  <a:schemeClr val="bg1">
                    <a:lumMod val="50000"/>
                  </a:schemeClr>
                </a:solidFill>
              </a:rPr>
              <a:t>Dataflow (at the ISA level)</a:t>
            </a:r>
          </a:p>
          <a:p>
            <a:pPr>
              <a:buFont typeface="Wingdings" charset="0"/>
              <a:buChar char="n"/>
              <a:defRPr/>
            </a:pPr>
            <a:r>
              <a:rPr lang="en-US" dirty="0">
                <a:solidFill>
                  <a:schemeClr val="bg1">
                    <a:lumMod val="50000"/>
                  </a:schemeClr>
                </a:solidFill>
              </a:rPr>
              <a:t>Superscalar Execution</a:t>
            </a:r>
          </a:p>
          <a:p>
            <a:pPr>
              <a:buFont typeface="Wingdings" charset="0"/>
              <a:buChar char="n"/>
              <a:defRPr/>
            </a:pPr>
            <a:r>
              <a:rPr lang="en-US" dirty="0">
                <a:solidFill>
                  <a:schemeClr val="bg1">
                    <a:lumMod val="50000"/>
                  </a:schemeClr>
                </a:solidFill>
              </a:rPr>
              <a:t>VLIW</a:t>
            </a:r>
          </a:p>
          <a:p>
            <a:pPr>
              <a:buFont typeface="Wingdings" charset="0"/>
              <a:buChar char="n"/>
              <a:defRPr/>
            </a:pPr>
            <a:r>
              <a:rPr lang="en-US" dirty="0">
                <a:solidFill>
                  <a:schemeClr val="bg1">
                    <a:lumMod val="50000"/>
                  </a:schemeClr>
                </a:solidFill>
              </a:rPr>
              <a:t>Fine-Grained Multithreading</a:t>
            </a:r>
          </a:p>
          <a:p>
            <a:pPr>
              <a:buFont typeface="Wingdings" charset="0"/>
              <a:buChar char="n"/>
              <a:defRPr/>
            </a:pPr>
            <a:r>
              <a:rPr lang="en-US" dirty="0">
                <a:solidFill>
                  <a:schemeClr val="bg1">
                    <a:lumMod val="50000"/>
                  </a:schemeClr>
                </a:solidFill>
              </a:rPr>
              <a:t>Systolic Arrays</a:t>
            </a:r>
          </a:p>
          <a:p>
            <a:pPr>
              <a:buFont typeface="Wingdings" charset="0"/>
              <a:buChar char="n"/>
              <a:defRPr/>
            </a:pPr>
            <a:r>
              <a:rPr lang="en-US" dirty="0">
                <a:solidFill>
                  <a:schemeClr val="bg1">
                    <a:lumMod val="50000"/>
                  </a:schemeClr>
                </a:solidFill>
              </a:rPr>
              <a:t>Decoupled Access Execute</a:t>
            </a:r>
          </a:p>
          <a:p>
            <a:pPr>
              <a:buFont typeface="Wingdings" charset="0"/>
              <a:buChar char="n"/>
              <a:defRPr/>
            </a:pPr>
            <a:r>
              <a:rPr lang="en-US" dirty="0">
                <a:solidFill>
                  <a:srgbClr val="0432FF"/>
                </a:solidFill>
              </a:rPr>
              <a:t>SIMD Processing (Vector and array processors, GPUs)</a:t>
            </a:r>
          </a:p>
          <a:p>
            <a:pPr>
              <a:buFont typeface="Wingdings" charset="0"/>
              <a:buChar char="n"/>
              <a:defRPr/>
            </a:pPr>
            <a:endParaRPr lang="en-US" dirty="0">
              <a:solidFill>
                <a:srgbClr val="0432FF"/>
              </a:solidFill>
            </a:endParaRPr>
          </a:p>
        </p:txBody>
      </p:sp>
      <p:sp>
        <p:nvSpPr>
          <p:cNvPr id="70659" name="Slide Number Placeholder 3">
            <a:extLst>
              <a:ext uri="{FF2B5EF4-FFF2-40B4-BE49-F238E27FC236}">
                <a16:creationId xmlns:a16="http://schemas.microsoft.com/office/drawing/2014/main" id="{2D085B7F-6420-E447-8B1C-7634A49A4D2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A623E-D5FB-D743-BFC0-86447E6B762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68299159"/>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7750E223-0377-264C-BD6A-654268C2013E}"/>
              </a:ext>
            </a:extLst>
          </p:cNvPr>
          <p:cNvGrpSpPr>
            <a:grpSpLocks/>
          </p:cNvGrpSpPr>
          <p:nvPr/>
        </p:nvGrpSpPr>
        <p:grpSpPr bwMode="auto">
          <a:xfrm>
            <a:off x="-76200" y="1004888"/>
            <a:ext cx="3138488" cy="5243512"/>
            <a:chOff x="-39" y="921"/>
            <a:chExt cx="1977" cy="3303"/>
          </a:xfrm>
        </p:grpSpPr>
        <p:grpSp>
          <p:nvGrpSpPr>
            <p:cNvPr id="51237" name="Group 8">
              <a:extLst>
                <a:ext uri="{FF2B5EF4-FFF2-40B4-BE49-F238E27FC236}">
                  <a16:creationId xmlns:a16="http://schemas.microsoft.com/office/drawing/2014/main" id="{B3FB48F3-98D6-9E4B-8F91-378680E8B43B}"/>
                </a:ext>
              </a:extLst>
            </p:cNvPr>
            <p:cNvGrpSpPr>
              <a:grpSpLocks/>
            </p:cNvGrpSpPr>
            <p:nvPr/>
          </p:nvGrpSpPr>
          <p:grpSpPr bwMode="auto">
            <a:xfrm>
              <a:off x="673" y="1258"/>
              <a:ext cx="1017" cy="1405"/>
              <a:chOff x="721" y="922"/>
              <a:chExt cx="1017" cy="1405"/>
            </a:xfrm>
          </p:grpSpPr>
          <p:sp>
            <p:nvSpPr>
              <p:cNvPr id="51251" name="AutoShape 6">
                <a:extLst>
                  <a:ext uri="{FF2B5EF4-FFF2-40B4-BE49-F238E27FC236}">
                    <a16:creationId xmlns:a16="http://schemas.microsoft.com/office/drawing/2014/main" id="{A2FF03E8-EDCC-3845-AC7E-DB4E77AEB9D1}"/>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2" name="AutoShape 7">
                <a:extLst>
                  <a:ext uri="{FF2B5EF4-FFF2-40B4-BE49-F238E27FC236}">
                    <a16:creationId xmlns:a16="http://schemas.microsoft.com/office/drawing/2014/main" id="{B96663D1-5920-1945-B611-34B1A9792165}"/>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3" name="AutoShape 8">
                <a:extLst>
                  <a:ext uri="{FF2B5EF4-FFF2-40B4-BE49-F238E27FC236}">
                    <a16:creationId xmlns:a16="http://schemas.microsoft.com/office/drawing/2014/main" id="{F6484137-B733-C94F-BF43-557325917F4E}"/>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54" name="AutoShape 9">
                <a:extLst>
                  <a:ext uri="{FF2B5EF4-FFF2-40B4-BE49-F238E27FC236}">
                    <a16:creationId xmlns:a16="http://schemas.microsoft.com/office/drawing/2014/main" id="{CD686EAB-9BE0-534A-B674-4EF75D6FFC31}"/>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55" name="Line 10">
                <a:extLst>
                  <a:ext uri="{FF2B5EF4-FFF2-40B4-BE49-F238E27FC236}">
                    <a16:creationId xmlns:a16="http://schemas.microsoft.com/office/drawing/2014/main" id="{14C41AC4-0BF7-B542-8816-87082AA8D282}"/>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6" name="Line 11">
                <a:extLst>
                  <a:ext uri="{FF2B5EF4-FFF2-40B4-BE49-F238E27FC236}">
                    <a16:creationId xmlns:a16="http://schemas.microsoft.com/office/drawing/2014/main" id="{567E5A7E-BFC7-B94A-B547-0BADC47D0D2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7" name="Line 12">
                <a:extLst>
                  <a:ext uri="{FF2B5EF4-FFF2-40B4-BE49-F238E27FC236}">
                    <a16:creationId xmlns:a16="http://schemas.microsoft.com/office/drawing/2014/main" id="{72537138-7DC9-8043-AB72-4A5CAEE2F09C}"/>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38" name="Group 13">
              <a:extLst>
                <a:ext uri="{FF2B5EF4-FFF2-40B4-BE49-F238E27FC236}">
                  <a16:creationId xmlns:a16="http://schemas.microsoft.com/office/drawing/2014/main" id="{8A26AD35-1942-A447-BD17-CF9CF8C2D0C2}"/>
                </a:ext>
              </a:extLst>
            </p:cNvPr>
            <p:cNvGrpSpPr>
              <a:grpSpLocks/>
            </p:cNvGrpSpPr>
            <p:nvPr/>
          </p:nvGrpSpPr>
          <p:grpSpPr bwMode="auto">
            <a:xfrm>
              <a:off x="685" y="2746"/>
              <a:ext cx="1017" cy="1405"/>
              <a:chOff x="733" y="2410"/>
              <a:chExt cx="1017" cy="1405"/>
            </a:xfrm>
          </p:grpSpPr>
          <p:sp>
            <p:nvSpPr>
              <p:cNvPr id="51244" name="AutoShape 14">
                <a:extLst>
                  <a:ext uri="{FF2B5EF4-FFF2-40B4-BE49-F238E27FC236}">
                    <a16:creationId xmlns:a16="http://schemas.microsoft.com/office/drawing/2014/main" id="{E2B316FA-42B9-3640-ABC6-00D49934AA4F}"/>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5" name="AutoShape 15">
                <a:extLst>
                  <a:ext uri="{FF2B5EF4-FFF2-40B4-BE49-F238E27FC236}">
                    <a16:creationId xmlns:a16="http://schemas.microsoft.com/office/drawing/2014/main" id="{BAA442AE-3BC4-6C4F-834A-1E9FE18B1B1E}"/>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6" name="AutoShape 16">
                <a:extLst>
                  <a:ext uri="{FF2B5EF4-FFF2-40B4-BE49-F238E27FC236}">
                    <a16:creationId xmlns:a16="http://schemas.microsoft.com/office/drawing/2014/main" id="{BF329FEF-58AD-E640-BFF3-DB493F5C36C6}"/>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47" name="AutoShape 17">
                <a:extLst>
                  <a:ext uri="{FF2B5EF4-FFF2-40B4-BE49-F238E27FC236}">
                    <a16:creationId xmlns:a16="http://schemas.microsoft.com/office/drawing/2014/main" id="{E9E3F5C4-0966-7C43-B6A0-16D969E6341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48" name="Line 18">
                <a:extLst>
                  <a:ext uri="{FF2B5EF4-FFF2-40B4-BE49-F238E27FC236}">
                    <a16:creationId xmlns:a16="http://schemas.microsoft.com/office/drawing/2014/main" id="{E6F577A5-D5EF-724C-A8A2-E439883E61F6}"/>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9" name="Line 19">
                <a:extLst>
                  <a:ext uri="{FF2B5EF4-FFF2-40B4-BE49-F238E27FC236}">
                    <a16:creationId xmlns:a16="http://schemas.microsoft.com/office/drawing/2014/main" id="{D56AD75E-334D-9341-82FA-40AAEB8B197C}"/>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0" name="Line 20">
                <a:extLst>
                  <a:ext uri="{FF2B5EF4-FFF2-40B4-BE49-F238E27FC236}">
                    <a16:creationId xmlns:a16="http://schemas.microsoft.com/office/drawing/2014/main" id="{2F0EE83F-E634-2244-8B66-77D0AB457E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1239" name="AutoShape 21">
              <a:extLst>
                <a:ext uri="{FF2B5EF4-FFF2-40B4-BE49-F238E27FC236}">
                  <a16:creationId xmlns:a16="http://schemas.microsoft.com/office/drawing/2014/main" id="{E8CCDFDE-DAE4-9447-9E34-806DDC10D3E1}"/>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0" name="AutoShape 22">
              <a:extLst>
                <a:ext uri="{FF2B5EF4-FFF2-40B4-BE49-F238E27FC236}">
                  <a16:creationId xmlns:a16="http://schemas.microsoft.com/office/drawing/2014/main" id="{6F66CD39-D370-C340-AF05-7AA31D58C521}"/>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1" name="Text Box 23">
              <a:extLst>
                <a:ext uri="{FF2B5EF4-FFF2-40B4-BE49-F238E27FC236}">
                  <a16:creationId xmlns:a16="http://schemas.microsoft.com/office/drawing/2014/main" id="{7E213C04-BB73-F94F-A37C-01DCE7714A7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242" name="Text Box 24">
              <a:extLst>
                <a:ext uri="{FF2B5EF4-FFF2-40B4-BE49-F238E27FC236}">
                  <a16:creationId xmlns:a16="http://schemas.microsoft.com/office/drawing/2014/main" id="{B0171CF7-986C-904F-98A3-A3396F15E8A2}"/>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1243" name="Text Box 25">
              <a:extLst>
                <a:ext uri="{FF2B5EF4-FFF2-40B4-BE49-F238E27FC236}">
                  <a16:creationId xmlns:a16="http://schemas.microsoft.com/office/drawing/2014/main" id="{54172F58-1118-9E4C-A1A6-3DE4273BBDA9}"/>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1202" name="Title 1">
            <a:extLst>
              <a:ext uri="{FF2B5EF4-FFF2-40B4-BE49-F238E27FC236}">
                <a16:creationId xmlns:a16="http://schemas.microsoft.com/office/drawing/2014/main" id="{11B70956-7E5A-FA4F-AB31-A11252AC3642}"/>
              </a:ext>
            </a:extLst>
          </p:cNvPr>
          <p:cNvSpPr>
            <a:spLocks noGrp="1"/>
          </p:cNvSpPr>
          <p:nvPr>
            <p:ph type="title"/>
          </p:nvPr>
        </p:nvSpPr>
        <p:spPr>
          <a:xfrm>
            <a:off x="152400" y="152400"/>
            <a:ext cx="8915400" cy="1066800"/>
          </a:xfrm>
        </p:spPr>
        <p:txBody>
          <a:bodyPr/>
          <a:lstStyle/>
          <a:p>
            <a:r>
              <a:rPr lang="en-US" altLang="en-US" sz="3400">
                <a:ea typeface="ＭＳ Ｐゴシック" panose="020B0600070205080204" pitchFamily="34" charset="-128"/>
              </a:rPr>
              <a:t>Prog. Model 2: Data Parallel (SIMD)</a:t>
            </a:r>
          </a:p>
        </p:txBody>
      </p:sp>
      <p:sp>
        <p:nvSpPr>
          <p:cNvPr id="51203" name="Slide Number Placeholder 3">
            <a:extLst>
              <a:ext uri="{FF2B5EF4-FFF2-40B4-BE49-F238E27FC236}">
                <a16:creationId xmlns:a16="http://schemas.microsoft.com/office/drawing/2014/main" id="{6D237779-5BA7-0A49-94AB-7795996158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665ED3-C30B-7F4A-8A37-8DF9FAF3C26C}"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1204" name="Text Box 3">
            <a:extLst>
              <a:ext uri="{FF2B5EF4-FFF2-40B4-BE49-F238E27FC236}">
                <a16:creationId xmlns:a16="http://schemas.microsoft.com/office/drawing/2014/main" id="{42B8BB7B-1103-F441-83FD-CF8D582A2453}"/>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
        <p:nvSpPr>
          <p:cNvPr id="29" name="AutoShape 28">
            <a:extLst>
              <a:ext uri="{FF2B5EF4-FFF2-40B4-BE49-F238E27FC236}">
                <a16:creationId xmlns:a16="http://schemas.microsoft.com/office/drawing/2014/main" id="{25681ABC-19BD-F04F-80F9-220D92C518BF}"/>
              </a:ext>
            </a:extLst>
          </p:cNvPr>
          <p:cNvSpPr>
            <a:spLocks noChangeArrowheads="1"/>
          </p:cNvSpPr>
          <p:nvPr/>
        </p:nvSpPr>
        <p:spPr bwMode="auto">
          <a:xfrm>
            <a:off x="582613" y="1966913"/>
            <a:ext cx="5029200" cy="609600"/>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AutoShape 29">
            <a:extLst>
              <a:ext uri="{FF2B5EF4-FFF2-40B4-BE49-F238E27FC236}">
                <a16:creationId xmlns:a16="http://schemas.microsoft.com/office/drawing/2014/main" id="{2EDBB738-783C-5D44-8EC3-9222FB67B898}"/>
              </a:ext>
            </a:extLst>
          </p:cNvPr>
          <p:cNvSpPr>
            <a:spLocks noChangeArrowheads="1"/>
          </p:cNvSpPr>
          <p:nvPr/>
        </p:nvSpPr>
        <p:spPr bwMode="auto">
          <a:xfrm>
            <a:off x="585788" y="1366838"/>
            <a:ext cx="5022850"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1" name="AutoShape 30">
            <a:extLst>
              <a:ext uri="{FF2B5EF4-FFF2-40B4-BE49-F238E27FC236}">
                <a16:creationId xmlns:a16="http://schemas.microsoft.com/office/drawing/2014/main" id="{B88DBEA5-DB08-5A47-83EF-35EC62FEADEF}"/>
              </a:ext>
            </a:extLst>
          </p:cNvPr>
          <p:cNvSpPr>
            <a:spLocks noChangeArrowheads="1"/>
          </p:cNvSpPr>
          <p:nvPr/>
        </p:nvSpPr>
        <p:spPr bwMode="auto">
          <a:xfrm>
            <a:off x="582613" y="2652713"/>
            <a:ext cx="5029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AutoShape 31">
            <a:extLst>
              <a:ext uri="{FF2B5EF4-FFF2-40B4-BE49-F238E27FC236}">
                <a16:creationId xmlns:a16="http://schemas.microsoft.com/office/drawing/2014/main" id="{D934769C-0EDE-D34D-BEA9-97008A48BBEF}"/>
              </a:ext>
            </a:extLst>
          </p:cNvPr>
          <p:cNvSpPr>
            <a:spLocks noChangeArrowheads="1"/>
          </p:cNvSpPr>
          <p:nvPr/>
        </p:nvSpPr>
        <p:spPr bwMode="auto">
          <a:xfrm>
            <a:off x="582613" y="3338513"/>
            <a:ext cx="5029200" cy="457200"/>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Text Box 32">
            <a:extLst>
              <a:ext uri="{FF2B5EF4-FFF2-40B4-BE49-F238E27FC236}">
                <a16:creationId xmlns:a16="http://schemas.microsoft.com/office/drawing/2014/main" id="{E5A36F07-4B19-0647-8148-145446F54E7F}"/>
              </a:ext>
            </a:extLst>
          </p:cNvPr>
          <p:cNvSpPr txBox="1">
            <a:spLocks noChangeArrowheads="1"/>
          </p:cNvSpPr>
          <p:nvPr/>
        </p:nvSpPr>
        <p:spPr bwMode="auto">
          <a:xfrm>
            <a:off x="3748088" y="990600"/>
            <a:ext cx="2082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Vector Instruction</a:t>
            </a:r>
          </a:p>
        </p:txBody>
      </p:sp>
      <p:grpSp>
        <p:nvGrpSpPr>
          <p:cNvPr id="6" name="Group 5">
            <a:extLst>
              <a:ext uri="{FF2B5EF4-FFF2-40B4-BE49-F238E27FC236}">
                <a16:creationId xmlns:a16="http://schemas.microsoft.com/office/drawing/2014/main" id="{49618600-3366-4E4B-BCFC-B6B29CFB77FE}"/>
              </a:ext>
            </a:extLst>
          </p:cNvPr>
          <p:cNvGrpSpPr>
            <a:grpSpLocks/>
          </p:cNvGrpSpPr>
          <p:nvPr/>
        </p:nvGrpSpPr>
        <p:grpSpPr bwMode="auto">
          <a:xfrm>
            <a:off x="811213" y="1357313"/>
            <a:ext cx="1981200" cy="2590800"/>
            <a:chOff x="949325" y="1509713"/>
            <a:chExt cx="1981200" cy="2590800"/>
          </a:xfrm>
        </p:grpSpPr>
        <p:sp>
          <p:nvSpPr>
            <p:cNvPr id="51229" name="AutoShape 33">
              <a:extLst>
                <a:ext uri="{FF2B5EF4-FFF2-40B4-BE49-F238E27FC236}">
                  <a16:creationId xmlns:a16="http://schemas.microsoft.com/office/drawing/2014/main" id="{9B76FB2D-20A6-E14B-938B-56A57F41F97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0" name="AutoShape 34">
              <a:extLst>
                <a:ext uri="{FF2B5EF4-FFF2-40B4-BE49-F238E27FC236}">
                  <a16:creationId xmlns:a16="http://schemas.microsoft.com/office/drawing/2014/main" id="{EA55D63B-D139-DB4C-B0B5-9B2949E07F77}"/>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1" name="AutoShape 35">
              <a:extLst>
                <a:ext uri="{FF2B5EF4-FFF2-40B4-BE49-F238E27FC236}">
                  <a16:creationId xmlns:a16="http://schemas.microsoft.com/office/drawing/2014/main" id="{032AF07E-35D0-C74F-87B7-B81331BA9107}"/>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32" name="AutoShape 36">
              <a:extLst>
                <a:ext uri="{FF2B5EF4-FFF2-40B4-BE49-F238E27FC236}">
                  <a16:creationId xmlns:a16="http://schemas.microsoft.com/office/drawing/2014/main" id="{F8DAD219-441B-6146-AE11-9F7927A97D13}"/>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33" name="Line 37">
              <a:extLst>
                <a:ext uri="{FF2B5EF4-FFF2-40B4-BE49-F238E27FC236}">
                  <a16:creationId xmlns:a16="http://schemas.microsoft.com/office/drawing/2014/main" id="{0F919D5A-54EE-7848-8A03-3E1B8580B97D}"/>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4" name="Line 38">
              <a:extLst>
                <a:ext uri="{FF2B5EF4-FFF2-40B4-BE49-F238E27FC236}">
                  <a16:creationId xmlns:a16="http://schemas.microsoft.com/office/drawing/2014/main" id="{7A76A743-8AAA-DA48-9D49-296C0D32C805}"/>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5" name="Line 39">
              <a:extLst>
                <a:ext uri="{FF2B5EF4-FFF2-40B4-BE49-F238E27FC236}">
                  <a16:creationId xmlns:a16="http://schemas.microsoft.com/office/drawing/2014/main" id="{55EDE4B4-7EC0-8F4B-97F8-EFEE763E0B91}"/>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6" name="AutoShape 47">
              <a:extLst>
                <a:ext uri="{FF2B5EF4-FFF2-40B4-BE49-F238E27FC236}">
                  <a16:creationId xmlns:a16="http://schemas.microsoft.com/office/drawing/2014/main" id="{8203B3F5-884B-F84C-95D1-61F13D1759C9}"/>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2ECC79BC-161C-FB4B-BA87-1413A3C11C7A}"/>
              </a:ext>
            </a:extLst>
          </p:cNvPr>
          <p:cNvGrpSpPr>
            <a:grpSpLocks/>
          </p:cNvGrpSpPr>
          <p:nvPr/>
        </p:nvGrpSpPr>
        <p:grpSpPr bwMode="auto">
          <a:xfrm>
            <a:off x="2792413" y="1357313"/>
            <a:ext cx="1981200" cy="2590800"/>
            <a:chOff x="2930525" y="1509713"/>
            <a:chExt cx="1981200" cy="2590800"/>
          </a:xfrm>
        </p:grpSpPr>
        <p:sp>
          <p:nvSpPr>
            <p:cNvPr id="51221" name="AutoShape 40">
              <a:extLst>
                <a:ext uri="{FF2B5EF4-FFF2-40B4-BE49-F238E27FC236}">
                  <a16:creationId xmlns:a16="http://schemas.microsoft.com/office/drawing/2014/main" id="{1E0D7D70-BA17-5642-B8C5-B1E11D65A106}"/>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2" name="AutoShape 41">
              <a:extLst>
                <a:ext uri="{FF2B5EF4-FFF2-40B4-BE49-F238E27FC236}">
                  <a16:creationId xmlns:a16="http://schemas.microsoft.com/office/drawing/2014/main" id="{441159BA-EECF-D747-BF64-FB70B727A115}"/>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3" name="AutoShape 42">
              <a:extLst>
                <a:ext uri="{FF2B5EF4-FFF2-40B4-BE49-F238E27FC236}">
                  <a16:creationId xmlns:a16="http://schemas.microsoft.com/office/drawing/2014/main" id="{1DBFB248-848E-A642-AADF-CDB090F308ED}"/>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24" name="AutoShape 43">
              <a:extLst>
                <a:ext uri="{FF2B5EF4-FFF2-40B4-BE49-F238E27FC236}">
                  <a16:creationId xmlns:a16="http://schemas.microsoft.com/office/drawing/2014/main" id="{272C0E3F-FC52-0942-B67F-BB350238F422}"/>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25" name="Line 44">
              <a:extLst>
                <a:ext uri="{FF2B5EF4-FFF2-40B4-BE49-F238E27FC236}">
                  <a16:creationId xmlns:a16="http://schemas.microsoft.com/office/drawing/2014/main" id="{A8FEA5B2-F3C2-2042-A1AC-66B2F0C7B4C7}"/>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6" name="Line 45">
              <a:extLst>
                <a:ext uri="{FF2B5EF4-FFF2-40B4-BE49-F238E27FC236}">
                  <a16:creationId xmlns:a16="http://schemas.microsoft.com/office/drawing/2014/main" id="{D89E2541-F4A9-5D48-AB5D-4E8E70AD9D6D}"/>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7" name="Line 46">
              <a:extLst>
                <a:ext uri="{FF2B5EF4-FFF2-40B4-BE49-F238E27FC236}">
                  <a16:creationId xmlns:a16="http://schemas.microsoft.com/office/drawing/2014/main" id="{0699DF37-7A83-E347-B558-0D2EE1C6B8DC}"/>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8" name="AutoShape 48">
              <a:extLst>
                <a:ext uri="{FF2B5EF4-FFF2-40B4-BE49-F238E27FC236}">
                  <a16:creationId xmlns:a16="http://schemas.microsoft.com/office/drawing/2014/main" id="{D55C3536-ACDD-0B49-BFC5-528DFC22F320}"/>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2EBD2235-B2DF-3843-885C-D788C7C6F62E}"/>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0D9AA336-CC6D-094C-89A1-035907100076}"/>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 name="Text Box 51">
            <a:extLst>
              <a:ext uri="{FF2B5EF4-FFF2-40B4-BE49-F238E27FC236}">
                <a16:creationId xmlns:a16="http://schemas.microsoft.com/office/drawing/2014/main" id="{A0943D60-91ED-4A43-BD6F-3B897D019265}"/>
              </a:ext>
            </a:extLst>
          </p:cNvPr>
          <p:cNvSpPr txBox="1">
            <a:spLocks noChangeArrowheads="1"/>
          </p:cNvSpPr>
          <p:nvPr/>
        </p:nvSpPr>
        <p:spPr bwMode="auto">
          <a:xfrm>
            <a:off x="6262688" y="914400"/>
            <a:ext cx="2039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56" name="Line 55">
            <a:extLst>
              <a:ext uri="{FF2B5EF4-FFF2-40B4-BE49-F238E27FC236}">
                <a16:creationId xmlns:a16="http://schemas.microsoft.com/office/drawing/2014/main" id="{594B8310-0842-1142-B329-3118843A2240}"/>
              </a:ext>
            </a:extLst>
          </p:cNvPr>
          <p:cNvSpPr>
            <a:spLocks noChangeShapeType="1"/>
          </p:cNvSpPr>
          <p:nvPr/>
        </p:nvSpPr>
        <p:spPr bwMode="auto">
          <a:xfrm>
            <a:off x="4926013"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F20F2238-FE09-4C4E-917E-422C5D5336FF}"/>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SIMD instruction to execute the same instruction from all iterations across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Best executed by a SIMD processor (vector, array)</a:t>
            </a:r>
          </a:p>
        </p:txBody>
      </p:sp>
      <p:sp>
        <p:nvSpPr>
          <p:cNvPr id="4" name="TextBox 3">
            <a:extLst>
              <a:ext uri="{FF2B5EF4-FFF2-40B4-BE49-F238E27FC236}">
                <a16:creationId xmlns:a16="http://schemas.microsoft.com/office/drawing/2014/main" id="{077EDEC5-AAD7-AB4A-9811-20F65A6CD4FB}"/>
              </a:ext>
            </a:extLst>
          </p:cNvPr>
          <p:cNvSpPr txBox="1">
            <a:spLocks noChangeArrowheads="1"/>
          </p:cNvSpPr>
          <p:nvPr/>
        </p:nvSpPr>
        <p:spPr bwMode="auto">
          <a:xfrm>
            <a:off x="6338888" y="1447800"/>
            <a:ext cx="17319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A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V1</a:t>
            </a:r>
          </a:p>
        </p:txBody>
      </p:sp>
      <p:sp>
        <p:nvSpPr>
          <p:cNvPr id="60" name="TextBox 59">
            <a:extLst>
              <a:ext uri="{FF2B5EF4-FFF2-40B4-BE49-F238E27FC236}">
                <a16:creationId xmlns:a16="http://schemas.microsoft.com/office/drawing/2014/main" id="{DD40FF3C-D898-8248-87B7-41DF3ABC68D7}"/>
              </a:ext>
            </a:extLst>
          </p:cNvPr>
          <p:cNvSpPr txBox="1">
            <a:spLocks noChangeArrowheads="1"/>
          </p:cNvSpPr>
          <p:nvPr/>
        </p:nvSpPr>
        <p:spPr bwMode="auto">
          <a:xfrm>
            <a:off x="6338888" y="2133600"/>
            <a:ext cx="17573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B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V2</a:t>
            </a:r>
          </a:p>
        </p:txBody>
      </p:sp>
      <p:sp>
        <p:nvSpPr>
          <p:cNvPr id="61" name="TextBox 60">
            <a:extLst>
              <a:ext uri="{FF2B5EF4-FFF2-40B4-BE49-F238E27FC236}">
                <a16:creationId xmlns:a16="http://schemas.microsoft.com/office/drawing/2014/main" id="{31FAC47A-EE76-4040-AE0C-27072C5D0A3C}"/>
              </a:ext>
            </a:extLst>
          </p:cNvPr>
          <p:cNvSpPr txBox="1">
            <a:spLocks noChangeArrowheads="1"/>
          </p:cNvSpPr>
          <p:nvPr/>
        </p:nvSpPr>
        <p:spPr bwMode="auto">
          <a:xfrm>
            <a:off x="6338888" y="2743200"/>
            <a:ext cx="2606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VADD     V1 + V2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V3</a:t>
            </a:r>
          </a:p>
        </p:txBody>
      </p:sp>
      <p:sp>
        <p:nvSpPr>
          <p:cNvPr id="62" name="TextBox 61">
            <a:extLst>
              <a:ext uri="{FF2B5EF4-FFF2-40B4-BE49-F238E27FC236}">
                <a16:creationId xmlns:a16="http://schemas.microsoft.com/office/drawing/2014/main" id="{D542F69E-FEED-0342-AFCF-EF7E5E942D66}"/>
              </a:ext>
            </a:extLst>
          </p:cNvPr>
          <p:cNvSpPr txBox="1">
            <a:spLocks noChangeArrowheads="1"/>
          </p:cNvSpPr>
          <p:nvPr/>
        </p:nvSpPr>
        <p:spPr bwMode="auto">
          <a:xfrm>
            <a:off x="6386513" y="3429000"/>
            <a:ext cx="1766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VST     V3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C</a:t>
            </a:r>
          </a:p>
        </p:txBody>
      </p:sp>
    </p:spTree>
    <p:extLst>
      <p:ext uri="{BB962C8B-B14F-4D97-AF65-F5344CB8AC3E}">
        <p14:creationId xmlns:p14="http://schemas.microsoft.com/office/powerpoint/2010/main" val="1612221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0"/>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2"/>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p:bldP spid="50" grpId="0"/>
      <p:bldP spid="51" grpId="0"/>
      <p:bldP spid="52" grpId="0"/>
      <p:bldP spid="4" grpId="0"/>
      <p:bldP spid="60" grpId="0"/>
      <p:bldP spid="61" grpId="0"/>
      <p:bldP spid="6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2E6BD60B-7BB4-C34A-9AD1-BA6130E32136}"/>
              </a:ext>
            </a:extLst>
          </p:cNvPr>
          <p:cNvGrpSpPr>
            <a:grpSpLocks/>
          </p:cNvGrpSpPr>
          <p:nvPr/>
        </p:nvGrpSpPr>
        <p:grpSpPr bwMode="auto">
          <a:xfrm>
            <a:off x="-76200" y="1004888"/>
            <a:ext cx="3138488" cy="5243512"/>
            <a:chOff x="-39" y="921"/>
            <a:chExt cx="1977" cy="3303"/>
          </a:xfrm>
        </p:grpSpPr>
        <p:grpSp>
          <p:nvGrpSpPr>
            <p:cNvPr id="52251" name="Group 8">
              <a:extLst>
                <a:ext uri="{FF2B5EF4-FFF2-40B4-BE49-F238E27FC236}">
                  <a16:creationId xmlns:a16="http://schemas.microsoft.com/office/drawing/2014/main" id="{D371EF9C-046B-594C-968C-6570D27E24BB}"/>
                </a:ext>
              </a:extLst>
            </p:cNvPr>
            <p:cNvGrpSpPr>
              <a:grpSpLocks/>
            </p:cNvGrpSpPr>
            <p:nvPr/>
          </p:nvGrpSpPr>
          <p:grpSpPr bwMode="auto">
            <a:xfrm>
              <a:off x="673" y="1258"/>
              <a:ext cx="1017" cy="1405"/>
              <a:chOff x="721" y="922"/>
              <a:chExt cx="1017" cy="1405"/>
            </a:xfrm>
          </p:grpSpPr>
          <p:sp>
            <p:nvSpPr>
              <p:cNvPr id="52265" name="AutoShape 6">
                <a:extLst>
                  <a:ext uri="{FF2B5EF4-FFF2-40B4-BE49-F238E27FC236}">
                    <a16:creationId xmlns:a16="http://schemas.microsoft.com/office/drawing/2014/main" id="{AF89A3BD-A077-444F-897A-887D4CE0EF12}"/>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6" name="AutoShape 7">
                <a:extLst>
                  <a:ext uri="{FF2B5EF4-FFF2-40B4-BE49-F238E27FC236}">
                    <a16:creationId xmlns:a16="http://schemas.microsoft.com/office/drawing/2014/main" id="{C4165C2F-7AB7-9640-B8C8-2C83BC8FC46D}"/>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7" name="AutoShape 8">
                <a:extLst>
                  <a:ext uri="{FF2B5EF4-FFF2-40B4-BE49-F238E27FC236}">
                    <a16:creationId xmlns:a16="http://schemas.microsoft.com/office/drawing/2014/main" id="{52CC3F44-679F-DF4E-9F24-47F90568754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8" name="AutoShape 9">
                <a:extLst>
                  <a:ext uri="{FF2B5EF4-FFF2-40B4-BE49-F238E27FC236}">
                    <a16:creationId xmlns:a16="http://schemas.microsoft.com/office/drawing/2014/main" id="{66D5E32D-D834-B44E-AAE6-535DA0878522}"/>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9" name="Line 10">
                <a:extLst>
                  <a:ext uri="{FF2B5EF4-FFF2-40B4-BE49-F238E27FC236}">
                    <a16:creationId xmlns:a16="http://schemas.microsoft.com/office/drawing/2014/main" id="{1FEE3294-35ED-E149-A346-B0CD7AB99754}"/>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0" name="Line 11">
                <a:extLst>
                  <a:ext uri="{FF2B5EF4-FFF2-40B4-BE49-F238E27FC236}">
                    <a16:creationId xmlns:a16="http://schemas.microsoft.com/office/drawing/2014/main" id="{CEB5DF33-95F7-C84B-8CF6-BB3DFF6C4C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1" name="Line 12">
                <a:extLst>
                  <a:ext uri="{FF2B5EF4-FFF2-40B4-BE49-F238E27FC236}">
                    <a16:creationId xmlns:a16="http://schemas.microsoft.com/office/drawing/2014/main" id="{E8B2D5EE-683D-7F4B-A8E0-E5079A419533}"/>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252" name="Group 13">
              <a:extLst>
                <a:ext uri="{FF2B5EF4-FFF2-40B4-BE49-F238E27FC236}">
                  <a16:creationId xmlns:a16="http://schemas.microsoft.com/office/drawing/2014/main" id="{1DBE1507-D07A-BE40-A950-BF102502CB02}"/>
                </a:ext>
              </a:extLst>
            </p:cNvPr>
            <p:cNvGrpSpPr>
              <a:grpSpLocks/>
            </p:cNvGrpSpPr>
            <p:nvPr/>
          </p:nvGrpSpPr>
          <p:grpSpPr bwMode="auto">
            <a:xfrm>
              <a:off x="685" y="2746"/>
              <a:ext cx="1017" cy="1405"/>
              <a:chOff x="733" y="2410"/>
              <a:chExt cx="1017" cy="1405"/>
            </a:xfrm>
          </p:grpSpPr>
          <p:sp>
            <p:nvSpPr>
              <p:cNvPr id="52258" name="AutoShape 14">
                <a:extLst>
                  <a:ext uri="{FF2B5EF4-FFF2-40B4-BE49-F238E27FC236}">
                    <a16:creationId xmlns:a16="http://schemas.microsoft.com/office/drawing/2014/main" id="{C4E2930B-3A0F-5F45-BC7C-8014F27277BD}"/>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59" name="AutoShape 15">
                <a:extLst>
                  <a:ext uri="{FF2B5EF4-FFF2-40B4-BE49-F238E27FC236}">
                    <a16:creationId xmlns:a16="http://schemas.microsoft.com/office/drawing/2014/main" id="{3DFA6063-D8B1-914D-A1B2-1E44DAFA72B3}"/>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0" name="AutoShape 16">
                <a:extLst>
                  <a:ext uri="{FF2B5EF4-FFF2-40B4-BE49-F238E27FC236}">
                    <a16:creationId xmlns:a16="http://schemas.microsoft.com/office/drawing/2014/main" id="{B302117A-5F70-564A-A1D4-D88BEC6EBE2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1" name="AutoShape 17">
                <a:extLst>
                  <a:ext uri="{FF2B5EF4-FFF2-40B4-BE49-F238E27FC236}">
                    <a16:creationId xmlns:a16="http://schemas.microsoft.com/office/drawing/2014/main" id="{21B056CB-6904-AD4D-BAFE-94AFA73A5BA8}"/>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2" name="Line 18">
                <a:extLst>
                  <a:ext uri="{FF2B5EF4-FFF2-40B4-BE49-F238E27FC236}">
                    <a16:creationId xmlns:a16="http://schemas.microsoft.com/office/drawing/2014/main" id="{239BB109-EBFE-BC43-8F3B-E8BDFB703D4E}"/>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3" name="Line 19">
                <a:extLst>
                  <a:ext uri="{FF2B5EF4-FFF2-40B4-BE49-F238E27FC236}">
                    <a16:creationId xmlns:a16="http://schemas.microsoft.com/office/drawing/2014/main" id="{AA1A9BF3-B879-EB4D-8A37-E45BB3A8665D}"/>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4" name="Line 20">
                <a:extLst>
                  <a:ext uri="{FF2B5EF4-FFF2-40B4-BE49-F238E27FC236}">
                    <a16:creationId xmlns:a16="http://schemas.microsoft.com/office/drawing/2014/main" id="{DFBAC9A0-C6D8-4949-AB2E-44099EE044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2253" name="AutoShape 21">
              <a:extLst>
                <a:ext uri="{FF2B5EF4-FFF2-40B4-BE49-F238E27FC236}">
                  <a16:creationId xmlns:a16="http://schemas.microsoft.com/office/drawing/2014/main" id="{1D9341D8-2D50-784B-9230-F1A6F53367F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4" name="AutoShape 22">
              <a:extLst>
                <a:ext uri="{FF2B5EF4-FFF2-40B4-BE49-F238E27FC236}">
                  <a16:creationId xmlns:a16="http://schemas.microsoft.com/office/drawing/2014/main" id="{A227AF72-689F-2643-BE31-937A47735EF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5" name="Text Box 23">
              <a:extLst>
                <a:ext uri="{FF2B5EF4-FFF2-40B4-BE49-F238E27FC236}">
                  <a16:creationId xmlns:a16="http://schemas.microsoft.com/office/drawing/2014/main" id="{A95E624C-2E5E-594E-AD4C-2232FC86F3D9}"/>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2256" name="Text Box 24">
              <a:extLst>
                <a:ext uri="{FF2B5EF4-FFF2-40B4-BE49-F238E27FC236}">
                  <a16:creationId xmlns:a16="http://schemas.microsoft.com/office/drawing/2014/main" id="{4C209938-9E32-CB49-B0D1-B426253E5F7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257" name="Text Box 25">
              <a:extLst>
                <a:ext uri="{FF2B5EF4-FFF2-40B4-BE49-F238E27FC236}">
                  <a16:creationId xmlns:a16="http://schemas.microsoft.com/office/drawing/2014/main" id="{B03325F3-E3E4-8D43-96F3-3932E3C6C0A8}"/>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2226" name="Title 1">
            <a:extLst>
              <a:ext uri="{FF2B5EF4-FFF2-40B4-BE49-F238E27FC236}">
                <a16:creationId xmlns:a16="http://schemas.microsoft.com/office/drawing/2014/main" id="{020CC68B-7291-3B43-885B-2D019BBF9095}"/>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2227" name="Slide Number Placeholder 3">
            <a:extLst>
              <a:ext uri="{FF2B5EF4-FFF2-40B4-BE49-F238E27FC236}">
                <a16:creationId xmlns:a16="http://schemas.microsoft.com/office/drawing/2014/main" id="{B15C3B6F-514C-F54A-93D9-A8E2EC9CD8D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CE4F35-E2E8-904C-B4CD-52CF2719CC8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2228" name="Text Box 3">
            <a:extLst>
              <a:ext uri="{FF2B5EF4-FFF2-40B4-BE49-F238E27FC236}">
                <a16:creationId xmlns:a16="http://schemas.microsoft.com/office/drawing/2014/main" id="{1218884E-93B4-F946-B6BE-9D44F4076FA7}"/>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6" name="Group 5">
            <a:extLst>
              <a:ext uri="{FF2B5EF4-FFF2-40B4-BE49-F238E27FC236}">
                <a16:creationId xmlns:a16="http://schemas.microsoft.com/office/drawing/2014/main" id="{DD1EC13B-8F85-E544-BC64-CD607B4466D8}"/>
              </a:ext>
            </a:extLst>
          </p:cNvPr>
          <p:cNvGrpSpPr>
            <a:grpSpLocks/>
          </p:cNvGrpSpPr>
          <p:nvPr/>
        </p:nvGrpSpPr>
        <p:grpSpPr bwMode="auto">
          <a:xfrm>
            <a:off x="811213" y="1357313"/>
            <a:ext cx="1981200" cy="2590800"/>
            <a:chOff x="949325" y="1509713"/>
            <a:chExt cx="1981200" cy="2590800"/>
          </a:xfrm>
        </p:grpSpPr>
        <p:sp>
          <p:nvSpPr>
            <p:cNvPr id="52243" name="AutoShape 33">
              <a:extLst>
                <a:ext uri="{FF2B5EF4-FFF2-40B4-BE49-F238E27FC236}">
                  <a16:creationId xmlns:a16="http://schemas.microsoft.com/office/drawing/2014/main" id="{587796E5-21EA-2B43-86F9-596AE5C20ECD}"/>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4" name="AutoShape 34">
              <a:extLst>
                <a:ext uri="{FF2B5EF4-FFF2-40B4-BE49-F238E27FC236}">
                  <a16:creationId xmlns:a16="http://schemas.microsoft.com/office/drawing/2014/main" id="{115FB8D7-0E92-5F46-B911-13CE414DE9E8}"/>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5" name="AutoShape 35">
              <a:extLst>
                <a:ext uri="{FF2B5EF4-FFF2-40B4-BE49-F238E27FC236}">
                  <a16:creationId xmlns:a16="http://schemas.microsoft.com/office/drawing/2014/main" id="{C697294A-B1B0-C34C-AF76-E27B9F6C36B9}"/>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46" name="AutoShape 36">
              <a:extLst>
                <a:ext uri="{FF2B5EF4-FFF2-40B4-BE49-F238E27FC236}">
                  <a16:creationId xmlns:a16="http://schemas.microsoft.com/office/drawing/2014/main" id="{2D8C612B-81B2-C342-BA55-96E27F5D2746}"/>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47" name="Line 37">
              <a:extLst>
                <a:ext uri="{FF2B5EF4-FFF2-40B4-BE49-F238E27FC236}">
                  <a16:creationId xmlns:a16="http://schemas.microsoft.com/office/drawing/2014/main" id="{8BFBBCF3-D904-B847-B806-1FC3C5D89E5C}"/>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8" name="Line 38">
              <a:extLst>
                <a:ext uri="{FF2B5EF4-FFF2-40B4-BE49-F238E27FC236}">
                  <a16:creationId xmlns:a16="http://schemas.microsoft.com/office/drawing/2014/main" id="{B8B9A8D1-0AB9-DA44-887D-88DF58D30214}"/>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9" name="Line 39">
              <a:extLst>
                <a:ext uri="{FF2B5EF4-FFF2-40B4-BE49-F238E27FC236}">
                  <a16:creationId xmlns:a16="http://schemas.microsoft.com/office/drawing/2014/main" id="{D0FFF744-0220-D446-B8DF-BC1EA39CB39B}"/>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0" name="AutoShape 47">
              <a:extLst>
                <a:ext uri="{FF2B5EF4-FFF2-40B4-BE49-F238E27FC236}">
                  <a16:creationId xmlns:a16="http://schemas.microsoft.com/office/drawing/2014/main" id="{DFCC83B0-BCE9-914E-88BC-71F4EC4EF3D1}"/>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65C6A25-AE06-BF45-A243-5B1B26B2CB68}"/>
              </a:ext>
            </a:extLst>
          </p:cNvPr>
          <p:cNvGrpSpPr>
            <a:grpSpLocks/>
          </p:cNvGrpSpPr>
          <p:nvPr/>
        </p:nvGrpSpPr>
        <p:grpSpPr bwMode="auto">
          <a:xfrm>
            <a:off x="3276600" y="1357313"/>
            <a:ext cx="1981200" cy="2590800"/>
            <a:chOff x="2930525" y="1509713"/>
            <a:chExt cx="1981200" cy="2590800"/>
          </a:xfrm>
        </p:grpSpPr>
        <p:sp>
          <p:nvSpPr>
            <p:cNvPr id="52235" name="AutoShape 40">
              <a:extLst>
                <a:ext uri="{FF2B5EF4-FFF2-40B4-BE49-F238E27FC236}">
                  <a16:creationId xmlns:a16="http://schemas.microsoft.com/office/drawing/2014/main" id="{5FC35C8E-DDBA-6A4A-A12B-E90E69516C74}"/>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6" name="AutoShape 41">
              <a:extLst>
                <a:ext uri="{FF2B5EF4-FFF2-40B4-BE49-F238E27FC236}">
                  <a16:creationId xmlns:a16="http://schemas.microsoft.com/office/drawing/2014/main" id="{6F39C9D5-FA48-564A-A72B-1DCB5927886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7" name="AutoShape 42">
              <a:extLst>
                <a:ext uri="{FF2B5EF4-FFF2-40B4-BE49-F238E27FC236}">
                  <a16:creationId xmlns:a16="http://schemas.microsoft.com/office/drawing/2014/main" id="{100FD71F-A0F1-CE4B-8ACB-73FC7C75C6A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38" name="AutoShape 43">
              <a:extLst>
                <a:ext uri="{FF2B5EF4-FFF2-40B4-BE49-F238E27FC236}">
                  <a16:creationId xmlns:a16="http://schemas.microsoft.com/office/drawing/2014/main" id="{E07CDA58-2BB1-1747-8770-22A90FD8C3C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39" name="Line 44">
              <a:extLst>
                <a:ext uri="{FF2B5EF4-FFF2-40B4-BE49-F238E27FC236}">
                  <a16:creationId xmlns:a16="http://schemas.microsoft.com/office/drawing/2014/main" id="{405E4C71-93C2-E444-951C-8BF514EEA3CB}"/>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0" name="Line 45">
              <a:extLst>
                <a:ext uri="{FF2B5EF4-FFF2-40B4-BE49-F238E27FC236}">
                  <a16:creationId xmlns:a16="http://schemas.microsoft.com/office/drawing/2014/main" id="{C6CFB464-6826-134B-B1C8-835D8E81779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1" name="Line 46">
              <a:extLst>
                <a:ext uri="{FF2B5EF4-FFF2-40B4-BE49-F238E27FC236}">
                  <a16:creationId xmlns:a16="http://schemas.microsoft.com/office/drawing/2014/main" id="{82AB7A81-48D2-754A-BA08-292624A26267}"/>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2" name="AutoShape 48">
              <a:extLst>
                <a:ext uri="{FF2B5EF4-FFF2-40B4-BE49-F238E27FC236}">
                  <a16:creationId xmlns:a16="http://schemas.microsoft.com/office/drawing/2014/main" id="{A6D82B5D-CB4D-004D-B52D-54E587C5E825}"/>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48240D83-E8A1-BF43-AB67-C9B2D692CC92}"/>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C02DE839-B321-1A45-861F-AFA93FD21DEE}"/>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6" name="Line 55">
            <a:extLst>
              <a:ext uri="{FF2B5EF4-FFF2-40B4-BE49-F238E27FC236}">
                <a16:creationId xmlns:a16="http://schemas.microsoft.com/office/drawing/2014/main" id="{87B2F9C9-F530-1348-B0F1-67A478BB8BA4}"/>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95DE4456-BD7F-7445-A633-7DE9D97598EA}"/>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Tree>
    <p:extLst>
      <p:ext uri="{BB962C8B-B14F-4D97-AF65-F5344CB8AC3E}">
        <p14:creationId xmlns:p14="http://schemas.microsoft.com/office/powerpoint/2010/main" val="7219770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a:extLst>
              <a:ext uri="{FF2B5EF4-FFF2-40B4-BE49-F238E27FC236}">
                <a16:creationId xmlns:a16="http://schemas.microsoft.com/office/drawing/2014/main" id="{A1C351C6-746F-0D48-8860-0236CFB67AD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3250" name="Slide Number Placeholder 3">
            <a:extLst>
              <a:ext uri="{FF2B5EF4-FFF2-40B4-BE49-F238E27FC236}">
                <a16:creationId xmlns:a16="http://schemas.microsoft.com/office/drawing/2014/main" id="{AE287651-3BF7-1941-A294-4E4FD7E8A40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E5B54D-6199-A74B-B1BD-2B8BC205576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3251" name="Text Box 3">
            <a:extLst>
              <a:ext uri="{FF2B5EF4-FFF2-40B4-BE49-F238E27FC236}">
                <a16:creationId xmlns:a16="http://schemas.microsoft.com/office/drawing/2014/main" id="{CAE0E314-6E5C-6842-BFEB-99244D2B8B4D}"/>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3252" name="Group 5">
            <a:extLst>
              <a:ext uri="{FF2B5EF4-FFF2-40B4-BE49-F238E27FC236}">
                <a16:creationId xmlns:a16="http://schemas.microsoft.com/office/drawing/2014/main" id="{2BFF135F-0013-F543-ABB7-211257A0A819}"/>
              </a:ext>
            </a:extLst>
          </p:cNvPr>
          <p:cNvGrpSpPr>
            <a:grpSpLocks/>
          </p:cNvGrpSpPr>
          <p:nvPr/>
        </p:nvGrpSpPr>
        <p:grpSpPr bwMode="auto">
          <a:xfrm>
            <a:off x="811213" y="1357313"/>
            <a:ext cx="1981200" cy="2590800"/>
            <a:chOff x="949325" y="1509713"/>
            <a:chExt cx="1981200" cy="2590800"/>
          </a:xfrm>
        </p:grpSpPr>
        <p:sp>
          <p:nvSpPr>
            <p:cNvPr id="53269" name="AutoShape 33">
              <a:extLst>
                <a:ext uri="{FF2B5EF4-FFF2-40B4-BE49-F238E27FC236}">
                  <a16:creationId xmlns:a16="http://schemas.microsoft.com/office/drawing/2014/main" id="{3628CC74-DB5F-0744-825F-1CDA5025446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0" name="AutoShape 34">
              <a:extLst>
                <a:ext uri="{FF2B5EF4-FFF2-40B4-BE49-F238E27FC236}">
                  <a16:creationId xmlns:a16="http://schemas.microsoft.com/office/drawing/2014/main" id="{19D75240-26B4-A84F-A057-5E1A54DD54E3}"/>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1" name="AutoShape 35">
              <a:extLst>
                <a:ext uri="{FF2B5EF4-FFF2-40B4-BE49-F238E27FC236}">
                  <a16:creationId xmlns:a16="http://schemas.microsoft.com/office/drawing/2014/main" id="{130D1E90-31E3-E64B-B0C4-5F4A5196C60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72" name="AutoShape 36">
              <a:extLst>
                <a:ext uri="{FF2B5EF4-FFF2-40B4-BE49-F238E27FC236}">
                  <a16:creationId xmlns:a16="http://schemas.microsoft.com/office/drawing/2014/main" id="{6E3986F6-FB5A-034A-8428-A17A968EB6E0}"/>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73" name="Line 37">
              <a:extLst>
                <a:ext uri="{FF2B5EF4-FFF2-40B4-BE49-F238E27FC236}">
                  <a16:creationId xmlns:a16="http://schemas.microsoft.com/office/drawing/2014/main" id="{5A1C65CC-389B-2943-858C-A3ED8D38C2C8}"/>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4" name="Line 38">
              <a:extLst>
                <a:ext uri="{FF2B5EF4-FFF2-40B4-BE49-F238E27FC236}">
                  <a16:creationId xmlns:a16="http://schemas.microsoft.com/office/drawing/2014/main" id="{2D213853-DC23-3144-AF8D-0B32AD8360DC}"/>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5" name="Line 39">
              <a:extLst>
                <a:ext uri="{FF2B5EF4-FFF2-40B4-BE49-F238E27FC236}">
                  <a16:creationId xmlns:a16="http://schemas.microsoft.com/office/drawing/2014/main" id="{F964E992-5F3E-2545-A108-E05FED75E116}"/>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6" name="AutoShape 47">
              <a:extLst>
                <a:ext uri="{FF2B5EF4-FFF2-40B4-BE49-F238E27FC236}">
                  <a16:creationId xmlns:a16="http://schemas.microsoft.com/office/drawing/2014/main" id="{F1BDA115-D10E-1547-A010-BF77C55EE6FA}"/>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253" name="Group 4">
            <a:extLst>
              <a:ext uri="{FF2B5EF4-FFF2-40B4-BE49-F238E27FC236}">
                <a16:creationId xmlns:a16="http://schemas.microsoft.com/office/drawing/2014/main" id="{C4F3A047-4C05-C449-BE54-8CFD4FF4B310}"/>
              </a:ext>
            </a:extLst>
          </p:cNvPr>
          <p:cNvGrpSpPr>
            <a:grpSpLocks/>
          </p:cNvGrpSpPr>
          <p:nvPr/>
        </p:nvGrpSpPr>
        <p:grpSpPr bwMode="auto">
          <a:xfrm>
            <a:off x="3276600" y="1357313"/>
            <a:ext cx="1981200" cy="2590800"/>
            <a:chOff x="2930525" y="1509713"/>
            <a:chExt cx="1981200" cy="2590800"/>
          </a:xfrm>
        </p:grpSpPr>
        <p:sp>
          <p:nvSpPr>
            <p:cNvPr id="53261" name="AutoShape 40">
              <a:extLst>
                <a:ext uri="{FF2B5EF4-FFF2-40B4-BE49-F238E27FC236}">
                  <a16:creationId xmlns:a16="http://schemas.microsoft.com/office/drawing/2014/main" id="{D4F78968-6CD3-5544-8092-6909A2C952C2}"/>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2" name="AutoShape 41">
              <a:extLst>
                <a:ext uri="{FF2B5EF4-FFF2-40B4-BE49-F238E27FC236}">
                  <a16:creationId xmlns:a16="http://schemas.microsoft.com/office/drawing/2014/main" id="{AA4258D6-55C2-4342-9EC6-6743C39E8E94}"/>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3" name="AutoShape 42">
              <a:extLst>
                <a:ext uri="{FF2B5EF4-FFF2-40B4-BE49-F238E27FC236}">
                  <a16:creationId xmlns:a16="http://schemas.microsoft.com/office/drawing/2014/main" id="{ED970D25-0FD8-2D40-B395-B194F6835579}"/>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64" name="AutoShape 43">
              <a:extLst>
                <a:ext uri="{FF2B5EF4-FFF2-40B4-BE49-F238E27FC236}">
                  <a16:creationId xmlns:a16="http://schemas.microsoft.com/office/drawing/2014/main" id="{78DFBAAF-B82B-9C44-9568-4F92D5DBFEDA}"/>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65" name="Line 44">
              <a:extLst>
                <a:ext uri="{FF2B5EF4-FFF2-40B4-BE49-F238E27FC236}">
                  <a16:creationId xmlns:a16="http://schemas.microsoft.com/office/drawing/2014/main" id="{6A9798BE-CC37-F648-9347-B0D8FD71569E}"/>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6" name="Line 45">
              <a:extLst>
                <a:ext uri="{FF2B5EF4-FFF2-40B4-BE49-F238E27FC236}">
                  <a16:creationId xmlns:a16="http://schemas.microsoft.com/office/drawing/2014/main" id="{777939F2-390B-9549-BD58-099E0CE7FF8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7" name="Line 46">
              <a:extLst>
                <a:ext uri="{FF2B5EF4-FFF2-40B4-BE49-F238E27FC236}">
                  <a16:creationId xmlns:a16="http://schemas.microsoft.com/office/drawing/2014/main" id="{AA3A3F9A-852D-E642-BCFC-AB0D42ECD385}"/>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8" name="AutoShape 48">
              <a:extLst>
                <a:ext uri="{FF2B5EF4-FFF2-40B4-BE49-F238E27FC236}">
                  <a16:creationId xmlns:a16="http://schemas.microsoft.com/office/drawing/2014/main" id="{05A74A3E-C6B7-CF47-B117-029ED40298AB}"/>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3254" name="Text Box 49">
            <a:extLst>
              <a:ext uri="{FF2B5EF4-FFF2-40B4-BE49-F238E27FC236}">
                <a16:creationId xmlns:a16="http://schemas.microsoft.com/office/drawing/2014/main" id="{9CF6ABC8-C429-3D4B-A35D-DD138450E476}"/>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3255" name="Text Box 50">
            <a:extLst>
              <a:ext uri="{FF2B5EF4-FFF2-40B4-BE49-F238E27FC236}">
                <a16:creationId xmlns:a16="http://schemas.microsoft.com/office/drawing/2014/main" id="{3317CA91-375B-6946-B938-999EEF6CFA48}"/>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3256" name="Line 55">
            <a:extLst>
              <a:ext uri="{FF2B5EF4-FFF2-40B4-BE49-F238E27FC236}">
                <a16:creationId xmlns:a16="http://schemas.microsoft.com/office/drawing/2014/main" id="{E645DAEE-8156-2A41-8D30-37891889C01C}"/>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A8EAD19A-2231-4544-9184-C6EBB24FE021}"/>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3258" name="TextBox 2">
            <a:extLst>
              <a:ext uri="{FF2B5EF4-FFF2-40B4-BE49-F238E27FC236}">
                <a16:creationId xmlns:a16="http://schemas.microsoft.com/office/drawing/2014/main" id="{D57B0119-35B6-7549-933E-91B6A41D6929}"/>
              </a:ext>
            </a:extLst>
          </p:cNvPr>
          <p:cNvSpPr txBox="1">
            <a:spLocks noChangeArrowheads="1"/>
          </p:cNvSpPr>
          <p:nvPr/>
        </p:nvSpPr>
        <p:spPr bwMode="auto">
          <a:xfrm>
            <a:off x="3214688" y="4876800"/>
            <a:ext cx="5929312"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2" name="TextBox 51">
            <a:extLst>
              <a:ext uri="{FF2B5EF4-FFF2-40B4-BE49-F238E27FC236}">
                <a16:creationId xmlns:a16="http://schemas.microsoft.com/office/drawing/2014/main" id="{3F0A82F2-766A-2947-9BF5-4FD96037AB90}"/>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3" name="TextBox 52">
            <a:extLst>
              <a:ext uri="{FF2B5EF4-FFF2-40B4-BE49-F238E27FC236}">
                <a16:creationId xmlns:a16="http://schemas.microsoft.com/office/drawing/2014/main" id="{390187D9-676E-E148-A515-C7033054E65E}"/>
              </a:ext>
            </a:extLst>
          </p:cNvPr>
          <p:cNvSpPr txBox="1">
            <a:spLocks noChangeArrowheads="1"/>
          </p:cNvSpPr>
          <p:nvPr/>
        </p:nvSpPr>
        <p:spPr bwMode="auto">
          <a:xfrm>
            <a:off x="3200400" y="5943600"/>
            <a:ext cx="5938838"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Can be executed on a SIMT machine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Tree>
    <p:extLst>
      <p:ext uri="{BB962C8B-B14F-4D97-AF65-F5344CB8AC3E}">
        <p14:creationId xmlns:p14="http://schemas.microsoft.com/office/powerpoint/2010/main" val="15193944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34081757-7B7F-894C-A7B9-00F62849FE30}"/>
              </a:ext>
            </a:extLst>
          </p:cNvPr>
          <p:cNvSpPr>
            <a:spLocks noGrp="1"/>
          </p:cNvSpPr>
          <p:nvPr>
            <p:ph type="title"/>
          </p:nvPr>
        </p:nvSpPr>
        <p:spPr/>
        <p:txBody>
          <a:bodyPr/>
          <a:lstStyle/>
          <a:p>
            <a:r>
              <a:rPr lang="en-US" altLang="en-US">
                <a:ea typeface="ＭＳ Ｐゴシック" panose="020B0600070205080204" pitchFamily="34" charset="-128"/>
              </a:rPr>
              <a:t>A GPU is a SIMD (SIMT) Machine</a:t>
            </a:r>
          </a:p>
        </p:txBody>
      </p:sp>
      <p:sp>
        <p:nvSpPr>
          <p:cNvPr id="3" name="Content Placeholder 2">
            <a:extLst>
              <a:ext uri="{FF2B5EF4-FFF2-40B4-BE49-F238E27FC236}">
                <a16:creationId xmlns:a16="http://schemas.microsoft.com/office/drawing/2014/main" id="{2B472305-74A7-ED41-B0CC-F5C17C4A8393}"/>
              </a:ext>
            </a:extLst>
          </p:cNvPr>
          <p:cNvSpPr>
            <a:spLocks noGrp="1"/>
          </p:cNvSpPr>
          <p:nvPr>
            <p:ph idx="1"/>
          </p:nvPr>
        </p:nvSpPr>
        <p:spPr>
          <a:xfrm>
            <a:off x="228600" y="996950"/>
            <a:ext cx="8915400" cy="5194300"/>
          </a:xfrm>
        </p:spPr>
        <p:txBody>
          <a:bodyPr/>
          <a:lstStyle/>
          <a:p>
            <a:r>
              <a:rPr lang="en-US" altLang="en-US" dirty="0">
                <a:ea typeface="ＭＳ Ｐゴシック" panose="020B0600070205080204" pitchFamily="34" charset="-128"/>
              </a:rPr>
              <a:t>Except it is </a:t>
            </a:r>
            <a:r>
              <a:rPr lang="en-US" altLang="en-US" b="1" dirty="0">
                <a:solidFill>
                  <a:srgbClr val="FF0000"/>
                </a:solidFill>
                <a:ea typeface="ＭＳ Ｐゴシック" panose="020B0600070205080204" pitchFamily="34" charset="-128"/>
              </a:rPr>
              <a:t>not</a:t>
            </a:r>
            <a:r>
              <a:rPr lang="en-US" altLang="en-US" dirty="0">
                <a:ea typeface="ＭＳ Ｐゴシック" panose="020B0600070205080204" pitchFamily="34" charset="-128"/>
              </a:rPr>
              <a:t> programmed using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It is </a:t>
            </a:r>
            <a:r>
              <a:rPr lang="en-US" altLang="en-US" dirty="0">
                <a:solidFill>
                  <a:srgbClr val="00B050"/>
                </a:solidFill>
                <a:ea typeface="ＭＳ Ｐゴシック" panose="020B0600070205080204" pitchFamily="34" charset="-128"/>
              </a:rPr>
              <a:t>programmed using threads </a:t>
            </a:r>
            <a:r>
              <a:rPr lang="en-US" altLang="en-US" dirty="0">
                <a:ea typeface="ＭＳ Ｐゴシック" panose="020B0600070205080204" pitchFamily="34" charset="-128"/>
              </a:rPr>
              <a:t>(SPMD programming model)</a:t>
            </a:r>
          </a:p>
          <a:p>
            <a:pPr lvl="1"/>
            <a:r>
              <a:rPr lang="en-US" altLang="en-US" dirty="0">
                <a:ea typeface="ＭＳ Ｐゴシック" panose="020B0600070205080204" pitchFamily="34" charset="-128"/>
              </a:rPr>
              <a:t>Each thread executes the same code but operates a different piece of data</a:t>
            </a:r>
          </a:p>
          <a:p>
            <a:pPr lvl="1"/>
            <a:r>
              <a:rPr lang="en-US" altLang="en-US" dirty="0">
                <a:ea typeface="ＭＳ Ｐゴシック" panose="020B0600070205080204" pitchFamily="34" charset="-128"/>
              </a:rPr>
              <a:t>Each thread has its own context (i.e., can be treated/restarted/executed independently)</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A set of threads executing the same instruction are dynamically grouped into a </a:t>
            </a:r>
            <a:r>
              <a:rPr lang="en-US" altLang="en-US" b="1" dirty="0">
                <a:solidFill>
                  <a:srgbClr val="0000FF"/>
                </a:solidFill>
                <a:ea typeface="ＭＳ Ｐゴシック" panose="020B0600070205080204" pitchFamily="34" charset="-128"/>
              </a:rPr>
              <a:t>warp (</a:t>
            </a:r>
            <a:r>
              <a:rPr lang="en-US" altLang="en-US" b="1" dirty="0" err="1">
                <a:solidFill>
                  <a:srgbClr val="0000FF"/>
                </a:solidFill>
                <a:ea typeface="ＭＳ Ｐゴシック" panose="020B0600070205080204" pitchFamily="34" charset="-128"/>
              </a:rPr>
              <a:t>wavefront</a:t>
            </a:r>
            <a:r>
              <a:rPr lang="en-US" altLang="en-US" b="1" dirty="0">
                <a:solidFill>
                  <a:srgbClr val="0000FF"/>
                </a:solidFill>
                <a:ea typeface="ＭＳ Ｐゴシック" panose="020B0600070205080204" pitchFamily="34" charset="-128"/>
              </a:rPr>
              <a:t>)</a:t>
            </a:r>
            <a:r>
              <a:rPr lang="en-US" altLang="en-US" dirty="0">
                <a:solidFill>
                  <a:srgbClr val="0000FF"/>
                </a:solidFill>
                <a:ea typeface="ＭＳ Ｐゴシック" panose="020B0600070205080204" pitchFamily="34" charset="-128"/>
              </a:rPr>
              <a:t> by the hardware</a:t>
            </a:r>
          </a:p>
          <a:p>
            <a:pPr lvl="1"/>
            <a:r>
              <a:rPr lang="en-US" altLang="en-US" dirty="0">
                <a:ea typeface="ＭＳ Ｐゴシック" panose="020B0600070205080204" pitchFamily="34" charset="-128"/>
              </a:rPr>
              <a:t>A warp is essentially a </a:t>
            </a:r>
            <a:r>
              <a:rPr lang="en-US" altLang="en-US" dirty="0">
                <a:solidFill>
                  <a:srgbClr val="00B050"/>
                </a:solidFill>
                <a:ea typeface="ＭＳ Ｐゴシック" panose="020B0600070205080204" pitchFamily="34" charset="-128"/>
              </a:rPr>
              <a:t>SIMD operation formed by hardware</a:t>
            </a:r>
            <a:r>
              <a:rPr lang="en-US" altLang="en-US" dirty="0">
                <a:ea typeface="ＭＳ Ｐゴシック" panose="020B0600070205080204" pitchFamily="34" charset="-128"/>
              </a:rPr>
              <a:t>!</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FC7B8D12-D0E7-1546-8AC5-D55A220A39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FF8143-2F74-B340-8F66-44E3252F6EC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161723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AutoShape 29">
            <a:extLst>
              <a:ext uri="{FF2B5EF4-FFF2-40B4-BE49-F238E27FC236}">
                <a16:creationId xmlns:a16="http://schemas.microsoft.com/office/drawing/2014/main" id="{809E1E29-E771-B641-99AF-B731C02BC20F}"/>
              </a:ext>
            </a:extLst>
          </p:cNvPr>
          <p:cNvSpPr>
            <a:spLocks noChangeArrowheads="1"/>
          </p:cNvSpPr>
          <p:nvPr/>
        </p:nvSpPr>
        <p:spPr bwMode="auto">
          <a:xfrm>
            <a:off x="614363" y="3081338"/>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61" name="Text Box 32">
            <a:extLst>
              <a:ext uri="{FF2B5EF4-FFF2-40B4-BE49-F238E27FC236}">
                <a16:creationId xmlns:a16="http://schemas.microsoft.com/office/drawing/2014/main" id="{0B7DD0EA-2A20-544E-A92C-4612F2EAC7B5}"/>
              </a:ext>
            </a:extLst>
          </p:cNvPr>
          <p:cNvSpPr txBox="1">
            <a:spLocks noChangeArrowheads="1"/>
          </p:cNvSpPr>
          <p:nvPr/>
        </p:nvSpPr>
        <p:spPr bwMode="auto">
          <a:xfrm>
            <a:off x="7086600" y="3162300"/>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X+3</a:t>
            </a:r>
          </a:p>
        </p:txBody>
      </p:sp>
      <p:sp>
        <p:nvSpPr>
          <p:cNvPr id="55" name="AutoShape 29">
            <a:extLst>
              <a:ext uri="{FF2B5EF4-FFF2-40B4-BE49-F238E27FC236}">
                <a16:creationId xmlns:a16="http://schemas.microsoft.com/office/drawing/2014/main" id="{E56B328F-A34B-F041-AC99-1298BFAD8E92}"/>
              </a:ext>
            </a:extLst>
          </p:cNvPr>
          <p:cNvSpPr>
            <a:spLocks noChangeArrowheads="1"/>
          </p:cNvSpPr>
          <p:nvPr/>
        </p:nvSpPr>
        <p:spPr bwMode="auto">
          <a:xfrm>
            <a:off x="614363" y="2466975"/>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7" name="Text Box 32">
            <a:extLst>
              <a:ext uri="{FF2B5EF4-FFF2-40B4-BE49-F238E27FC236}">
                <a16:creationId xmlns:a16="http://schemas.microsoft.com/office/drawing/2014/main" id="{56A18867-CC2D-E543-A1CE-E0686D9BBB2E}"/>
              </a:ext>
            </a:extLst>
          </p:cNvPr>
          <p:cNvSpPr txBox="1">
            <a:spLocks noChangeArrowheads="1"/>
          </p:cNvSpPr>
          <p:nvPr/>
        </p:nvSpPr>
        <p:spPr bwMode="auto">
          <a:xfrm>
            <a:off x="7086600" y="2547938"/>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X+2</a:t>
            </a:r>
          </a:p>
        </p:txBody>
      </p:sp>
      <p:sp>
        <p:nvSpPr>
          <p:cNvPr id="33" name="AutoShape 29">
            <a:extLst>
              <a:ext uri="{FF2B5EF4-FFF2-40B4-BE49-F238E27FC236}">
                <a16:creationId xmlns:a16="http://schemas.microsoft.com/office/drawing/2014/main" id="{55CEE035-72F5-3847-8538-0ED05B37B3E8}"/>
              </a:ext>
            </a:extLst>
          </p:cNvPr>
          <p:cNvSpPr>
            <a:spLocks noChangeArrowheads="1"/>
          </p:cNvSpPr>
          <p:nvPr/>
        </p:nvSpPr>
        <p:spPr bwMode="auto">
          <a:xfrm>
            <a:off x="592138" y="17891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4" name="Text Box 32">
            <a:extLst>
              <a:ext uri="{FF2B5EF4-FFF2-40B4-BE49-F238E27FC236}">
                <a16:creationId xmlns:a16="http://schemas.microsoft.com/office/drawing/2014/main" id="{9937711D-0BE7-224E-A745-351E75D7C8BD}"/>
              </a:ext>
            </a:extLst>
          </p:cNvPr>
          <p:cNvSpPr txBox="1">
            <a:spLocks noChangeArrowheads="1"/>
          </p:cNvSpPr>
          <p:nvPr/>
        </p:nvSpPr>
        <p:spPr bwMode="auto">
          <a:xfrm>
            <a:off x="7086600" y="1870075"/>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X+1</a:t>
            </a:r>
          </a:p>
        </p:txBody>
      </p:sp>
      <p:sp>
        <p:nvSpPr>
          <p:cNvPr id="30" name="AutoShape 29">
            <a:extLst>
              <a:ext uri="{FF2B5EF4-FFF2-40B4-BE49-F238E27FC236}">
                <a16:creationId xmlns:a16="http://schemas.microsoft.com/office/drawing/2014/main" id="{4330C900-F78F-F24A-88DD-3BA84EEC6DA6}"/>
              </a:ext>
            </a:extLst>
          </p:cNvPr>
          <p:cNvSpPr>
            <a:spLocks noChangeArrowheads="1"/>
          </p:cNvSpPr>
          <p:nvPr/>
        </p:nvSpPr>
        <p:spPr bwMode="auto">
          <a:xfrm>
            <a:off x="585788" y="11811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5304" name="Title 1">
            <a:extLst>
              <a:ext uri="{FF2B5EF4-FFF2-40B4-BE49-F238E27FC236}">
                <a16:creationId xmlns:a16="http://schemas.microsoft.com/office/drawing/2014/main" id="{A34874C6-4C36-2B47-914D-CA102E48AFF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SPMD on SIMT Machine</a:t>
            </a:r>
          </a:p>
        </p:txBody>
      </p:sp>
      <p:sp>
        <p:nvSpPr>
          <p:cNvPr id="55305" name="Slide Number Placeholder 3">
            <a:extLst>
              <a:ext uri="{FF2B5EF4-FFF2-40B4-BE49-F238E27FC236}">
                <a16:creationId xmlns:a16="http://schemas.microsoft.com/office/drawing/2014/main" id="{B2B21E7A-ECAB-EF4D-89C0-8B462AAD60B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BB4247-F864-0A4E-AF19-A9F5C52BDB8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5306" name="Text Box 3">
            <a:extLst>
              <a:ext uri="{FF2B5EF4-FFF2-40B4-BE49-F238E27FC236}">
                <a16:creationId xmlns:a16="http://schemas.microsoft.com/office/drawing/2014/main" id="{41352C0B-49C5-B943-8B25-A6713E40E55B}"/>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5307" name="Group 5">
            <a:extLst>
              <a:ext uri="{FF2B5EF4-FFF2-40B4-BE49-F238E27FC236}">
                <a16:creationId xmlns:a16="http://schemas.microsoft.com/office/drawing/2014/main" id="{8AEDC1DB-AC82-B44B-9FDB-F36AAA9569F9}"/>
              </a:ext>
            </a:extLst>
          </p:cNvPr>
          <p:cNvGrpSpPr>
            <a:grpSpLocks/>
          </p:cNvGrpSpPr>
          <p:nvPr/>
        </p:nvGrpSpPr>
        <p:grpSpPr bwMode="auto">
          <a:xfrm>
            <a:off x="811213" y="1143000"/>
            <a:ext cx="1981200" cy="2590800"/>
            <a:chOff x="949325" y="1509713"/>
            <a:chExt cx="1981200" cy="2590800"/>
          </a:xfrm>
        </p:grpSpPr>
        <p:sp>
          <p:nvSpPr>
            <p:cNvPr id="55326" name="AutoShape 33">
              <a:extLst>
                <a:ext uri="{FF2B5EF4-FFF2-40B4-BE49-F238E27FC236}">
                  <a16:creationId xmlns:a16="http://schemas.microsoft.com/office/drawing/2014/main" id="{D108874A-0364-FD4C-8FB5-5EF786F9349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7" name="AutoShape 34">
              <a:extLst>
                <a:ext uri="{FF2B5EF4-FFF2-40B4-BE49-F238E27FC236}">
                  <a16:creationId xmlns:a16="http://schemas.microsoft.com/office/drawing/2014/main" id="{C290F501-AF9E-D142-AAA5-4BFA229225AD}"/>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8" name="AutoShape 35">
              <a:extLst>
                <a:ext uri="{FF2B5EF4-FFF2-40B4-BE49-F238E27FC236}">
                  <a16:creationId xmlns:a16="http://schemas.microsoft.com/office/drawing/2014/main" id="{7701C180-DDD5-EF46-9581-6EFDF4F9273B}"/>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9" name="AutoShape 36">
              <a:extLst>
                <a:ext uri="{FF2B5EF4-FFF2-40B4-BE49-F238E27FC236}">
                  <a16:creationId xmlns:a16="http://schemas.microsoft.com/office/drawing/2014/main" id="{5E9FC933-1649-114E-9D90-51E57BE1765D}"/>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30" name="Line 37">
              <a:extLst>
                <a:ext uri="{FF2B5EF4-FFF2-40B4-BE49-F238E27FC236}">
                  <a16:creationId xmlns:a16="http://schemas.microsoft.com/office/drawing/2014/main" id="{00836AC0-F28E-A449-9394-EB00B12D4EC6}"/>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1" name="Line 38">
              <a:extLst>
                <a:ext uri="{FF2B5EF4-FFF2-40B4-BE49-F238E27FC236}">
                  <a16:creationId xmlns:a16="http://schemas.microsoft.com/office/drawing/2014/main" id="{0AA19490-49DD-B04B-8D44-9FB1B90FEB21}"/>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2" name="Line 39">
              <a:extLst>
                <a:ext uri="{FF2B5EF4-FFF2-40B4-BE49-F238E27FC236}">
                  <a16:creationId xmlns:a16="http://schemas.microsoft.com/office/drawing/2014/main" id="{5F3ED12E-BE3C-DA44-9892-D35FB2AD1582}"/>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3" name="AutoShape 47">
              <a:extLst>
                <a:ext uri="{FF2B5EF4-FFF2-40B4-BE49-F238E27FC236}">
                  <a16:creationId xmlns:a16="http://schemas.microsoft.com/office/drawing/2014/main" id="{11C38B4C-2BC5-1A4E-8257-641277ABEB25}"/>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5308" name="Group 4">
            <a:extLst>
              <a:ext uri="{FF2B5EF4-FFF2-40B4-BE49-F238E27FC236}">
                <a16:creationId xmlns:a16="http://schemas.microsoft.com/office/drawing/2014/main" id="{43913D5E-D5C4-6547-B1EA-0CD7D9BDE36A}"/>
              </a:ext>
            </a:extLst>
          </p:cNvPr>
          <p:cNvGrpSpPr>
            <a:grpSpLocks/>
          </p:cNvGrpSpPr>
          <p:nvPr/>
        </p:nvGrpSpPr>
        <p:grpSpPr bwMode="auto">
          <a:xfrm>
            <a:off x="3276600" y="1143000"/>
            <a:ext cx="1981200" cy="2590800"/>
            <a:chOff x="2930525" y="1509713"/>
            <a:chExt cx="1981200" cy="2590800"/>
          </a:xfrm>
        </p:grpSpPr>
        <p:sp>
          <p:nvSpPr>
            <p:cNvPr id="55318" name="AutoShape 40">
              <a:extLst>
                <a:ext uri="{FF2B5EF4-FFF2-40B4-BE49-F238E27FC236}">
                  <a16:creationId xmlns:a16="http://schemas.microsoft.com/office/drawing/2014/main" id="{52025CB3-25A8-1D4B-BB6E-06B1D226107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19" name="AutoShape 41">
              <a:extLst>
                <a:ext uri="{FF2B5EF4-FFF2-40B4-BE49-F238E27FC236}">
                  <a16:creationId xmlns:a16="http://schemas.microsoft.com/office/drawing/2014/main" id="{16EBD685-4A95-6346-8C89-208ED52AF461}"/>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0" name="AutoShape 42">
              <a:extLst>
                <a:ext uri="{FF2B5EF4-FFF2-40B4-BE49-F238E27FC236}">
                  <a16:creationId xmlns:a16="http://schemas.microsoft.com/office/drawing/2014/main" id="{03282E5E-8370-674F-8C0B-F68097F0AFA2}"/>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1" name="AutoShape 43">
              <a:extLst>
                <a:ext uri="{FF2B5EF4-FFF2-40B4-BE49-F238E27FC236}">
                  <a16:creationId xmlns:a16="http://schemas.microsoft.com/office/drawing/2014/main" id="{9BCCD0B2-32AB-0944-A0C8-29DFDF0E9986}"/>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22" name="Line 44">
              <a:extLst>
                <a:ext uri="{FF2B5EF4-FFF2-40B4-BE49-F238E27FC236}">
                  <a16:creationId xmlns:a16="http://schemas.microsoft.com/office/drawing/2014/main" id="{0CB04307-6E98-1A48-9D9F-173F4B64BE03}"/>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3" name="Line 45">
              <a:extLst>
                <a:ext uri="{FF2B5EF4-FFF2-40B4-BE49-F238E27FC236}">
                  <a16:creationId xmlns:a16="http://schemas.microsoft.com/office/drawing/2014/main" id="{C3135785-76D8-9F4E-AEB4-EFE6A96E4600}"/>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4" name="Line 46">
              <a:extLst>
                <a:ext uri="{FF2B5EF4-FFF2-40B4-BE49-F238E27FC236}">
                  <a16:creationId xmlns:a16="http://schemas.microsoft.com/office/drawing/2014/main" id="{74BB5280-3526-5940-B7BA-F885B1FFDC53}"/>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5" name="AutoShape 48">
              <a:extLst>
                <a:ext uri="{FF2B5EF4-FFF2-40B4-BE49-F238E27FC236}">
                  <a16:creationId xmlns:a16="http://schemas.microsoft.com/office/drawing/2014/main" id="{30F86E34-38FE-A940-8D7D-320523177D69}"/>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5309" name="Text Box 49">
            <a:extLst>
              <a:ext uri="{FF2B5EF4-FFF2-40B4-BE49-F238E27FC236}">
                <a16:creationId xmlns:a16="http://schemas.microsoft.com/office/drawing/2014/main" id="{3F19F055-2BF1-0B40-B7D6-641B5AACB446}"/>
              </a:ext>
            </a:extLst>
          </p:cNvPr>
          <p:cNvSpPr txBox="1">
            <a:spLocks noChangeArrowheads="1"/>
          </p:cNvSpPr>
          <p:nvPr/>
        </p:nvSpPr>
        <p:spPr bwMode="auto">
          <a:xfrm>
            <a:off x="8112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5310" name="Text Box 50">
            <a:extLst>
              <a:ext uri="{FF2B5EF4-FFF2-40B4-BE49-F238E27FC236}">
                <a16:creationId xmlns:a16="http://schemas.microsoft.com/office/drawing/2014/main" id="{2C156BA8-C300-2240-B7D3-8F4FC3B72BB6}"/>
              </a:ext>
            </a:extLst>
          </p:cNvPr>
          <p:cNvSpPr txBox="1">
            <a:spLocks noChangeArrowheads="1"/>
          </p:cNvSpPr>
          <p:nvPr/>
        </p:nvSpPr>
        <p:spPr bwMode="auto">
          <a:xfrm>
            <a:off x="27924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5311" name="Line 55">
            <a:extLst>
              <a:ext uri="{FF2B5EF4-FFF2-40B4-BE49-F238E27FC236}">
                <a16:creationId xmlns:a16="http://schemas.microsoft.com/office/drawing/2014/main" id="{DD99B172-FE4A-8C44-82D5-D02474DF5F62}"/>
              </a:ext>
            </a:extLst>
          </p:cNvPr>
          <p:cNvSpPr>
            <a:spLocks noChangeShapeType="1"/>
          </p:cNvSpPr>
          <p:nvPr/>
        </p:nvSpPr>
        <p:spPr bwMode="auto">
          <a:xfrm>
            <a:off x="6019800" y="21336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48897DE8-7DEA-FA49-BCDF-CA97D8EA05D0}"/>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5313" name="TextBox 2">
            <a:extLst>
              <a:ext uri="{FF2B5EF4-FFF2-40B4-BE49-F238E27FC236}">
                <a16:creationId xmlns:a16="http://schemas.microsoft.com/office/drawing/2014/main" id="{DC9C9F78-EC2A-5342-9250-1A638701C5FF}"/>
              </a:ext>
            </a:extLst>
          </p:cNvPr>
          <p:cNvSpPr txBox="1">
            <a:spLocks noChangeArrowheads="1"/>
          </p:cNvSpPr>
          <p:nvPr/>
        </p:nvSpPr>
        <p:spPr bwMode="auto">
          <a:xfrm>
            <a:off x="3200400" y="4876800"/>
            <a:ext cx="5943600"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5314" name="TextBox 51">
            <a:extLst>
              <a:ext uri="{FF2B5EF4-FFF2-40B4-BE49-F238E27FC236}">
                <a16:creationId xmlns:a16="http://schemas.microsoft.com/office/drawing/2014/main" id="{2CF7BE1C-D474-EE4A-BAD4-AC4B2DC9F493}"/>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5315" name="TextBox 52">
            <a:extLst>
              <a:ext uri="{FF2B5EF4-FFF2-40B4-BE49-F238E27FC236}">
                <a16:creationId xmlns:a16="http://schemas.microsoft.com/office/drawing/2014/main" id="{15024BA1-1448-6345-8491-856F4C086BDE}"/>
              </a:ext>
            </a:extLst>
          </p:cNvPr>
          <p:cNvSpPr txBox="1">
            <a:spLocks noChangeArrowheads="1"/>
          </p:cNvSpPr>
          <p:nvPr/>
        </p:nvSpPr>
        <p:spPr bwMode="auto">
          <a:xfrm>
            <a:off x="3200400" y="5943600"/>
            <a:ext cx="5943600"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 GPU executes it using the SIMT model: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
        <p:nvSpPr>
          <p:cNvPr id="31" name="Text Box 32">
            <a:extLst>
              <a:ext uri="{FF2B5EF4-FFF2-40B4-BE49-F238E27FC236}">
                <a16:creationId xmlns:a16="http://schemas.microsoft.com/office/drawing/2014/main" id="{76306AED-EB06-C34A-84DB-D1F8E2E9B187}"/>
              </a:ext>
            </a:extLst>
          </p:cNvPr>
          <p:cNvSpPr txBox="1">
            <a:spLocks noChangeArrowheads="1"/>
          </p:cNvSpPr>
          <p:nvPr/>
        </p:nvSpPr>
        <p:spPr bwMode="auto">
          <a:xfrm>
            <a:off x="7086600" y="12763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55317" name="TextBox 1">
            <a:extLst>
              <a:ext uri="{FF2B5EF4-FFF2-40B4-BE49-F238E27FC236}">
                <a16:creationId xmlns:a16="http://schemas.microsoft.com/office/drawing/2014/main" id="{7F02EDA1-37B7-9C44-9D0C-C17B6FDDB868}"/>
              </a:ext>
            </a:extLst>
          </p:cNvPr>
          <p:cNvSpPr txBox="1">
            <a:spLocks noChangeArrowheads="1"/>
          </p:cNvSpPr>
          <p:nvPr/>
        </p:nvSpPr>
        <p:spPr bwMode="auto">
          <a:xfrm>
            <a:off x="3505200" y="4030663"/>
            <a:ext cx="5410200" cy="7699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Warp:</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A set of threads that execute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the same instruction </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(i.e., at the same PC)</a:t>
            </a:r>
          </a:p>
        </p:txBody>
      </p:sp>
    </p:spTree>
    <p:extLst>
      <p:ext uri="{BB962C8B-B14F-4D97-AF65-F5344CB8AC3E}">
        <p14:creationId xmlns:p14="http://schemas.microsoft.com/office/powerpoint/2010/main" val="36726079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1"/>
                                        </p:tgtEl>
                                        <p:attrNameLst>
                                          <p:attrName>style.visibility</p:attrName>
                                        </p:attrNameLst>
                                      </p:cBhvr>
                                      <p:to>
                                        <p:strVal val="hidden"/>
                                      </p:to>
                                    </p:set>
                                  </p:childTnLst>
                                </p:cTn>
                              </p:par>
                              <p:par>
                                <p:cTn id="13" presetID="1" presetClass="exit" presetSubtype="0" fill="hold" grpId="1" nodeType="withEffect">
                                  <p:stCondLst>
                                    <p:cond delay="0"/>
                                  </p:stCondLst>
                                  <p:childTnLst>
                                    <p:set>
                                      <p:cBhvr>
                                        <p:cTn id="14" dur="1" fill="hold">
                                          <p:stCondLst>
                                            <p:cond delay="0"/>
                                          </p:stCondLst>
                                        </p:cTn>
                                        <p:tgtEl>
                                          <p:spTgt spid="3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4"/>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33"/>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57"/>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5"/>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61"/>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p:bldP spid="61" grpId="1"/>
      <p:bldP spid="55" grpId="0" animBg="1"/>
      <p:bldP spid="55" grpId="1" animBg="1"/>
      <p:bldP spid="57" grpId="0"/>
      <p:bldP spid="57" grpId="1"/>
      <p:bldP spid="33" grpId="0" animBg="1"/>
      <p:bldP spid="33" grpId="1" animBg="1"/>
      <p:bldP spid="54" grpId="0"/>
      <p:bldP spid="54" grpId="1"/>
      <p:bldP spid="30" grpId="0" animBg="1"/>
      <p:bldP spid="30" grpId="1" animBg="1"/>
      <p:bldP spid="31" grpId="0"/>
      <p:bldP spid="31"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4">
            <a:extLst>
              <a:ext uri="{FF2B5EF4-FFF2-40B4-BE49-F238E27FC236}">
                <a16:creationId xmlns:a16="http://schemas.microsoft.com/office/drawing/2014/main" id="{96F16AB2-DFA1-CC48-94A4-6317B5EE6807}"/>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Graphics Processing Units</a:t>
            </a:r>
            <a:br>
              <a:rPr lang="en-US" altLang="en-US" sz="4000">
                <a:ea typeface="ＭＳ Ｐゴシック" panose="020B0600070205080204" pitchFamily="34" charset="-128"/>
              </a:rPr>
            </a:br>
            <a:r>
              <a:rPr lang="en-US" altLang="en-US" sz="3600">
                <a:ea typeface="ＭＳ Ｐゴシック" panose="020B0600070205080204" pitchFamily="34" charset="-128"/>
              </a:rPr>
              <a:t>SIMD not Exposed to Programmer (SIMT)</a:t>
            </a:r>
          </a:p>
        </p:txBody>
      </p:sp>
      <p:sp>
        <p:nvSpPr>
          <p:cNvPr id="56322" name="Rectangle 5">
            <a:extLst>
              <a:ext uri="{FF2B5EF4-FFF2-40B4-BE49-F238E27FC236}">
                <a16:creationId xmlns:a16="http://schemas.microsoft.com/office/drawing/2014/main" id="{1623883C-F8C3-614D-97AA-0263C61BC202}"/>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4254714824"/>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1">
            <a:extLst>
              <a:ext uri="{FF2B5EF4-FFF2-40B4-BE49-F238E27FC236}">
                <a16:creationId xmlns:a16="http://schemas.microsoft.com/office/drawing/2014/main" id="{B7B6E58D-9ED7-7748-B3EC-9AD7F8F0C855}"/>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3" name="Content Placeholder 2">
            <a:extLst>
              <a:ext uri="{FF2B5EF4-FFF2-40B4-BE49-F238E27FC236}">
                <a16:creationId xmlns:a16="http://schemas.microsoft.com/office/drawing/2014/main" id="{FF9588E0-6767-BC41-A8A5-2D8E424D7DE2}"/>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58371" name="Slide Number Placeholder 3">
            <a:extLst>
              <a:ext uri="{FF2B5EF4-FFF2-40B4-BE49-F238E27FC236}">
                <a16:creationId xmlns:a16="http://schemas.microsoft.com/office/drawing/2014/main" id="{27AAB33F-A66B-1F40-A44A-0A1E45EFACC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762063-6020-8F44-B9D6-0F3D795542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19C5B0F9-79F7-684A-948B-1625BD38D01D}"/>
              </a:ext>
            </a:extLst>
          </p:cNvPr>
          <p:cNvSpPr>
            <a:spLocks noChangeArrowheads="1"/>
          </p:cNvSpPr>
          <p:nvPr/>
        </p:nvSpPr>
        <p:spPr bwMode="auto">
          <a:xfrm>
            <a:off x="152400" y="4633913"/>
            <a:ext cx="8915400" cy="8382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705602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AutoShape 30">
            <a:extLst>
              <a:ext uri="{FF2B5EF4-FFF2-40B4-BE49-F238E27FC236}">
                <a16:creationId xmlns:a16="http://schemas.microsoft.com/office/drawing/2014/main" id="{4A92FA1C-D181-3D49-B429-A4E1C47E2FDA}"/>
              </a:ext>
            </a:extLst>
          </p:cNvPr>
          <p:cNvSpPr>
            <a:spLocks noChangeArrowheads="1"/>
          </p:cNvSpPr>
          <p:nvPr/>
        </p:nvSpPr>
        <p:spPr bwMode="auto">
          <a:xfrm>
            <a:off x="533400" y="4433888"/>
            <a:ext cx="6553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AutoShape 29">
            <a:extLst>
              <a:ext uri="{FF2B5EF4-FFF2-40B4-BE49-F238E27FC236}">
                <a16:creationId xmlns:a16="http://schemas.microsoft.com/office/drawing/2014/main" id="{3C68DB91-2921-F041-8F7F-AE62528474C8}"/>
              </a:ext>
            </a:extLst>
          </p:cNvPr>
          <p:cNvSpPr>
            <a:spLocks noChangeArrowheads="1"/>
          </p:cNvSpPr>
          <p:nvPr/>
        </p:nvSpPr>
        <p:spPr bwMode="auto">
          <a:xfrm>
            <a:off x="585788" y="31607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0" name="AutoShape 29">
            <a:extLst>
              <a:ext uri="{FF2B5EF4-FFF2-40B4-BE49-F238E27FC236}">
                <a16:creationId xmlns:a16="http://schemas.microsoft.com/office/drawing/2014/main" id="{742B767A-1255-EE40-95EE-C13C8D65E932}"/>
              </a:ext>
            </a:extLst>
          </p:cNvPr>
          <p:cNvSpPr>
            <a:spLocks noChangeArrowheads="1"/>
          </p:cNvSpPr>
          <p:nvPr/>
        </p:nvSpPr>
        <p:spPr bwMode="auto">
          <a:xfrm>
            <a:off x="585788" y="31623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9396" name="Title 1">
            <a:extLst>
              <a:ext uri="{FF2B5EF4-FFF2-40B4-BE49-F238E27FC236}">
                <a16:creationId xmlns:a16="http://schemas.microsoft.com/office/drawing/2014/main" id="{6CB7D5B9-BF22-914F-B503-1AE7F6BA4237}"/>
              </a:ext>
            </a:extLst>
          </p:cNvPr>
          <p:cNvSpPr>
            <a:spLocks noGrp="1"/>
          </p:cNvSpPr>
          <p:nvPr>
            <p:ph type="title"/>
          </p:nvPr>
        </p:nvSpPr>
        <p:spPr>
          <a:xfrm>
            <a:off x="152400" y="-76200"/>
            <a:ext cx="6248400" cy="1066800"/>
          </a:xfrm>
        </p:spPr>
        <p:txBody>
          <a:bodyPr/>
          <a:lstStyle/>
          <a:p>
            <a:r>
              <a:rPr lang="en-US" altLang="en-US" sz="3400" dirty="0">
                <a:ea typeface="ＭＳ Ｐゴシック" panose="020B0600070205080204" pitchFamily="34" charset="-128"/>
              </a:rPr>
              <a:t>Fine-Grained Multithreading of Warps </a:t>
            </a:r>
          </a:p>
        </p:txBody>
      </p:sp>
      <p:sp>
        <p:nvSpPr>
          <p:cNvPr id="59397" name="Slide Number Placeholder 3">
            <a:extLst>
              <a:ext uri="{FF2B5EF4-FFF2-40B4-BE49-F238E27FC236}">
                <a16:creationId xmlns:a16="http://schemas.microsoft.com/office/drawing/2014/main" id="{690F634C-255D-E941-9A20-D84E84D4480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F5DE5-4BD2-AD46-8CE1-C6D3CA9F4C4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9398" name="Text Box 3">
            <a:extLst>
              <a:ext uri="{FF2B5EF4-FFF2-40B4-BE49-F238E27FC236}">
                <a16:creationId xmlns:a16="http://schemas.microsoft.com/office/drawing/2014/main" id="{FF24122C-12C2-C84B-B4C0-335DC8F21DB0}"/>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9399" name="Group 5">
            <a:extLst>
              <a:ext uri="{FF2B5EF4-FFF2-40B4-BE49-F238E27FC236}">
                <a16:creationId xmlns:a16="http://schemas.microsoft.com/office/drawing/2014/main" id="{0E5F1635-264D-AE47-92A4-F31919397F09}"/>
              </a:ext>
            </a:extLst>
          </p:cNvPr>
          <p:cNvGrpSpPr>
            <a:grpSpLocks/>
          </p:cNvGrpSpPr>
          <p:nvPr/>
        </p:nvGrpSpPr>
        <p:grpSpPr bwMode="auto">
          <a:xfrm>
            <a:off x="811213" y="3124200"/>
            <a:ext cx="1981200" cy="2590800"/>
            <a:chOff x="949325" y="1509713"/>
            <a:chExt cx="1981200" cy="2590800"/>
          </a:xfrm>
        </p:grpSpPr>
        <p:sp>
          <p:nvSpPr>
            <p:cNvPr id="59420" name="AutoShape 33">
              <a:extLst>
                <a:ext uri="{FF2B5EF4-FFF2-40B4-BE49-F238E27FC236}">
                  <a16:creationId xmlns:a16="http://schemas.microsoft.com/office/drawing/2014/main" id="{AEC4DF6E-AD1D-1546-BB79-1BF182B61DB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1" name="AutoShape 34">
              <a:extLst>
                <a:ext uri="{FF2B5EF4-FFF2-40B4-BE49-F238E27FC236}">
                  <a16:creationId xmlns:a16="http://schemas.microsoft.com/office/drawing/2014/main" id="{18E28C8F-2BDF-A341-A0F3-A481C1380DFC}"/>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2" name="AutoShape 35">
              <a:extLst>
                <a:ext uri="{FF2B5EF4-FFF2-40B4-BE49-F238E27FC236}">
                  <a16:creationId xmlns:a16="http://schemas.microsoft.com/office/drawing/2014/main" id="{632609B9-207D-B547-8A30-B93A7D71C46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23" name="AutoShape 36">
              <a:extLst>
                <a:ext uri="{FF2B5EF4-FFF2-40B4-BE49-F238E27FC236}">
                  <a16:creationId xmlns:a16="http://schemas.microsoft.com/office/drawing/2014/main" id="{A6DF327B-8922-F44E-A891-94E851D838B8}"/>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24" name="Line 37">
              <a:extLst>
                <a:ext uri="{FF2B5EF4-FFF2-40B4-BE49-F238E27FC236}">
                  <a16:creationId xmlns:a16="http://schemas.microsoft.com/office/drawing/2014/main" id="{D6223DE2-0F2D-E644-83E5-0B76EF453E93}"/>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5" name="Line 38">
              <a:extLst>
                <a:ext uri="{FF2B5EF4-FFF2-40B4-BE49-F238E27FC236}">
                  <a16:creationId xmlns:a16="http://schemas.microsoft.com/office/drawing/2014/main" id="{C73664B7-01CB-C647-9C38-A69D25B90336}"/>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6" name="Line 39">
              <a:extLst>
                <a:ext uri="{FF2B5EF4-FFF2-40B4-BE49-F238E27FC236}">
                  <a16:creationId xmlns:a16="http://schemas.microsoft.com/office/drawing/2014/main" id="{DCA2DCA7-97EE-DB42-9528-3F6D1C01A7AC}"/>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7" name="AutoShape 47">
              <a:extLst>
                <a:ext uri="{FF2B5EF4-FFF2-40B4-BE49-F238E27FC236}">
                  <a16:creationId xmlns:a16="http://schemas.microsoft.com/office/drawing/2014/main" id="{2E500078-9FFA-4046-A763-1D573D25CE9E}"/>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400" name="Group 4">
            <a:extLst>
              <a:ext uri="{FF2B5EF4-FFF2-40B4-BE49-F238E27FC236}">
                <a16:creationId xmlns:a16="http://schemas.microsoft.com/office/drawing/2014/main" id="{41EF0CC6-4147-EE4A-845D-AB79FF679E0C}"/>
              </a:ext>
            </a:extLst>
          </p:cNvPr>
          <p:cNvGrpSpPr>
            <a:grpSpLocks/>
          </p:cNvGrpSpPr>
          <p:nvPr/>
        </p:nvGrpSpPr>
        <p:grpSpPr bwMode="auto">
          <a:xfrm>
            <a:off x="3276600" y="3124200"/>
            <a:ext cx="1981200" cy="2590800"/>
            <a:chOff x="2930525" y="1509713"/>
            <a:chExt cx="1981200" cy="2590800"/>
          </a:xfrm>
        </p:grpSpPr>
        <p:sp>
          <p:nvSpPr>
            <p:cNvPr id="59412" name="AutoShape 40">
              <a:extLst>
                <a:ext uri="{FF2B5EF4-FFF2-40B4-BE49-F238E27FC236}">
                  <a16:creationId xmlns:a16="http://schemas.microsoft.com/office/drawing/2014/main" id="{04DECB85-D72E-BC43-9FD2-099BA453D83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3" name="AutoShape 41">
              <a:extLst>
                <a:ext uri="{FF2B5EF4-FFF2-40B4-BE49-F238E27FC236}">
                  <a16:creationId xmlns:a16="http://schemas.microsoft.com/office/drawing/2014/main" id="{5C9DD7A8-D487-8547-BC7A-32A57D2D988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4" name="AutoShape 42">
              <a:extLst>
                <a:ext uri="{FF2B5EF4-FFF2-40B4-BE49-F238E27FC236}">
                  <a16:creationId xmlns:a16="http://schemas.microsoft.com/office/drawing/2014/main" id="{059CAA96-371D-A342-8762-77CCE78DDE9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15" name="AutoShape 43">
              <a:extLst>
                <a:ext uri="{FF2B5EF4-FFF2-40B4-BE49-F238E27FC236}">
                  <a16:creationId xmlns:a16="http://schemas.microsoft.com/office/drawing/2014/main" id="{FF62A944-9A86-1B41-8F1E-A88C1731C0F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16" name="Line 44">
              <a:extLst>
                <a:ext uri="{FF2B5EF4-FFF2-40B4-BE49-F238E27FC236}">
                  <a16:creationId xmlns:a16="http://schemas.microsoft.com/office/drawing/2014/main" id="{F9CB3DE2-E5A9-BB49-A9D5-30C8F92D84C4}"/>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7" name="Line 45">
              <a:extLst>
                <a:ext uri="{FF2B5EF4-FFF2-40B4-BE49-F238E27FC236}">
                  <a16:creationId xmlns:a16="http://schemas.microsoft.com/office/drawing/2014/main" id="{9AD41A92-C8E0-B540-AD4D-F962BD9B5C98}"/>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8" name="Line 46">
              <a:extLst>
                <a:ext uri="{FF2B5EF4-FFF2-40B4-BE49-F238E27FC236}">
                  <a16:creationId xmlns:a16="http://schemas.microsoft.com/office/drawing/2014/main" id="{A7C282D0-5039-2B4E-B2C2-DDDA5351CC28}"/>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9" name="AutoShape 48">
              <a:extLst>
                <a:ext uri="{FF2B5EF4-FFF2-40B4-BE49-F238E27FC236}">
                  <a16:creationId xmlns:a16="http://schemas.microsoft.com/office/drawing/2014/main" id="{FCA3EEBA-4AAA-6146-8B6B-E7697E2F2C4F}"/>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949F969C-9498-9941-9E3E-4393823415DB}"/>
              </a:ext>
            </a:extLst>
          </p:cNvPr>
          <p:cNvSpPr txBox="1">
            <a:spLocks noChangeArrowheads="1"/>
          </p:cNvSpPr>
          <p:nvPr/>
        </p:nvSpPr>
        <p:spPr bwMode="auto">
          <a:xfrm>
            <a:off x="8112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BC041A42-9BF5-4346-8A35-B3BAA463D529}"/>
              </a:ext>
            </a:extLst>
          </p:cNvPr>
          <p:cNvSpPr txBox="1">
            <a:spLocks noChangeArrowheads="1"/>
          </p:cNvSpPr>
          <p:nvPr/>
        </p:nvSpPr>
        <p:spPr bwMode="auto">
          <a:xfrm>
            <a:off x="27924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9403" name="Line 55">
            <a:extLst>
              <a:ext uri="{FF2B5EF4-FFF2-40B4-BE49-F238E27FC236}">
                <a16:creationId xmlns:a16="http://schemas.microsoft.com/office/drawing/2014/main" id="{BFF0D03E-AC45-0841-85D2-26524231FFEF}"/>
              </a:ext>
            </a:extLst>
          </p:cNvPr>
          <p:cNvSpPr>
            <a:spLocks noChangeShapeType="1"/>
          </p:cNvSpPr>
          <p:nvPr/>
        </p:nvSpPr>
        <p:spPr bwMode="auto">
          <a:xfrm>
            <a:off x="6019800" y="41148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Text Box 32">
            <a:extLst>
              <a:ext uri="{FF2B5EF4-FFF2-40B4-BE49-F238E27FC236}">
                <a16:creationId xmlns:a16="http://schemas.microsoft.com/office/drawing/2014/main" id="{5B6CDE54-A0B7-9649-B1EA-D8BB0CFE2699}"/>
              </a:ext>
            </a:extLst>
          </p:cNvPr>
          <p:cNvSpPr txBox="1">
            <a:spLocks noChangeArrowheads="1"/>
          </p:cNvSpPr>
          <p:nvPr/>
        </p:nvSpPr>
        <p:spPr bwMode="auto">
          <a:xfrm>
            <a:off x="7086600" y="32575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62" name="Content Placeholder 2">
            <a:extLst>
              <a:ext uri="{FF2B5EF4-FFF2-40B4-BE49-F238E27FC236}">
                <a16:creationId xmlns:a16="http://schemas.microsoft.com/office/drawing/2014/main" id="{4534E9F4-83D0-7B4C-9938-C0F2837D98FE}"/>
              </a:ext>
            </a:extLst>
          </p:cNvPr>
          <p:cNvSpPr>
            <a:spLocks noGrp="1"/>
          </p:cNvSpPr>
          <p:nvPr>
            <p:ph idx="1"/>
          </p:nvPr>
        </p:nvSpPr>
        <p:spPr>
          <a:xfrm>
            <a:off x="0" y="996950"/>
            <a:ext cx="8991600" cy="1365250"/>
          </a:xfrm>
        </p:spPr>
        <p:txBody>
          <a:bodyPr/>
          <a:lstStyle/>
          <a:p>
            <a:r>
              <a:rPr lang="en-US" altLang="en-US" dirty="0">
                <a:ea typeface="ＭＳ Ｐゴシック" panose="020B0600070205080204" pitchFamily="34" charset="-128"/>
              </a:rPr>
              <a:t>Assume a warp consists of </a:t>
            </a:r>
            <a:r>
              <a:rPr lang="en-US" altLang="en-US" dirty="0">
                <a:solidFill>
                  <a:srgbClr val="0432FF"/>
                </a:solidFill>
                <a:ea typeface="ＭＳ Ｐゴシック" panose="020B0600070205080204" pitchFamily="34" charset="-128"/>
              </a:rPr>
              <a:t>32 threads</a:t>
            </a:r>
          </a:p>
          <a:p>
            <a:r>
              <a:rPr lang="en-US" altLang="en-US" dirty="0">
                <a:ea typeface="ＭＳ Ｐゴシック" panose="020B0600070205080204" pitchFamily="34" charset="-128"/>
              </a:rPr>
              <a:t>If you have </a:t>
            </a:r>
            <a:r>
              <a:rPr lang="en-US" altLang="en-US" dirty="0">
                <a:solidFill>
                  <a:srgbClr val="00B050"/>
                </a:solidFill>
                <a:ea typeface="ＭＳ Ｐゴシック" panose="020B0600070205080204" pitchFamily="34" charset="-128"/>
              </a:rPr>
              <a:t>32K iterations, and 1 iteration/thread </a:t>
            </a:r>
            <a:r>
              <a:rPr lang="en-US" altLang="en-US" dirty="0">
                <a:solidFill>
                  <a:srgbClr val="00B050"/>
                </a:solidFill>
                <a:ea typeface="ＭＳ Ｐゴシック" panose="020B0600070205080204" pitchFamily="34" charset="-128"/>
                <a:sym typeface="Wingdings" pitchFamily="2" charset="2"/>
              </a:rPr>
              <a:t> 1K warps</a:t>
            </a:r>
          </a:p>
          <a:p>
            <a:r>
              <a:rPr lang="en-US" altLang="en-US" dirty="0">
                <a:ea typeface="ＭＳ Ｐゴシック" panose="020B0600070205080204" pitchFamily="34" charset="-128"/>
                <a:sym typeface="Wingdings" pitchFamily="2" charset="2"/>
              </a:rPr>
              <a:t>Warps can be </a:t>
            </a:r>
            <a:r>
              <a:rPr lang="en-US" altLang="en-US" dirty="0">
                <a:solidFill>
                  <a:srgbClr val="0432FF"/>
                </a:solidFill>
                <a:ea typeface="ＭＳ Ｐゴシック" panose="020B0600070205080204" pitchFamily="34" charset="-128"/>
                <a:sym typeface="Wingdings" pitchFamily="2" charset="2"/>
              </a:rPr>
              <a:t>interleaved on the same pipeline</a:t>
            </a:r>
            <a:r>
              <a:rPr lang="en-US" altLang="en-US" dirty="0">
                <a:ea typeface="ＭＳ Ｐゴシック" panose="020B0600070205080204" pitchFamily="34" charset="-128"/>
                <a:sym typeface="Wingdings" pitchFamily="2" charset="2"/>
              </a:rPr>
              <a:t>  </a:t>
            </a:r>
            <a:r>
              <a:rPr lang="en-US" altLang="en-US" dirty="0">
                <a:solidFill>
                  <a:srgbClr val="FF0000"/>
                </a:solidFill>
                <a:ea typeface="ＭＳ Ｐゴシック" panose="020B0600070205080204" pitchFamily="34" charset="-128"/>
                <a:sym typeface="Wingdings" pitchFamily="2" charset="2"/>
              </a:rPr>
              <a:t>Fine grained multithreading of warps</a:t>
            </a:r>
            <a:endParaRPr lang="en-US" altLang="en-US" dirty="0">
              <a:solidFill>
                <a:srgbClr val="FF0000"/>
              </a:solidFill>
              <a:ea typeface="ＭＳ Ｐゴシック" panose="020B0600070205080204" pitchFamily="34" charset="-128"/>
            </a:endParaRPr>
          </a:p>
        </p:txBody>
      </p:sp>
      <p:sp>
        <p:nvSpPr>
          <p:cNvPr id="64" name="Text Box 32">
            <a:extLst>
              <a:ext uri="{FF2B5EF4-FFF2-40B4-BE49-F238E27FC236}">
                <a16:creationId xmlns:a16="http://schemas.microsoft.com/office/drawing/2014/main" id="{DCEDAA7C-3856-5E44-893A-CAE3C8864102}"/>
              </a:ext>
            </a:extLst>
          </p:cNvPr>
          <p:cNvSpPr txBox="1">
            <a:spLocks noChangeArrowheads="1"/>
          </p:cNvSpPr>
          <p:nvPr/>
        </p:nvSpPr>
        <p:spPr bwMode="auto">
          <a:xfrm>
            <a:off x="7081838" y="3262313"/>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1 at PC X</a:t>
            </a:r>
          </a:p>
        </p:txBody>
      </p:sp>
      <p:sp>
        <p:nvSpPr>
          <p:cNvPr id="66" name="Text Box 49">
            <a:extLst>
              <a:ext uri="{FF2B5EF4-FFF2-40B4-BE49-F238E27FC236}">
                <a16:creationId xmlns:a16="http://schemas.microsoft.com/office/drawing/2014/main" id="{4A8FD991-218E-FD4E-9BF3-A08F84917C05}"/>
              </a:ext>
            </a:extLst>
          </p:cNvPr>
          <p:cNvSpPr txBox="1">
            <a:spLocks noChangeArrowheads="1"/>
          </p:cNvSpPr>
          <p:nvPr/>
        </p:nvSpPr>
        <p:spPr bwMode="auto">
          <a:xfrm>
            <a:off x="809625"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33</a:t>
            </a:r>
          </a:p>
        </p:txBody>
      </p:sp>
      <p:sp>
        <p:nvSpPr>
          <p:cNvPr id="67" name="Text Box 50">
            <a:extLst>
              <a:ext uri="{FF2B5EF4-FFF2-40B4-BE49-F238E27FC236}">
                <a16:creationId xmlns:a16="http://schemas.microsoft.com/office/drawing/2014/main" id="{3C05474C-B8B0-E64A-BE6E-1B6A950CCBE8}"/>
              </a:ext>
            </a:extLst>
          </p:cNvPr>
          <p:cNvSpPr txBox="1">
            <a:spLocks noChangeArrowheads="1"/>
          </p:cNvSpPr>
          <p:nvPr/>
        </p:nvSpPr>
        <p:spPr bwMode="auto">
          <a:xfrm>
            <a:off x="2819400"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34</a:t>
            </a:r>
          </a:p>
        </p:txBody>
      </p:sp>
      <p:sp>
        <p:nvSpPr>
          <p:cNvPr id="69" name="Text Box 32">
            <a:extLst>
              <a:ext uri="{FF2B5EF4-FFF2-40B4-BE49-F238E27FC236}">
                <a16:creationId xmlns:a16="http://schemas.microsoft.com/office/drawing/2014/main" id="{B9DA7F49-A3D7-5749-9162-F8ACF28F810F}"/>
              </a:ext>
            </a:extLst>
          </p:cNvPr>
          <p:cNvSpPr txBox="1">
            <a:spLocks noChangeArrowheads="1"/>
          </p:cNvSpPr>
          <p:nvPr/>
        </p:nvSpPr>
        <p:spPr bwMode="auto">
          <a:xfrm>
            <a:off x="7086600" y="4572000"/>
            <a:ext cx="2157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DD38E8"/>
                </a:solidFill>
                <a:effectLst/>
                <a:uLnTx/>
                <a:uFillTx/>
                <a:latin typeface="Verdana" panose="020B0604030504040204" pitchFamily="34" charset="0"/>
                <a:ea typeface="굴림" panose="020B0600000101010101" pitchFamily="34" charset="-127"/>
                <a:cs typeface="+mn-cs"/>
              </a:rPr>
              <a:t>Warp 20 at PC X+2</a:t>
            </a:r>
          </a:p>
        </p:txBody>
      </p:sp>
      <p:sp>
        <p:nvSpPr>
          <p:cNvPr id="72" name="Text Box 49">
            <a:extLst>
              <a:ext uri="{FF2B5EF4-FFF2-40B4-BE49-F238E27FC236}">
                <a16:creationId xmlns:a16="http://schemas.microsoft.com/office/drawing/2014/main" id="{C681CB0E-B3A7-A849-9D6A-35BB95A54F62}"/>
              </a:ext>
            </a:extLst>
          </p:cNvPr>
          <p:cNvSpPr txBox="1">
            <a:spLocks noChangeArrowheads="1"/>
          </p:cNvSpPr>
          <p:nvPr/>
        </p:nvSpPr>
        <p:spPr bwMode="auto">
          <a:xfrm>
            <a:off x="838200" y="5838825"/>
            <a:ext cx="1600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+ 1</a:t>
            </a:r>
          </a:p>
        </p:txBody>
      </p:sp>
      <p:sp>
        <p:nvSpPr>
          <p:cNvPr id="73" name="Text Box 49">
            <a:extLst>
              <a:ext uri="{FF2B5EF4-FFF2-40B4-BE49-F238E27FC236}">
                <a16:creationId xmlns:a16="http://schemas.microsoft.com/office/drawing/2014/main" id="{BA6375E5-934B-9D43-B676-5A6B41B73002}"/>
              </a:ext>
            </a:extLst>
          </p:cNvPr>
          <p:cNvSpPr txBox="1">
            <a:spLocks noChangeArrowheads="1"/>
          </p:cNvSpPr>
          <p:nvPr/>
        </p:nvSpPr>
        <p:spPr bwMode="auto">
          <a:xfrm>
            <a:off x="2819400" y="5830888"/>
            <a:ext cx="1676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+ 2</a:t>
            </a:r>
          </a:p>
        </p:txBody>
      </p:sp>
    </p:spTree>
    <p:extLst>
      <p:ext uri="{BB962C8B-B14F-4D97-AF65-F5344CB8AC3E}">
        <p14:creationId xmlns:p14="http://schemas.microsoft.com/office/powerpoint/2010/main" val="27790469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31"/>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30"/>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5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1"/>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6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67"/>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3"/>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63" grpId="0" animBg="1"/>
      <p:bldP spid="63" grpId="1" animBg="1"/>
      <p:bldP spid="30" grpId="0" animBg="1"/>
      <p:bldP spid="30" grpId="1" animBg="1"/>
      <p:bldP spid="50" grpId="0"/>
      <p:bldP spid="50" grpId="1"/>
      <p:bldP spid="51" grpId="0"/>
      <p:bldP spid="51" grpId="1"/>
      <p:bldP spid="31" grpId="0"/>
      <p:bldP spid="31" grpId="1"/>
      <p:bldP spid="64" grpId="0"/>
      <p:bldP spid="64" grpId="1"/>
      <p:bldP spid="66" grpId="0"/>
      <p:bldP spid="66" grpId="1"/>
      <p:bldP spid="67" grpId="0"/>
      <p:bldP spid="67" grpId="1"/>
      <p:bldP spid="69" grpId="0"/>
      <p:bldP spid="72" grpId="0"/>
      <p:bldP spid="7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1">
            <a:extLst>
              <a:ext uri="{FF2B5EF4-FFF2-40B4-BE49-F238E27FC236}">
                <a16:creationId xmlns:a16="http://schemas.microsoft.com/office/drawing/2014/main" id="{36B6618B-8529-5E47-9BC3-56034824E607}"/>
              </a:ext>
            </a:extLst>
          </p:cNvPr>
          <p:cNvSpPr>
            <a:spLocks noGrp="1"/>
          </p:cNvSpPr>
          <p:nvPr>
            <p:ph type="title"/>
          </p:nvPr>
        </p:nvSpPr>
        <p:spPr/>
        <p:txBody>
          <a:bodyPr/>
          <a:lstStyle/>
          <a:p>
            <a:r>
              <a:rPr lang="en-US" altLang="en-US">
                <a:ea typeface="ＭＳ Ｐゴシック" panose="020B0600070205080204" pitchFamily="34" charset="-128"/>
              </a:rPr>
              <a:t>Warps and Warp-Level FGMT</a:t>
            </a:r>
          </a:p>
        </p:txBody>
      </p:sp>
      <p:sp>
        <p:nvSpPr>
          <p:cNvPr id="60418" name="Content Placeholder 2">
            <a:extLst>
              <a:ext uri="{FF2B5EF4-FFF2-40B4-BE49-F238E27FC236}">
                <a16:creationId xmlns:a16="http://schemas.microsoft.com/office/drawing/2014/main" id="{9DDF6860-8A15-F14C-887B-4A273D4F64B1}"/>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Warp: A </a:t>
            </a:r>
            <a:r>
              <a:rPr lang="en-US" altLang="en-US" dirty="0">
                <a:solidFill>
                  <a:srgbClr val="0432FF"/>
                </a:solidFill>
                <a:ea typeface="ＭＳ Ｐゴシック" panose="020B0600070205080204" pitchFamily="34" charset="-128"/>
              </a:rPr>
              <a:t>set of threads that execute the same instruction </a:t>
            </a:r>
            <a:r>
              <a:rPr lang="en-US" altLang="en-US" dirty="0">
                <a:ea typeface="ＭＳ Ｐゴシック" panose="020B0600070205080204" pitchFamily="34" charset="-128"/>
              </a:rPr>
              <a:t>(on different data elements) </a:t>
            </a:r>
            <a:r>
              <a:rPr lang="en-US" altLang="en-US" dirty="0">
                <a:ea typeface="ＭＳ Ｐゴシック" panose="020B0600070205080204" pitchFamily="34" charset="-128"/>
                <a:sym typeface="Wingdings" pitchFamily="2" charset="2"/>
              </a:rPr>
              <a:t> SIMT (</a:t>
            </a:r>
            <a:r>
              <a:rPr lang="en-US" altLang="en-US" dirty="0" err="1">
                <a:ea typeface="ＭＳ Ｐゴシック" panose="020B0600070205080204" pitchFamily="34" charset="-128"/>
                <a:sym typeface="Wingdings" pitchFamily="2" charset="2"/>
              </a:rPr>
              <a:t>Nvidia</a:t>
            </a:r>
            <a:r>
              <a:rPr lang="en-US" altLang="en-US" dirty="0">
                <a:ea typeface="ＭＳ Ｐゴシック" panose="020B0600070205080204" pitchFamily="34" charset="-128"/>
                <a:sym typeface="Wingdings" pitchFamily="2" charset="2"/>
              </a:rPr>
              <a:t>-speak)</a:t>
            </a:r>
            <a:endParaRPr lang="en-US" altLang="en-US" dirty="0">
              <a:ea typeface="ＭＳ Ｐゴシック" panose="020B0600070205080204" pitchFamily="34" charset="-128"/>
            </a:endParaRPr>
          </a:p>
          <a:p>
            <a:r>
              <a:rPr lang="en-CA" altLang="ja-JP" dirty="0">
                <a:latin typeface="Arial  " charset="0"/>
                <a:ea typeface="ＭＳ Ｐゴシック" panose="020B0600070205080204" pitchFamily="34" charset="-128"/>
              </a:rPr>
              <a:t>All threads run the same code</a:t>
            </a:r>
          </a:p>
          <a:p>
            <a:r>
              <a:rPr lang="en-US" altLang="en-US" sz="1800" dirty="0">
                <a:ea typeface="ＭＳ Ｐゴシック" panose="020B0600070205080204" pitchFamily="34" charset="-128"/>
              </a:rPr>
              <a:t>Warp: The threads that run lengthwise in a woven fabric …</a:t>
            </a:r>
            <a:endParaRPr lang="en-CA" altLang="ja-JP" sz="1800" dirty="0">
              <a:latin typeface="Arial  " charset="0"/>
              <a:ea typeface="ＭＳ Ｐゴシック" panose="020B0600070205080204" pitchFamily="34" charset="-128"/>
            </a:endParaRP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60419" name="Slide Number Placeholder 3">
            <a:extLst>
              <a:ext uri="{FF2B5EF4-FFF2-40B4-BE49-F238E27FC236}">
                <a16:creationId xmlns:a16="http://schemas.microsoft.com/office/drawing/2014/main" id="{DC360BC6-7CE3-BC4D-AA46-C342D242FC8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61A8CC-ABB5-7549-BFD1-7308867995C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0420" name="AutoShape 25">
            <a:extLst>
              <a:ext uri="{FF2B5EF4-FFF2-40B4-BE49-F238E27FC236}">
                <a16:creationId xmlns:a16="http://schemas.microsoft.com/office/drawing/2014/main" id="{61CC6867-232A-AE4A-A679-CCECC09A170E}"/>
              </a:ext>
            </a:extLst>
          </p:cNvPr>
          <p:cNvSpPr>
            <a:spLocks noChangeAspect="1" noChangeArrowheads="1" noTextEdit="1"/>
          </p:cNvSpPr>
          <p:nvPr/>
        </p:nvSpPr>
        <p:spPr bwMode="auto">
          <a:xfrm>
            <a:off x="461963" y="3160713"/>
            <a:ext cx="8193087" cy="2341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1" name="Rectangle 27">
            <a:extLst>
              <a:ext uri="{FF2B5EF4-FFF2-40B4-BE49-F238E27FC236}">
                <a16:creationId xmlns:a16="http://schemas.microsoft.com/office/drawing/2014/main" id="{9720763F-4451-9A40-86F2-8CA9EB0B682D}"/>
              </a:ext>
            </a:extLst>
          </p:cNvPr>
          <p:cNvSpPr>
            <a:spLocks noChangeArrowheads="1"/>
          </p:cNvSpPr>
          <p:nvPr/>
        </p:nvSpPr>
        <p:spPr bwMode="auto">
          <a:xfrm>
            <a:off x="5981700" y="3194050"/>
            <a:ext cx="2640013" cy="1627188"/>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2" name="Rectangle 28">
            <a:extLst>
              <a:ext uri="{FF2B5EF4-FFF2-40B4-BE49-F238E27FC236}">
                <a16:creationId xmlns:a16="http://schemas.microsoft.com/office/drawing/2014/main" id="{F39113E5-0469-C84B-8C09-03827AF73407}"/>
              </a:ext>
            </a:extLst>
          </p:cNvPr>
          <p:cNvSpPr>
            <a:spLocks noChangeArrowheads="1"/>
          </p:cNvSpPr>
          <p:nvPr/>
        </p:nvSpPr>
        <p:spPr bwMode="auto">
          <a:xfrm>
            <a:off x="5981700" y="3194050"/>
            <a:ext cx="2640013" cy="162718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3" name="Rectangle 29">
            <a:extLst>
              <a:ext uri="{FF2B5EF4-FFF2-40B4-BE49-F238E27FC236}">
                <a16:creationId xmlns:a16="http://schemas.microsoft.com/office/drawing/2014/main" id="{2011A601-50A1-4041-BA61-602C826E87FE}"/>
              </a:ext>
            </a:extLst>
          </p:cNvPr>
          <p:cNvSpPr>
            <a:spLocks noChangeArrowheads="1"/>
          </p:cNvSpPr>
          <p:nvPr/>
        </p:nvSpPr>
        <p:spPr bwMode="auto">
          <a:xfrm>
            <a:off x="6183313" y="3398838"/>
            <a:ext cx="2235200" cy="3048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4" name="Rectangle 30">
            <a:extLst>
              <a:ext uri="{FF2B5EF4-FFF2-40B4-BE49-F238E27FC236}">
                <a16:creationId xmlns:a16="http://schemas.microsoft.com/office/drawing/2014/main" id="{EA58D1C4-D502-0245-84B1-66FC9D8606AB}"/>
              </a:ext>
            </a:extLst>
          </p:cNvPr>
          <p:cNvSpPr>
            <a:spLocks noChangeArrowheads="1"/>
          </p:cNvSpPr>
          <p:nvPr/>
        </p:nvSpPr>
        <p:spPr bwMode="auto">
          <a:xfrm>
            <a:off x="6183313" y="33988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5" name="Rectangle 31">
            <a:extLst>
              <a:ext uri="{FF2B5EF4-FFF2-40B4-BE49-F238E27FC236}">
                <a16:creationId xmlns:a16="http://schemas.microsoft.com/office/drawing/2014/main" id="{D90A5794-9BE9-9B49-9FBC-7113D68E6AE2}"/>
              </a:ext>
            </a:extLst>
          </p:cNvPr>
          <p:cNvSpPr>
            <a:spLocks noChangeArrowheads="1"/>
          </p:cNvSpPr>
          <p:nvPr/>
        </p:nvSpPr>
        <p:spPr bwMode="auto">
          <a:xfrm>
            <a:off x="6397625" y="3389313"/>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6" name="Rectangle 32">
            <a:extLst>
              <a:ext uri="{FF2B5EF4-FFF2-40B4-BE49-F238E27FC236}">
                <a16:creationId xmlns:a16="http://schemas.microsoft.com/office/drawing/2014/main" id="{87A687BF-4C51-864C-B3C1-C22D9B581BCE}"/>
              </a:ext>
            </a:extLst>
          </p:cNvPr>
          <p:cNvSpPr>
            <a:spLocks noChangeArrowheads="1"/>
          </p:cNvSpPr>
          <p:nvPr/>
        </p:nvSpPr>
        <p:spPr bwMode="auto">
          <a:xfrm>
            <a:off x="6183313" y="3703638"/>
            <a:ext cx="2235200" cy="303212"/>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7" name="Rectangle 33">
            <a:extLst>
              <a:ext uri="{FF2B5EF4-FFF2-40B4-BE49-F238E27FC236}">
                <a16:creationId xmlns:a16="http://schemas.microsoft.com/office/drawing/2014/main" id="{F8BC4475-285C-524D-8821-E4BC72E5D599}"/>
              </a:ext>
            </a:extLst>
          </p:cNvPr>
          <p:cNvSpPr>
            <a:spLocks noChangeArrowheads="1"/>
          </p:cNvSpPr>
          <p:nvPr/>
        </p:nvSpPr>
        <p:spPr bwMode="auto">
          <a:xfrm>
            <a:off x="6183313" y="3703638"/>
            <a:ext cx="2235200" cy="3032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8" name="Rectangle 34">
            <a:extLst>
              <a:ext uri="{FF2B5EF4-FFF2-40B4-BE49-F238E27FC236}">
                <a16:creationId xmlns:a16="http://schemas.microsoft.com/office/drawing/2014/main" id="{10DDD0BE-EC85-9D4C-BA81-0D09DC511315}"/>
              </a:ext>
            </a:extLst>
          </p:cNvPr>
          <p:cNvSpPr>
            <a:spLocks noChangeArrowheads="1"/>
          </p:cNvSpPr>
          <p:nvPr/>
        </p:nvSpPr>
        <p:spPr bwMode="auto">
          <a:xfrm>
            <a:off x="6397625" y="3684588"/>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9" name="Freeform 35">
            <a:extLst>
              <a:ext uri="{FF2B5EF4-FFF2-40B4-BE49-F238E27FC236}">
                <a16:creationId xmlns:a16="http://schemas.microsoft.com/office/drawing/2014/main" id="{5174AFDF-FA1C-D14C-850D-666229E91172}"/>
              </a:ext>
            </a:extLst>
          </p:cNvPr>
          <p:cNvSpPr>
            <a:spLocks/>
          </p:cNvSpPr>
          <p:nvPr/>
        </p:nvSpPr>
        <p:spPr bwMode="auto">
          <a:xfrm>
            <a:off x="7277100" y="4059238"/>
            <a:ext cx="49213" cy="50800"/>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0" name="Freeform 36">
            <a:extLst>
              <a:ext uri="{FF2B5EF4-FFF2-40B4-BE49-F238E27FC236}">
                <a16:creationId xmlns:a16="http://schemas.microsoft.com/office/drawing/2014/main" id="{571C8627-58EC-D345-93E7-C24DA631CEAE}"/>
              </a:ext>
            </a:extLst>
          </p:cNvPr>
          <p:cNvSpPr>
            <a:spLocks/>
          </p:cNvSpPr>
          <p:nvPr/>
        </p:nvSpPr>
        <p:spPr bwMode="auto">
          <a:xfrm>
            <a:off x="7277100" y="40592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5"/>
                  <a:pt x="24" y="32"/>
                  <a:pt x="15"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1" name="Freeform 37">
            <a:extLst>
              <a:ext uri="{FF2B5EF4-FFF2-40B4-BE49-F238E27FC236}">
                <a16:creationId xmlns:a16="http://schemas.microsoft.com/office/drawing/2014/main" id="{A4F95506-5952-3441-B1BF-5DFDAE15875A}"/>
              </a:ext>
            </a:extLst>
          </p:cNvPr>
          <p:cNvSpPr>
            <a:spLocks/>
          </p:cNvSpPr>
          <p:nvPr/>
        </p:nvSpPr>
        <p:spPr bwMode="auto">
          <a:xfrm>
            <a:off x="7277100" y="4159250"/>
            <a:ext cx="49213" cy="52388"/>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2" name="Freeform 38">
            <a:extLst>
              <a:ext uri="{FF2B5EF4-FFF2-40B4-BE49-F238E27FC236}">
                <a16:creationId xmlns:a16="http://schemas.microsoft.com/office/drawing/2014/main" id="{6FBB0E23-1AFB-8D47-9A4B-E4E8BFD0DD5D}"/>
              </a:ext>
            </a:extLst>
          </p:cNvPr>
          <p:cNvSpPr>
            <a:spLocks/>
          </p:cNvSpPr>
          <p:nvPr/>
        </p:nvSpPr>
        <p:spPr bwMode="auto">
          <a:xfrm>
            <a:off x="7277100" y="4159250"/>
            <a:ext cx="49213" cy="52388"/>
          </a:xfrm>
          <a:custGeom>
            <a:avLst/>
            <a:gdLst>
              <a:gd name="T0" fmla="*/ 0 w 31"/>
              <a:gd name="T1" fmla="*/ 2147483647 h 33"/>
              <a:gd name="T2" fmla="*/ 2147483647 w 31"/>
              <a:gd name="T3" fmla="*/ 0 h 33"/>
              <a:gd name="T4" fmla="*/ 2147483647 w 31"/>
              <a:gd name="T5" fmla="*/ 2147483647 h 33"/>
              <a:gd name="T6" fmla="*/ 2147483647 w 31"/>
              <a:gd name="T7" fmla="*/ 2147483647 h 33"/>
              <a:gd name="T8" fmla="*/ 2147483647 w 31"/>
              <a:gd name="T9" fmla="*/ 2147483647 h 33"/>
              <a:gd name="T10" fmla="*/ 0 w 31"/>
              <a:gd name="T11" fmla="*/ 2147483647 h 33"/>
              <a:gd name="T12" fmla="*/ 0 60000 65536"/>
              <a:gd name="T13" fmla="*/ 0 60000 65536"/>
              <a:gd name="T14" fmla="*/ 0 60000 65536"/>
              <a:gd name="T15" fmla="*/ 0 60000 65536"/>
              <a:gd name="T16" fmla="*/ 0 60000 65536"/>
              <a:gd name="T17" fmla="*/ 0 60000 65536"/>
              <a:gd name="T18" fmla="*/ 0 w 31"/>
              <a:gd name="T19" fmla="*/ 0 h 33"/>
              <a:gd name="T20" fmla="*/ 31 w 3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1" h="33">
                <a:moveTo>
                  <a:pt x="0" y="17"/>
                </a:moveTo>
                <a:cubicBezTo>
                  <a:pt x="0" y="8"/>
                  <a:pt x="7" y="0"/>
                  <a:pt x="15" y="0"/>
                </a:cubicBezTo>
                <a:cubicBezTo>
                  <a:pt x="24" y="0"/>
                  <a:pt x="31" y="8"/>
                  <a:pt x="31" y="17"/>
                </a:cubicBezTo>
                <a:cubicBezTo>
                  <a:pt x="31" y="17"/>
                  <a:pt x="31" y="17"/>
                  <a:pt x="31" y="17"/>
                </a:cubicBezTo>
                <a:cubicBezTo>
                  <a:pt x="31" y="26"/>
                  <a:pt x="24" y="33"/>
                  <a:pt x="15" y="33"/>
                </a:cubicBezTo>
                <a:cubicBezTo>
                  <a:pt x="7" y="33"/>
                  <a:pt x="0" y="26"/>
                  <a:pt x="0" y="17"/>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3" name="Freeform 39">
            <a:extLst>
              <a:ext uri="{FF2B5EF4-FFF2-40B4-BE49-F238E27FC236}">
                <a16:creationId xmlns:a16="http://schemas.microsoft.com/office/drawing/2014/main" id="{C576AB20-2B1F-FA41-B26F-613D3CCF9041}"/>
              </a:ext>
            </a:extLst>
          </p:cNvPr>
          <p:cNvSpPr>
            <a:spLocks/>
          </p:cNvSpPr>
          <p:nvPr/>
        </p:nvSpPr>
        <p:spPr bwMode="auto">
          <a:xfrm>
            <a:off x="7277100" y="4262438"/>
            <a:ext cx="49213"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4" name="Freeform 40">
            <a:extLst>
              <a:ext uri="{FF2B5EF4-FFF2-40B4-BE49-F238E27FC236}">
                <a16:creationId xmlns:a16="http://schemas.microsoft.com/office/drawing/2014/main" id="{2E363D99-A0CD-9041-B4DB-DCCC6B1F2E43}"/>
              </a:ext>
            </a:extLst>
          </p:cNvPr>
          <p:cNvSpPr>
            <a:spLocks/>
          </p:cNvSpPr>
          <p:nvPr/>
        </p:nvSpPr>
        <p:spPr bwMode="auto">
          <a:xfrm>
            <a:off x="7277100" y="42624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4"/>
                  <a:pt x="24" y="32"/>
                  <a:pt x="15" y="32"/>
                </a:cubicBezTo>
                <a:cubicBezTo>
                  <a:pt x="7" y="32"/>
                  <a:pt x="0" y="24"/>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5" name="Line 41">
            <a:extLst>
              <a:ext uri="{FF2B5EF4-FFF2-40B4-BE49-F238E27FC236}">
                <a16:creationId xmlns:a16="http://schemas.microsoft.com/office/drawing/2014/main" id="{405318B8-F48E-4F4B-A73B-235DE5ED0F2F}"/>
              </a:ext>
            </a:extLst>
          </p:cNvPr>
          <p:cNvSpPr>
            <a:spLocks noChangeShapeType="1"/>
          </p:cNvSpPr>
          <p:nvPr/>
        </p:nvSpPr>
        <p:spPr bwMode="auto">
          <a:xfrm>
            <a:off x="7300913" y="4668838"/>
            <a:ext cx="0" cy="22225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6" name="Freeform 42">
            <a:extLst>
              <a:ext uri="{FF2B5EF4-FFF2-40B4-BE49-F238E27FC236}">
                <a16:creationId xmlns:a16="http://schemas.microsoft.com/office/drawing/2014/main" id="{B437CBBA-343B-8D40-AAF0-2BA8F0ABBC77}"/>
              </a:ext>
            </a:extLst>
          </p:cNvPr>
          <p:cNvSpPr>
            <a:spLocks/>
          </p:cNvSpPr>
          <p:nvPr/>
        </p:nvSpPr>
        <p:spPr bwMode="auto">
          <a:xfrm>
            <a:off x="7216775" y="4849813"/>
            <a:ext cx="168275" cy="168275"/>
          </a:xfrm>
          <a:custGeom>
            <a:avLst/>
            <a:gdLst>
              <a:gd name="T0" fmla="*/ 2147483647 w 164"/>
              <a:gd name="T1" fmla="*/ 2147483647 h 164"/>
              <a:gd name="T2" fmla="*/ 0 w 164"/>
              <a:gd name="T3" fmla="*/ 0 h 164"/>
              <a:gd name="T4" fmla="*/ 2147483647 w 164"/>
              <a:gd name="T5" fmla="*/ 0 h 164"/>
              <a:gd name="T6" fmla="*/ 2147483647 w 164"/>
              <a:gd name="T7" fmla="*/ 0 h 164"/>
              <a:gd name="T8" fmla="*/ 2147483647 w 164"/>
              <a:gd name="T9" fmla="*/ 2147483647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7" name="Rectangle 43">
            <a:extLst>
              <a:ext uri="{FF2B5EF4-FFF2-40B4-BE49-F238E27FC236}">
                <a16:creationId xmlns:a16="http://schemas.microsoft.com/office/drawing/2014/main" id="{46B749B1-F598-4847-B0A0-05438A1A00B6}"/>
              </a:ext>
            </a:extLst>
          </p:cNvPr>
          <p:cNvSpPr>
            <a:spLocks noChangeArrowheads="1"/>
          </p:cNvSpPr>
          <p:nvPr/>
        </p:nvSpPr>
        <p:spPr bwMode="auto">
          <a:xfrm>
            <a:off x="6183313" y="4364038"/>
            <a:ext cx="2235200" cy="30480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8" name="Rectangle 44">
            <a:extLst>
              <a:ext uri="{FF2B5EF4-FFF2-40B4-BE49-F238E27FC236}">
                <a16:creationId xmlns:a16="http://schemas.microsoft.com/office/drawing/2014/main" id="{2755CC14-9B1C-324F-840A-E257684829D8}"/>
              </a:ext>
            </a:extLst>
          </p:cNvPr>
          <p:cNvSpPr>
            <a:spLocks noChangeArrowheads="1"/>
          </p:cNvSpPr>
          <p:nvPr/>
        </p:nvSpPr>
        <p:spPr bwMode="auto">
          <a:xfrm>
            <a:off x="6183313" y="43640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9" name="Rectangle 45">
            <a:extLst>
              <a:ext uri="{FF2B5EF4-FFF2-40B4-BE49-F238E27FC236}">
                <a16:creationId xmlns:a16="http://schemas.microsoft.com/office/drawing/2014/main" id="{CC85170E-0D44-554E-B139-C9BF95586292}"/>
              </a:ext>
            </a:extLst>
          </p:cNvPr>
          <p:cNvSpPr>
            <a:spLocks noChangeArrowheads="1"/>
          </p:cNvSpPr>
          <p:nvPr/>
        </p:nvSpPr>
        <p:spPr bwMode="auto">
          <a:xfrm>
            <a:off x="6397625" y="4356100"/>
            <a:ext cx="18669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0" name="Freeform 46">
            <a:extLst>
              <a:ext uri="{FF2B5EF4-FFF2-40B4-BE49-F238E27FC236}">
                <a16:creationId xmlns:a16="http://schemas.microsoft.com/office/drawing/2014/main" id="{765D70BD-FDC4-4B43-AD1A-8E178A42866D}"/>
              </a:ext>
            </a:extLst>
          </p:cNvPr>
          <p:cNvSpPr>
            <a:spLocks noEditPoints="1"/>
          </p:cNvSpPr>
          <p:nvPr/>
        </p:nvSpPr>
        <p:spPr bwMode="auto">
          <a:xfrm>
            <a:off x="4959350" y="3389313"/>
            <a:ext cx="1233488" cy="512762"/>
          </a:xfrm>
          <a:custGeom>
            <a:avLst/>
            <a:gdLst>
              <a:gd name="T0" fmla="*/ 2147483647 w 1204"/>
              <a:gd name="T1" fmla="*/ 2147483647 h 501"/>
              <a:gd name="T2" fmla="*/ 2147483647 w 1204"/>
              <a:gd name="T3" fmla="*/ 2147483647 h 501"/>
              <a:gd name="T4" fmla="*/ 2147483647 w 1204"/>
              <a:gd name="T5" fmla="*/ 2147483647 h 501"/>
              <a:gd name="T6" fmla="*/ 2147483647 w 1204"/>
              <a:gd name="T7" fmla="*/ 2147483647 h 501"/>
              <a:gd name="T8" fmla="*/ 2147483647 w 1204"/>
              <a:gd name="T9" fmla="*/ 2147483647 h 501"/>
              <a:gd name="T10" fmla="*/ 2147483647 w 1204"/>
              <a:gd name="T11" fmla="*/ 2147483647 h 501"/>
              <a:gd name="T12" fmla="*/ 2147483647 w 1204"/>
              <a:gd name="T13" fmla="*/ 2147483647 h 501"/>
              <a:gd name="T14" fmla="*/ 2147483647 w 1204"/>
              <a:gd name="T15" fmla="*/ 2147483647 h 501"/>
              <a:gd name="T16" fmla="*/ 2147483647 w 1204"/>
              <a:gd name="T17" fmla="*/ 2147483647 h 501"/>
              <a:gd name="T18" fmla="*/ 2147483647 w 1204"/>
              <a:gd name="T19" fmla="*/ 2147483647 h 501"/>
              <a:gd name="T20" fmla="*/ 2147483647 w 1204"/>
              <a:gd name="T21" fmla="*/ 2147483647 h 501"/>
              <a:gd name="T22" fmla="*/ 2147483647 w 1204"/>
              <a:gd name="T23" fmla="*/ 2147483647 h 501"/>
              <a:gd name="T24" fmla="*/ 2147483647 w 1204"/>
              <a:gd name="T25" fmla="*/ 2147483647 h 501"/>
              <a:gd name="T26" fmla="*/ 2147483647 w 1204"/>
              <a:gd name="T27" fmla="*/ 2147483647 h 501"/>
              <a:gd name="T28" fmla="*/ 2147483647 w 1204"/>
              <a:gd name="T29" fmla="*/ 2147483647 h 501"/>
              <a:gd name="T30" fmla="*/ 2147483647 w 1204"/>
              <a:gd name="T31" fmla="*/ 2147483647 h 501"/>
              <a:gd name="T32" fmla="*/ 2147483647 w 1204"/>
              <a:gd name="T33" fmla="*/ 2147483647 h 501"/>
              <a:gd name="T34" fmla="*/ 2147483647 w 1204"/>
              <a:gd name="T35" fmla="*/ 2147483647 h 501"/>
              <a:gd name="T36" fmla="*/ 2147483647 w 1204"/>
              <a:gd name="T37" fmla="*/ 2147483647 h 501"/>
              <a:gd name="T38" fmla="*/ 2147483647 w 1204"/>
              <a:gd name="T39" fmla="*/ 2147483647 h 501"/>
              <a:gd name="T40" fmla="*/ 2147483647 w 1204"/>
              <a:gd name="T41" fmla="*/ 2147483647 h 501"/>
              <a:gd name="T42" fmla="*/ 2147483647 w 1204"/>
              <a:gd name="T43" fmla="*/ 2147483647 h 501"/>
              <a:gd name="T44" fmla="*/ 2147483647 w 1204"/>
              <a:gd name="T45" fmla="*/ 2147483647 h 501"/>
              <a:gd name="T46" fmla="*/ 2147483647 w 1204"/>
              <a:gd name="T47" fmla="*/ 2147483647 h 501"/>
              <a:gd name="T48" fmla="*/ 2147483647 w 1204"/>
              <a:gd name="T49" fmla="*/ 2147483647 h 501"/>
              <a:gd name="T50" fmla="*/ 2147483647 w 1204"/>
              <a:gd name="T51" fmla="*/ 2147483647 h 501"/>
              <a:gd name="T52" fmla="*/ 2147483647 w 1204"/>
              <a:gd name="T53" fmla="*/ 2147483647 h 501"/>
              <a:gd name="T54" fmla="*/ 2147483647 w 1204"/>
              <a:gd name="T55" fmla="*/ 2147483647 h 501"/>
              <a:gd name="T56" fmla="*/ 2147483647 w 1204"/>
              <a:gd name="T57" fmla="*/ 2147483647 h 501"/>
              <a:gd name="T58" fmla="*/ 2147483647 w 1204"/>
              <a:gd name="T59" fmla="*/ 2147483647 h 501"/>
              <a:gd name="T60" fmla="*/ 2147483647 w 1204"/>
              <a:gd name="T61" fmla="*/ 2147483647 h 501"/>
              <a:gd name="T62" fmla="*/ 2147483647 w 1204"/>
              <a:gd name="T63" fmla="*/ 2147483647 h 501"/>
              <a:gd name="T64" fmla="*/ 2147483647 w 1204"/>
              <a:gd name="T65" fmla="*/ 2147483647 h 501"/>
              <a:gd name="T66" fmla="*/ 2147483647 w 1204"/>
              <a:gd name="T67" fmla="*/ 2147483647 h 501"/>
              <a:gd name="T68" fmla="*/ 2147483647 w 1204"/>
              <a:gd name="T69" fmla="*/ 2147483647 h 5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4"/>
              <a:gd name="T106" fmla="*/ 0 h 501"/>
              <a:gd name="T107" fmla="*/ 1204 w 1204"/>
              <a:gd name="T108" fmla="*/ 501 h 5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4" h="501">
                <a:moveTo>
                  <a:pt x="1198" y="16"/>
                </a:moveTo>
                <a:lnTo>
                  <a:pt x="1094" y="58"/>
                </a:lnTo>
                <a:cubicBezTo>
                  <a:pt x="1090" y="60"/>
                  <a:pt x="1086" y="58"/>
                  <a:pt x="1084" y="54"/>
                </a:cubicBezTo>
                <a:cubicBezTo>
                  <a:pt x="1082" y="50"/>
                  <a:pt x="1084" y="45"/>
                  <a:pt x="1088" y="44"/>
                </a:cubicBezTo>
                <a:lnTo>
                  <a:pt x="1192" y="1"/>
                </a:lnTo>
                <a:cubicBezTo>
                  <a:pt x="1196" y="0"/>
                  <a:pt x="1201" y="2"/>
                  <a:pt x="1202" y="6"/>
                </a:cubicBezTo>
                <a:cubicBezTo>
                  <a:pt x="1204" y="10"/>
                  <a:pt x="1202" y="15"/>
                  <a:pt x="1198" y="16"/>
                </a:cubicBezTo>
                <a:close/>
                <a:moveTo>
                  <a:pt x="1020" y="89"/>
                </a:moveTo>
                <a:lnTo>
                  <a:pt x="1020" y="89"/>
                </a:lnTo>
                <a:cubicBezTo>
                  <a:pt x="1016" y="90"/>
                  <a:pt x="1011" y="88"/>
                  <a:pt x="1010" y="84"/>
                </a:cubicBezTo>
                <a:cubicBezTo>
                  <a:pt x="1008" y="80"/>
                  <a:pt x="1010" y="75"/>
                  <a:pt x="1014" y="74"/>
                </a:cubicBezTo>
                <a:cubicBezTo>
                  <a:pt x="1018" y="72"/>
                  <a:pt x="1023" y="74"/>
                  <a:pt x="1025" y="78"/>
                </a:cubicBezTo>
                <a:cubicBezTo>
                  <a:pt x="1026" y="82"/>
                  <a:pt x="1024" y="87"/>
                  <a:pt x="1020" y="89"/>
                </a:cubicBezTo>
                <a:close/>
                <a:moveTo>
                  <a:pt x="946" y="119"/>
                </a:moveTo>
                <a:lnTo>
                  <a:pt x="842" y="161"/>
                </a:lnTo>
                <a:cubicBezTo>
                  <a:pt x="838" y="163"/>
                  <a:pt x="834" y="161"/>
                  <a:pt x="832" y="157"/>
                </a:cubicBezTo>
                <a:cubicBezTo>
                  <a:pt x="830" y="153"/>
                  <a:pt x="832" y="148"/>
                  <a:pt x="836" y="146"/>
                </a:cubicBezTo>
                <a:lnTo>
                  <a:pt x="940" y="104"/>
                </a:lnTo>
                <a:cubicBezTo>
                  <a:pt x="944" y="102"/>
                  <a:pt x="949" y="104"/>
                  <a:pt x="950" y="108"/>
                </a:cubicBezTo>
                <a:cubicBezTo>
                  <a:pt x="952" y="112"/>
                  <a:pt x="950" y="117"/>
                  <a:pt x="946" y="119"/>
                </a:cubicBezTo>
                <a:close/>
                <a:moveTo>
                  <a:pt x="768" y="191"/>
                </a:moveTo>
                <a:lnTo>
                  <a:pt x="768" y="191"/>
                </a:lnTo>
                <a:cubicBezTo>
                  <a:pt x="764" y="193"/>
                  <a:pt x="759" y="191"/>
                  <a:pt x="758" y="187"/>
                </a:cubicBezTo>
                <a:cubicBezTo>
                  <a:pt x="756" y="183"/>
                  <a:pt x="758" y="178"/>
                  <a:pt x="762" y="176"/>
                </a:cubicBezTo>
                <a:cubicBezTo>
                  <a:pt x="766" y="175"/>
                  <a:pt x="771" y="177"/>
                  <a:pt x="773" y="181"/>
                </a:cubicBezTo>
                <a:cubicBezTo>
                  <a:pt x="774" y="185"/>
                  <a:pt x="772" y="190"/>
                  <a:pt x="768" y="191"/>
                </a:cubicBezTo>
                <a:close/>
                <a:moveTo>
                  <a:pt x="694" y="221"/>
                </a:moveTo>
                <a:lnTo>
                  <a:pt x="590" y="264"/>
                </a:lnTo>
                <a:cubicBezTo>
                  <a:pt x="586" y="265"/>
                  <a:pt x="582" y="263"/>
                  <a:pt x="580" y="259"/>
                </a:cubicBezTo>
                <a:cubicBezTo>
                  <a:pt x="578" y="255"/>
                  <a:pt x="580" y="250"/>
                  <a:pt x="584" y="249"/>
                </a:cubicBezTo>
                <a:lnTo>
                  <a:pt x="688" y="207"/>
                </a:lnTo>
                <a:cubicBezTo>
                  <a:pt x="692" y="205"/>
                  <a:pt x="697" y="207"/>
                  <a:pt x="699" y="211"/>
                </a:cubicBezTo>
                <a:cubicBezTo>
                  <a:pt x="700" y="215"/>
                  <a:pt x="698" y="220"/>
                  <a:pt x="694" y="221"/>
                </a:cubicBezTo>
                <a:close/>
                <a:moveTo>
                  <a:pt x="516" y="294"/>
                </a:moveTo>
                <a:lnTo>
                  <a:pt x="516" y="294"/>
                </a:lnTo>
                <a:cubicBezTo>
                  <a:pt x="512" y="295"/>
                  <a:pt x="508" y="293"/>
                  <a:pt x="506" y="289"/>
                </a:cubicBezTo>
                <a:cubicBezTo>
                  <a:pt x="504" y="285"/>
                  <a:pt x="506" y="281"/>
                  <a:pt x="510" y="279"/>
                </a:cubicBezTo>
                <a:cubicBezTo>
                  <a:pt x="514" y="277"/>
                  <a:pt x="519" y="279"/>
                  <a:pt x="521" y="283"/>
                </a:cubicBezTo>
                <a:cubicBezTo>
                  <a:pt x="522" y="288"/>
                  <a:pt x="520" y="292"/>
                  <a:pt x="516" y="294"/>
                </a:cubicBezTo>
                <a:close/>
                <a:moveTo>
                  <a:pt x="442" y="324"/>
                </a:moveTo>
                <a:lnTo>
                  <a:pt x="338" y="366"/>
                </a:lnTo>
                <a:cubicBezTo>
                  <a:pt x="334" y="368"/>
                  <a:pt x="330" y="366"/>
                  <a:pt x="328" y="362"/>
                </a:cubicBezTo>
                <a:cubicBezTo>
                  <a:pt x="326" y="358"/>
                  <a:pt x="328" y="353"/>
                  <a:pt x="332" y="351"/>
                </a:cubicBezTo>
                <a:lnTo>
                  <a:pt x="436" y="309"/>
                </a:lnTo>
                <a:cubicBezTo>
                  <a:pt x="440" y="307"/>
                  <a:pt x="445" y="309"/>
                  <a:pt x="447" y="314"/>
                </a:cubicBezTo>
                <a:cubicBezTo>
                  <a:pt x="448" y="318"/>
                  <a:pt x="446" y="322"/>
                  <a:pt x="442" y="324"/>
                </a:cubicBezTo>
                <a:close/>
                <a:moveTo>
                  <a:pt x="264" y="396"/>
                </a:moveTo>
                <a:lnTo>
                  <a:pt x="264" y="396"/>
                </a:lnTo>
                <a:cubicBezTo>
                  <a:pt x="260" y="398"/>
                  <a:pt x="256" y="396"/>
                  <a:pt x="254" y="392"/>
                </a:cubicBezTo>
                <a:cubicBezTo>
                  <a:pt x="252" y="388"/>
                  <a:pt x="254" y="383"/>
                  <a:pt x="258" y="382"/>
                </a:cubicBezTo>
                <a:cubicBezTo>
                  <a:pt x="263" y="380"/>
                  <a:pt x="267" y="382"/>
                  <a:pt x="269" y="386"/>
                </a:cubicBezTo>
                <a:cubicBezTo>
                  <a:pt x="270" y="390"/>
                  <a:pt x="268" y="395"/>
                  <a:pt x="264" y="396"/>
                </a:cubicBezTo>
                <a:close/>
                <a:moveTo>
                  <a:pt x="190" y="427"/>
                </a:moveTo>
                <a:lnTo>
                  <a:pt x="87" y="469"/>
                </a:lnTo>
                <a:cubicBezTo>
                  <a:pt x="82" y="470"/>
                  <a:pt x="78" y="468"/>
                  <a:pt x="76" y="464"/>
                </a:cubicBezTo>
                <a:cubicBezTo>
                  <a:pt x="74" y="460"/>
                  <a:pt x="76" y="456"/>
                  <a:pt x="81" y="454"/>
                </a:cubicBezTo>
                <a:lnTo>
                  <a:pt x="184" y="412"/>
                </a:lnTo>
                <a:cubicBezTo>
                  <a:pt x="188" y="410"/>
                  <a:pt x="193" y="412"/>
                  <a:pt x="195" y="416"/>
                </a:cubicBezTo>
                <a:cubicBezTo>
                  <a:pt x="196" y="420"/>
                  <a:pt x="194" y="425"/>
                  <a:pt x="190" y="427"/>
                </a:cubicBezTo>
                <a:close/>
                <a:moveTo>
                  <a:pt x="12" y="499"/>
                </a:moveTo>
                <a:lnTo>
                  <a:pt x="12" y="499"/>
                </a:lnTo>
                <a:cubicBezTo>
                  <a:pt x="8" y="501"/>
                  <a:pt x="4" y="499"/>
                  <a:pt x="2" y="494"/>
                </a:cubicBezTo>
                <a:cubicBezTo>
                  <a:pt x="0" y="490"/>
                  <a:pt x="2" y="486"/>
                  <a:pt x="7" y="484"/>
                </a:cubicBezTo>
                <a:cubicBezTo>
                  <a:pt x="11" y="482"/>
                  <a:pt x="15" y="484"/>
                  <a:pt x="17" y="489"/>
                </a:cubicBezTo>
                <a:cubicBezTo>
                  <a:pt x="19" y="493"/>
                  <a:pt x="17" y="497"/>
                  <a:pt x="12" y="499"/>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1" name="Freeform 47">
            <a:extLst>
              <a:ext uri="{FF2B5EF4-FFF2-40B4-BE49-F238E27FC236}">
                <a16:creationId xmlns:a16="http://schemas.microsoft.com/office/drawing/2014/main" id="{B2B8A850-B443-EF47-BF72-FFC78A705C71}"/>
              </a:ext>
            </a:extLst>
          </p:cNvPr>
          <p:cNvSpPr>
            <a:spLocks noEditPoints="1"/>
          </p:cNvSpPr>
          <p:nvPr/>
        </p:nvSpPr>
        <p:spPr bwMode="auto">
          <a:xfrm>
            <a:off x="4978400" y="3694113"/>
            <a:ext cx="1214438" cy="1701800"/>
          </a:xfrm>
          <a:custGeom>
            <a:avLst/>
            <a:gdLst>
              <a:gd name="T0" fmla="*/ 2147483647 w 1185"/>
              <a:gd name="T1" fmla="*/ 2147483647 h 1662"/>
              <a:gd name="T2" fmla="*/ 2147483647 w 1185"/>
              <a:gd name="T3" fmla="*/ 2147483647 h 1662"/>
              <a:gd name="T4" fmla="*/ 2147483647 w 1185"/>
              <a:gd name="T5" fmla="*/ 2147483647 h 1662"/>
              <a:gd name="T6" fmla="*/ 2147483647 w 1185"/>
              <a:gd name="T7" fmla="*/ 2147483647 h 1662"/>
              <a:gd name="T8" fmla="*/ 2147483647 w 1185"/>
              <a:gd name="T9" fmla="*/ 2147483647 h 1662"/>
              <a:gd name="T10" fmla="*/ 2147483647 w 1185"/>
              <a:gd name="T11" fmla="*/ 2147483647 h 1662"/>
              <a:gd name="T12" fmla="*/ 2147483647 w 1185"/>
              <a:gd name="T13" fmla="*/ 2147483647 h 1662"/>
              <a:gd name="T14" fmla="*/ 2147483647 w 1185"/>
              <a:gd name="T15" fmla="*/ 2147483647 h 1662"/>
              <a:gd name="T16" fmla="*/ 2147483647 w 1185"/>
              <a:gd name="T17" fmla="*/ 2147483647 h 1662"/>
              <a:gd name="T18" fmla="*/ 2147483647 w 1185"/>
              <a:gd name="T19" fmla="*/ 2147483647 h 1662"/>
              <a:gd name="T20" fmla="*/ 2147483647 w 1185"/>
              <a:gd name="T21" fmla="*/ 2147483647 h 1662"/>
              <a:gd name="T22" fmla="*/ 2147483647 w 1185"/>
              <a:gd name="T23" fmla="*/ 2147483647 h 1662"/>
              <a:gd name="T24" fmla="*/ 2147483647 w 1185"/>
              <a:gd name="T25" fmla="*/ 2147483647 h 1662"/>
              <a:gd name="T26" fmla="*/ 2147483647 w 1185"/>
              <a:gd name="T27" fmla="*/ 2147483647 h 1662"/>
              <a:gd name="T28" fmla="*/ 2147483647 w 1185"/>
              <a:gd name="T29" fmla="*/ 2147483647 h 1662"/>
              <a:gd name="T30" fmla="*/ 2147483647 w 1185"/>
              <a:gd name="T31" fmla="*/ 2147483647 h 1662"/>
              <a:gd name="T32" fmla="*/ 2147483647 w 1185"/>
              <a:gd name="T33" fmla="*/ 2147483647 h 1662"/>
              <a:gd name="T34" fmla="*/ 2147483647 w 1185"/>
              <a:gd name="T35" fmla="*/ 2147483647 h 1662"/>
              <a:gd name="T36" fmla="*/ 2147483647 w 1185"/>
              <a:gd name="T37" fmla="*/ 2147483647 h 1662"/>
              <a:gd name="T38" fmla="*/ 2147483647 w 1185"/>
              <a:gd name="T39" fmla="*/ 2147483647 h 1662"/>
              <a:gd name="T40" fmla="*/ 2147483647 w 1185"/>
              <a:gd name="T41" fmla="*/ 2147483647 h 1662"/>
              <a:gd name="T42" fmla="*/ 2147483647 w 1185"/>
              <a:gd name="T43" fmla="*/ 2147483647 h 1662"/>
              <a:gd name="T44" fmla="*/ 2147483647 w 1185"/>
              <a:gd name="T45" fmla="*/ 2147483647 h 1662"/>
              <a:gd name="T46" fmla="*/ 2147483647 w 1185"/>
              <a:gd name="T47" fmla="*/ 2147483647 h 1662"/>
              <a:gd name="T48" fmla="*/ 2147483647 w 1185"/>
              <a:gd name="T49" fmla="*/ 2147483647 h 1662"/>
              <a:gd name="T50" fmla="*/ 2147483647 w 1185"/>
              <a:gd name="T51" fmla="*/ 2147483647 h 1662"/>
              <a:gd name="T52" fmla="*/ 2147483647 w 1185"/>
              <a:gd name="T53" fmla="*/ 2147483647 h 1662"/>
              <a:gd name="T54" fmla="*/ 2147483647 w 1185"/>
              <a:gd name="T55" fmla="*/ 2147483647 h 1662"/>
              <a:gd name="T56" fmla="*/ 2147483647 w 1185"/>
              <a:gd name="T57" fmla="*/ 2147483647 h 1662"/>
              <a:gd name="T58" fmla="*/ 2147483647 w 1185"/>
              <a:gd name="T59" fmla="*/ 2147483647 h 1662"/>
              <a:gd name="T60" fmla="*/ 2147483647 w 1185"/>
              <a:gd name="T61" fmla="*/ 2147483647 h 1662"/>
              <a:gd name="T62" fmla="*/ 2147483647 w 1185"/>
              <a:gd name="T63" fmla="*/ 2147483647 h 1662"/>
              <a:gd name="T64" fmla="*/ 2147483647 w 1185"/>
              <a:gd name="T65" fmla="*/ 2147483647 h 1662"/>
              <a:gd name="T66" fmla="*/ 2147483647 w 1185"/>
              <a:gd name="T67" fmla="*/ 2147483647 h 1662"/>
              <a:gd name="T68" fmla="*/ 2147483647 w 1185"/>
              <a:gd name="T69" fmla="*/ 2147483647 h 1662"/>
              <a:gd name="T70" fmla="*/ 2147483647 w 1185"/>
              <a:gd name="T71" fmla="*/ 2147483647 h 1662"/>
              <a:gd name="T72" fmla="*/ 2147483647 w 1185"/>
              <a:gd name="T73" fmla="*/ 2147483647 h 1662"/>
              <a:gd name="T74" fmla="*/ 2147483647 w 1185"/>
              <a:gd name="T75" fmla="*/ 2147483647 h 1662"/>
              <a:gd name="T76" fmla="*/ 2147483647 w 1185"/>
              <a:gd name="T77" fmla="*/ 2147483647 h 1662"/>
              <a:gd name="T78" fmla="*/ 2147483647 w 1185"/>
              <a:gd name="T79" fmla="*/ 2147483647 h 1662"/>
              <a:gd name="T80" fmla="*/ 2147483647 w 1185"/>
              <a:gd name="T81" fmla="*/ 2147483647 h 1662"/>
              <a:gd name="T82" fmla="*/ 2147483647 w 1185"/>
              <a:gd name="T83" fmla="*/ 2147483647 h 1662"/>
              <a:gd name="T84" fmla="*/ 2147483647 w 1185"/>
              <a:gd name="T85" fmla="*/ 2147483647 h 1662"/>
              <a:gd name="T86" fmla="*/ 2147483647 w 1185"/>
              <a:gd name="T87" fmla="*/ 2147483647 h 1662"/>
              <a:gd name="T88" fmla="*/ 2147483647 w 1185"/>
              <a:gd name="T89" fmla="*/ 2147483647 h 1662"/>
              <a:gd name="T90" fmla="*/ 2147483647 w 1185"/>
              <a:gd name="T91" fmla="*/ 2147483647 h 1662"/>
              <a:gd name="T92" fmla="*/ 2147483647 w 1185"/>
              <a:gd name="T93" fmla="*/ 2147483647 h 1662"/>
              <a:gd name="T94" fmla="*/ 2147483647 w 1185"/>
              <a:gd name="T95" fmla="*/ 2147483647 h 1662"/>
              <a:gd name="T96" fmla="*/ 2147483647 w 1185"/>
              <a:gd name="T97" fmla="*/ 2147483647 h 1662"/>
              <a:gd name="T98" fmla="*/ 2147483647 w 1185"/>
              <a:gd name="T99" fmla="*/ 2147483647 h 1662"/>
              <a:gd name="T100" fmla="*/ 2147483647 w 1185"/>
              <a:gd name="T101" fmla="*/ 2147483647 h 1662"/>
              <a:gd name="T102" fmla="*/ 2147483647 w 1185"/>
              <a:gd name="T103" fmla="*/ 2147483647 h 16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85"/>
              <a:gd name="T157" fmla="*/ 0 h 1662"/>
              <a:gd name="T158" fmla="*/ 1185 w 1185"/>
              <a:gd name="T159" fmla="*/ 1662 h 16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85" h="1662">
                <a:moveTo>
                  <a:pt x="1183" y="13"/>
                </a:moveTo>
                <a:lnTo>
                  <a:pt x="1118" y="105"/>
                </a:lnTo>
                <a:cubicBezTo>
                  <a:pt x="1115" y="108"/>
                  <a:pt x="1110" y="109"/>
                  <a:pt x="1107" y="107"/>
                </a:cubicBezTo>
                <a:cubicBezTo>
                  <a:pt x="1103" y="104"/>
                  <a:pt x="1102" y="99"/>
                  <a:pt x="1105" y="95"/>
                </a:cubicBezTo>
                <a:lnTo>
                  <a:pt x="1169" y="4"/>
                </a:lnTo>
                <a:cubicBezTo>
                  <a:pt x="1172" y="0"/>
                  <a:pt x="1177" y="0"/>
                  <a:pt x="1181" y="2"/>
                </a:cubicBezTo>
                <a:cubicBezTo>
                  <a:pt x="1184" y="5"/>
                  <a:pt x="1185" y="10"/>
                  <a:pt x="1183" y="13"/>
                </a:cubicBezTo>
                <a:close/>
                <a:moveTo>
                  <a:pt x="1071" y="170"/>
                </a:moveTo>
                <a:lnTo>
                  <a:pt x="1071" y="170"/>
                </a:lnTo>
                <a:cubicBezTo>
                  <a:pt x="1069" y="173"/>
                  <a:pt x="1064" y="174"/>
                  <a:pt x="1060" y="172"/>
                </a:cubicBezTo>
                <a:cubicBezTo>
                  <a:pt x="1057" y="169"/>
                  <a:pt x="1056" y="164"/>
                  <a:pt x="1058" y="161"/>
                </a:cubicBezTo>
                <a:cubicBezTo>
                  <a:pt x="1061" y="157"/>
                  <a:pt x="1066" y="156"/>
                  <a:pt x="1070" y="159"/>
                </a:cubicBezTo>
                <a:cubicBezTo>
                  <a:pt x="1073" y="161"/>
                  <a:pt x="1074" y="166"/>
                  <a:pt x="1071" y="170"/>
                </a:cubicBezTo>
                <a:close/>
                <a:moveTo>
                  <a:pt x="1025" y="235"/>
                </a:moveTo>
                <a:lnTo>
                  <a:pt x="960" y="326"/>
                </a:lnTo>
                <a:cubicBezTo>
                  <a:pt x="958" y="330"/>
                  <a:pt x="953" y="331"/>
                  <a:pt x="949" y="328"/>
                </a:cubicBezTo>
                <a:cubicBezTo>
                  <a:pt x="945" y="326"/>
                  <a:pt x="945" y="321"/>
                  <a:pt x="947" y="317"/>
                </a:cubicBezTo>
                <a:lnTo>
                  <a:pt x="1012" y="226"/>
                </a:lnTo>
                <a:cubicBezTo>
                  <a:pt x="1015" y="222"/>
                  <a:pt x="1020" y="221"/>
                  <a:pt x="1023" y="224"/>
                </a:cubicBezTo>
                <a:cubicBezTo>
                  <a:pt x="1027" y="226"/>
                  <a:pt x="1028" y="231"/>
                  <a:pt x="1025" y="235"/>
                </a:cubicBezTo>
                <a:close/>
                <a:moveTo>
                  <a:pt x="914" y="392"/>
                </a:moveTo>
                <a:lnTo>
                  <a:pt x="914" y="392"/>
                </a:lnTo>
                <a:cubicBezTo>
                  <a:pt x="911" y="395"/>
                  <a:pt x="906" y="396"/>
                  <a:pt x="903" y="394"/>
                </a:cubicBezTo>
                <a:cubicBezTo>
                  <a:pt x="899" y="391"/>
                  <a:pt x="898" y="386"/>
                  <a:pt x="901" y="382"/>
                </a:cubicBezTo>
                <a:cubicBezTo>
                  <a:pt x="903" y="379"/>
                  <a:pt x="908" y="378"/>
                  <a:pt x="912" y="381"/>
                </a:cubicBezTo>
                <a:cubicBezTo>
                  <a:pt x="916" y="383"/>
                  <a:pt x="917" y="388"/>
                  <a:pt x="914" y="392"/>
                </a:cubicBezTo>
                <a:close/>
                <a:moveTo>
                  <a:pt x="868" y="457"/>
                </a:moveTo>
                <a:lnTo>
                  <a:pt x="803" y="548"/>
                </a:lnTo>
                <a:cubicBezTo>
                  <a:pt x="800" y="552"/>
                  <a:pt x="795" y="553"/>
                  <a:pt x="792" y="550"/>
                </a:cubicBezTo>
                <a:cubicBezTo>
                  <a:pt x="788" y="548"/>
                  <a:pt x="787" y="543"/>
                  <a:pt x="790" y="539"/>
                </a:cubicBezTo>
                <a:lnTo>
                  <a:pt x="855" y="448"/>
                </a:lnTo>
                <a:cubicBezTo>
                  <a:pt x="857" y="444"/>
                  <a:pt x="862" y="443"/>
                  <a:pt x="866" y="446"/>
                </a:cubicBezTo>
                <a:cubicBezTo>
                  <a:pt x="869" y="448"/>
                  <a:pt x="870" y="453"/>
                  <a:pt x="868" y="457"/>
                </a:cubicBezTo>
                <a:close/>
                <a:moveTo>
                  <a:pt x="756" y="614"/>
                </a:moveTo>
                <a:lnTo>
                  <a:pt x="756" y="614"/>
                </a:lnTo>
                <a:cubicBezTo>
                  <a:pt x="754" y="617"/>
                  <a:pt x="749" y="618"/>
                  <a:pt x="745" y="615"/>
                </a:cubicBezTo>
                <a:cubicBezTo>
                  <a:pt x="742" y="613"/>
                  <a:pt x="741" y="608"/>
                  <a:pt x="743" y="604"/>
                </a:cubicBezTo>
                <a:cubicBezTo>
                  <a:pt x="746" y="601"/>
                  <a:pt x="751" y="600"/>
                  <a:pt x="755" y="602"/>
                </a:cubicBezTo>
                <a:cubicBezTo>
                  <a:pt x="758" y="605"/>
                  <a:pt x="759" y="610"/>
                  <a:pt x="756" y="614"/>
                </a:cubicBezTo>
                <a:close/>
                <a:moveTo>
                  <a:pt x="710" y="679"/>
                </a:moveTo>
                <a:lnTo>
                  <a:pt x="645" y="770"/>
                </a:lnTo>
                <a:cubicBezTo>
                  <a:pt x="643" y="774"/>
                  <a:pt x="638" y="775"/>
                  <a:pt x="634" y="772"/>
                </a:cubicBezTo>
                <a:cubicBezTo>
                  <a:pt x="631" y="769"/>
                  <a:pt x="630" y="764"/>
                  <a:pt x="632" y="761"/>
                </a:cubicBezTo>
                <a:lnTo>
                  <a:pt x="697" y="669"/>
                </a:lnTo>
                <a:cubicBezTo>
                  <a:pt x="700" y="666"/>
                  <a:pt x="705" y="665"/>
                  <a:pt x="708" y="668"/>
                </a:cubicBezTo>
                <a:cubicBezTo>
                  <a:pt x="712" y="670"/>
                  <a:pt x="713" y="675"/>
                  <a:pt x="710" y="679"/>
                </a:cubicBezTo>
                <a:close/>
                <a:moveTo>
                  <a:pt x="599" y="835"/>
                </a:moveTo>
                <a:lnTo>
                  <a:pt x="599" y="835"/>
                </a:lnTo>
                <a:cubicBezTo>
                  <a:pt x="596" y="839"/>
                  <a:pt x="591" y="840"/>
                  <a:pt x="588" y="837"/>
                </a:cubicBezTo>
                <a:cubicBezTo>
                  <a:pt x="584" y="835"/>
                  <a:pt x="583" y="830"/>
                  <a:pt x="586" y="826"/>
                </a:cubicBezTo>
                <a:cubicBezTo>
                  <a:pt x="589" y="822"/>
                  <a:pt x="594" y="822"/>
                  <a:pt x="597" y="824"/>
                </a:cubicBezTo>
                <a:cubicBezTo>
                  <a:pt x="601" y="827"/>
                  <a:pt x="602" y="832"/>
                  <a:pt x="599" y="835"/>
                </a:cubicBezTo>
                <a:close/>
                <a:moveTo>
                  <a:pt x="553" y="901"/>
                </a:moveTo>
                <a:lnTo>
                  <a:pt x="488" y="992"/>
                </a:lnTo>
                <a:cubicBezTo>
                  <a:pt x="485" y="995"/>
                  <a:pt x="480" y="996"/>
                  <a:pt x="477" y="994"/>
                </a:cubicBezTo>
                <a:cubicBezTo>
                  <a:pt x="473" y="991"/>
                  <a:pt x="472" y="986"/>
                  <a:pt x="475" y="983"/>
                </a:cubicBezTo>
                <a:lnTo>
                  <a:pt x="540" y="891"/>
                </a:lnTo>
                <a:cubicBezTo>
                  <a:pt x="542" y="888"/>
                  <a:pt x="547" y="887"/>
                  <a:pt x="551" y="889"/>
                </a:cubicBezTo>
                <a:cubicBezTo>
                  <a:pt x="554" y="892"/>
                  <a:pt x="555" y="897"/>
                  <a:pt x="553" y="901"/>
                </a:cubicBezTo>
                <a:close/>
                <a:moveTo>
                  <a:pt x="442" y="1057"/>
                </a:moveTo>
                <a:lnTo>
                  <a:pt x="442" y="1057"/>
                </a:lnTo>
                <a:cubicBezTo>
                  <a:pt x="439" y="1061"/>
                  <a:pt x="434" y="1062"/>
                  <a:pt x="430" y="1059"/>
                </a:cubicBezTo>
                <a:cubicBezTo>
                  <a:pt x="427" y="1056"/>
                  <a:pt x="426" y="1051"/>
                  <a:pt x="429" y="1048"/>
                </a:cubicBezTo>
                <a:cubicBezTo>
                  <a:pt x="431" y="1044"/>
                  <a:pt x="436" y="1043"/>
                  <a:pt x="440" y="1046"/>
                </a:cubicBezTo>
                <a:cubicBezTo>
                  <a:pt x="443" y="1049"/>
                  <a:pt x="444" y="1054"/>
                  <a:pt x="442" y="1057"/>
                </a:cubicBezTo>
                <a:close/>
                <a:moveTo>
                  <a:pt x="395" y="1122"/>
                </a:moveTo>
                <a:lnTo>
                  <a:pt x="330" y="1214"/>
                </a:lnTo>
                <a:cubicBezTo>
                  <a:pt x="328" y="1217"/>
                  <a:pt x="323" y="1218"/>
                  <a:pt x="319" y="1216"/>
                </a:cubicBezTo>
                <a:cubicBezTo>
                  <a:pt x="316" y="1213"/>
                  <a:pt x="315" y="1208"/>
                  <a:pt x="317" y="1204"/>
                </a:cubicBezTo>
                <a:lnTo>
                  <a:pt x="382" y="1113"/>
                </a:lnTo>
                <a:cubicBezTo>
                  <a:pt x="385" y="1109"/>
                  <a:pt x="390" y="1109"/>
                  <a:pt x="393" y="1111"/>
                </a:cubicBezTo>
                <a:cubicBezTo>
                  <a:pt x="397" y="1114"/>
                  <a:pt x="398" y="1119"/>
                  <a:pt x="395" y="1122"/>
                </a:cubicBezTo>
                <a:close/>
                <a:moveTo>
                  <a:pt x="284" y="1279"/>
                </a:moveTo>
                <a:lnTo>
                  <a:pt x="284" y="1279"/>
                </a:lnTo>
                <a:cubicBezTo>
                  <a:pt x="282" y="1283"/>
                  <a:pt x="277" y="1283"/>
                  <a:pt x="273" y="1281"/>
                </a:cubicBezTo>
                <a:cubicBezTo>
                  <a:pt x="269" y="1278"/>
                  <a:pt x="269" y="1273"/>
                  <a:pt x="271" y="1270"/>
                </a:cubicBezTo>
                <a:cubicBezTo>
                  <a:pt x="274" y="1266"/>
                  <a:pt x="279" y="1265"/>
                  <a:pt x="282" y="1268"/>
                </a:cubicBezTo>
                <a:cubicBezTo>
                  <a:pt x="286" y="1270"/>
                  <a:pt x="287" y="1275"/>
                  <a:pt x="284" y="1279"/>
                </a:cubicBezTo>
                <a:close/>
                <a:moveTo>
                  <a:pt x="238" y="1344"/>
                </a:moveTo>
                <a:lnTo>
                  <a:pt x="173" y="1436"/>
                </a:lnTo>
                <a:cubicBezTo>
                  <a:pt x="170" y="1439"/>
                  <a:pt x="165" y="1440"/>
                  <a:pt x="162" y="1437"/>
                </a:cubicBezTo>
                <a:cubicBezTo>
                  <a:pt x="158" y="1435"/>
                  <a:pt x="157" y="1430"/>
                  <a:pt x="160" y="1426"/>
                </a:cubicBezTo>
                <a:lnTo>
                  <a:pt x="225" y="1335"/>
                </a:lnTo>
                <a:cubicBezTo>
                  <a:pt x="227" y="1331"/>
                  <a:pt x="232" y="1330"/>
                  <a:pt x="236" y="1333"/>
                </a:cubicBezTo>
                <a:cubicBezTo>
                  <a:pt x="240" y="1336"/>
                  <a:pt x="240" y="1341"/>
                  <a:pt x="238" y="1344"/>
                </a:cubicBezTo>
                <a:close/>
                <a:moveTo>
                  <a:pt x="127" y="1501"/>
                </a:moveTo>
                <a:lnTo>
                  <a:pt x="127" y="1501"/>
                </a:lnTo>
                <a:cubicBezTo>
                  <a:pt x="124" y="1504"/>
                  <a:pt x="119" y="1505"/>
                  <a:pt x="116" y="1503"/>
                </a:cubicBezTo>
                <a:cubicBezTo>
                  <a:pt x="112" y="1500"/>
                  <a:pt x="111" y="1495"/>
                  <a:pt x="114" y="1491"/>
                </a:cubicBezTo>
                <a:cubicBezTo>
                  <a:pt x="116" y="1488"/>
                  <a:pt x="121" y="1487"/>
                  <a:pt x="125" y="1490"/>
                </a:cubicBezTo>
                <a:cubicBezTo>
                  <a:pt x="128" y="1492"/>
                  <a:pt x="129" y="1497"/>
                  <a:pt x="127" y="1501"/>
                </a:cubicBezTo>
                <a:close/>
                <a:moveTo>
                  <a:pt x="80" y="1566"/>
                </a:moveTo>
                <a:lnTo>
                  <a:pt x="16" y="1657"/>
                </a:lnTo>
                <a:cubicBezTo>
                  <a:pt x="13" y="1661"/>
                  <a:pt x="8" y="1662"/>
                  <a:pt x="4" y="1659"/>
                </a:cubicBezTo>
                <a:cubicBezTo>
                  <a:pt x="1" y="1657"/>
                  <a:pt x="0" y="1652"/>
                  <a:pt x="3" y="1648"/>
                </a:cubicBezTo>
                <a:lnTo>
                  <a:pt x="67" y="1557"/>
                </a:lnTo>
                <a:cubicBezTo>
                  <a:pt x="70" y="1553"/>
                  <a:pt x="75" y="1552"/>
                  <a:pt x="78" y="1555"/>
                </a:cubicBezTo>
                <a:cubicBezTo>
                  <a:pt x="82" y="1557"/>
                  <a:pt x="83" y="1562"/>
                  <a:pt x="80" y="1566"/>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2" name="Rectangle 48">
            <a:extLst>
              <a:ext uri="{FF2B5EF4-FFF2-40B4-BE49-F238E27FC236}">
                <a16:creationId xmlns:a16="http://schemas.microsoft.com/office/drawing/2014/main" id="{363C85E4-9409-7749-B277-38943DD988BD}"/>
              </a:ext>
            </a:extLst>
          </p:cNvPr>
          <p:cNvSpPr>
            <a:spLocks noChangeArrowheads="1"/>
          </p:cNvSpPr>
          <p:nvPr/>
        </p:nvSpPr>
        <p:spPr bwMode="auto">
          <a:xfrm>
            <a:off x="495300" y="3894138"/>
            <a:ext cx="4470400" cy="15240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3" name="Rectangle 49">
            <a:extLst>
              <a:ext uri="{FF2B5EF4-FFF2-40B4-BE49-F238E27FC236}">
                <a16:creationId xmlns:a16="http://schemas.microsoft.com/office/drawing/2014/main" id="{58799587-1A51-8E4A-BB5B-49955084EDD6}"/>
              </a:ext>
            </a:extLst>
          </p:cNvPr>
          <p:cNvSpPr>
            <a:spLocks noChangeArrowheads="1"/>
          </p:cNvSpPr>
          <p:nvPr/>
        </p:nvSpPr>
        <p:spPr bwMode="auto">
          <a:xfrm>
            <a:off x="495300" y="3894138"/>
            <a:ext cx="4470400" cy="15240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4" name="Rectangle 50">
            <a:extLst>
              <a:ext uri="{FF2B5EF4-FFF2-40B4-BE49-F238E27FC236}">
                <a16:creationId xmlns:a16="http://schemas.microsoft.com/office/drawing/2014/main" id="{66DD7BFF-D580-344C-9D56-40F53F4F52AA}"/>
              </a:ext>
            </a:extLst>
          </p:cNvPr>
          <p:cNvSpPr>
            <a:spLocks noChangeArrowheads="1"/>
          </p:cNvSpPr>
          <p:nvPr/>
        </p:nvSpPr>
        <p:spPr bwMode="auto">
          <a:xfrm>
            <a:off x="593725" y="3979863"/>
            <a:ext cx="1335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60445" name="Rectangle 51">
            <a:extLst>
              <a:ext uri="{FF2B5EF4-FFF2-40B4-BE49-F238E27FC236}">
                <a16:creationId xmlns:a16="http://schemas.microsoft.com/office/drawing/2014/main" id="{6453B316-F686-6441-A541-375BA34547F5}"/>
              </a:ext>
            </a:extLst>
          </p:cNvPr>
          <p:cNvSpPr>
            <a:spLocks noChangeArrowheads="1"/>
          </p:cNvSpPr>
          <p:nvPr/>
        </p:nvSpPr>
        <p:spPr bwMode="auto">
          <a:xfrm>
            <a:off x="801688"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6" name="Rectangle 52">
            <a:extLst>
              <a:ext uri="{FF2B5EF4-FFF2-40B4-BE49-F238E27FC236}">
                <a16:creationId xmlns:a16="http://schemas.microsoft.com/office/drawing/2014/main" id="{1E282D03-3815-1F48-A465-CF4AD19F2557}"/>
              </a:ext>
            </a:extLst>
          </p:cNvPr>
          <p:cNvSpPr>
            <a:spLocks noChangeArrowheads="1"/>
          </p:cNvSpPr>
          <p:nvPr/>
        </p:nvSpPr>
        <p:spPr bwMode="auto">
          <a:xfrm>
            <a:off x="801688"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7" name="Rectangle 53">
            <a:extLst>
              <a:ext uri="{FF2B5EF4-FFF2-40B4-BE49-F238E27FC236}">
                <a16:creationId xmlns:a16="http://schemas.microsoft.com/office/drawing/2014/main" id="{733C4935-FE97-7341-A634-077BE036F566}"/>
              </a:ext>
            </a:extLst>
          </p:cNvPr>
          <p:cNvSpPr>
            <a:spLocks noChangeArrowheads="1"/>
          </p:cNvSpPr>
          <p:nvPr/>
        </p:nvSpPr>
        <p:spPr bwMode="auto">
          <a:xfrm>
            <a:off x="889000"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48" name="Rectangle 54">
            <a:extLst>
              <a:ext uri="{FF2B5EF4-FFF2-40B4-BE49-F238E27FC236}">
                <a16:creationId xmlns:a16="http://schemas.microsoft.com/office/drawing/2014/main" id="{44F3580A-4AA8-7247-9C95-B602EC01DB8F}"/>
              </a:ext>
            </a:extLst>
          </p:cNvPr>
          <p:cNvSpPr>
            <a:spLocks noChangeArrowheads="1"/>
          </p:cNvSpPr>
          <p:nvPr/>
        </p:nvSpPr>
        <p:spPr bwMode="auto">
          <a:xfrm>
            <a:off x="855663"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49" name="Rectangle 55">
            <a:extLst>
              <a:ext uri="{FF2B5EF4-FFF2-40B4-BE49-F238E27FC236}">
                <a16:creationId xmlns:a16="http://schemas.microsoft.com/office/drawing/2014/main" id="{94D0BDC2-2D31-DC49-AE0E-8CBDE43388C0}"/>
              </a:ext>
            </a:extLst>
          </p:cNvPr>
          <p:cNvSpPr>
            <a:spLocks noChangeArrowheads="1"/>
          </p:cNvSpPr>
          <p:nvPr/>
        </p:nvSpPr>
        <p:spPr bwMode="auto">
          <a:xfrm>
            <a:off x="1101725" y="4930775"/>
            <a:ext cx="257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t>
            </a:r>
          </a:p>
        </p:txBody>
      </p:sp>
      <p:sp>
        <p:nvSpPr>
          <p:cNvPr id="60450" name="Rectangle 56">
            <a:extLst>
              <a:ext uri="{FF2B5EF4-FFF2-40B4-BE49-F238E27FC236}">
                <a16:creationId xmlns:a16="http://schemas.microsoft.com/office/drawing/2014/main" id="{7E4E4E02-20B2-3E47-87AE-4F8836B68D0E}"/>
              </a:ext>
            </a:extLst>
          </p:cNvPr>
          <p:cNvSpPr>
            <a:spLocks noChangeArrowheads="1"/>
          </p:cNvSpPr>
          <p:nvPr/>
        </p:nvSpPr>
        <p:spPr bwMode="auto">
          <a:xfrm>
            <a:off x="1614488" y="4383088"/>
            <a:ext cx="811212"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1" name="Rectangle 57">
            <a:extLst>
              <a:ext uri="{FF2B5EF4-FFF2-40B4-BE49-F238E27FC236}">
                <a16:creationId xmlns:a16="http://schemas.microsoft.com/office/drawing/2014/main" id="{83791836-D116-0541-9941-7A3D0A083DE3}"/>
              </a:ext>
            </a:extLst>
          </p:cNvPr>
          <p:cNvSpPr>
            <a:spLocks noChangeArrowheads="1"/>
          </p:cNvSpPr>
          <p:nvPr/>
        </p:nvSpPr>
        <p:spPr bwMode="auto">
          <a:xfrm>
            <a:off x="1614488" y="4383088"/>
            <a:ext cx="811212"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2" name="Rectangle 58">
            <a:extLst>
              <a:ext uri="{FF2B5EF4-FFF2-40B4-BE49-F238E27FC236}">
                <a16:creationId xmlns:a16="http://schemas.microsoft.com/office/drawing/2014/main" id="{1BBE62AA-3F4C-D848-BF3A-957FFF67618D}"/>
              </a:ext>
            </a:extLst>
          </p:cNvPr>
          <p:cNvSpPr>
            <a:spLocks noChangeArrowheads="1"/>
          </p:cNvSpPr>
          <p:nvPr/>
        </p:nvSpPr>
        <p:spPr bwMode="auto">
          <a:xfrm>
            <a:off x="169227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3" name="Rectangle 59">
            <a:extLst>
              <a:ext uri="{FF2B5EF4-FFF2-40B4-BE49-F238E27FC236}">
                <a16:creationId xmlns:a16="http://schemas.microsoft.com/office/drawing/2014/main" id="{798239A2-05EC-F947-9A33-7688EA7F9C47}"/>
              </a:ext>
            </a:extLst>
          </p:cNvPr>
          <p:cNvSpPr>
            <a:spLocks noChangeArrowheads="1"/>
          </p:cNvSpPr>
          <p:nvPr/>
        </p:nvSpPr>
        <p:spPr bwMode="auto">
          <a:xfrm>
            <a:off x="165893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4" name="Rectangle 60">
            <a:extLst>
              <a:ext uri="{FF2B5EF4-FFF2-40B4-BE49-F238E27FC236}">
                <a16:creationId xmlns:a16="http://schemas.microsoft.com/office/drawing/2014/main" id="{DB7AE11D-313C-2A4E-A2C2-C9D320BD5D73}"/>
              </a:ext>
            </a:extLst>
          </p:cNvPr>
          <p:cNvSpPr>
            <a:spLocks noChangeArrowheads="1"/>
          </p:cNvSpPr>
          <p:nvPr/>
        </p:nvSpPr>
        <p:spPr bwMode="auto">
          <a:xfrm>
            <a:off x="193833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a:t>
            </a:r>
          </a:p>
        </p:txBody>
      </p:sp>
      <p:sp>
        <p:nvSpPr>
          <p:cNvPr id="60455" name="Rectangle 61">
            <a:extLst>
              <a:ext uri="{FF2B5EF4-FFF2-40B4-BE49-F238E27FC236}">
                <a16:creationId xmlns:a16="http://schemas.microsoft.com/office/drawing/2014/main" id="{FE209947-DBEC-D747-A51A-A33A85B27215}"/>
              </a:ext>
            </a:extLst>
          </p:cNvPr>
          <p:cNvSpPr>
            <a:spLocks noChangeArrowheads="1"/>
          </p:cNvSpPr>
          <p:nvPr/>
        </p:nvSpPr>
        <p:spPr bwMode="auto">
          <a:xfrm>
            <a:off x="2425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6" name="Rectangle 62">
            <a:extLst>
              <a:ext uri="{FF2B5EF4-FFF2-40B4-BE49-F238E27FC236}">
                <a16:creationId xmlns:a16="http://schemas.microsoft.com/office/drawing/2014/main" id="{1ABB1B38-1878-F748-AE83-9819889134D6}"/>
              </a:ext>
            </a:extLst>
          </p:cNvPr>
          <p:cNvSpPr>
            <a:spLocks noChangeArrowheads="1"/>
          </p:cNvSpPr>
          <p:nvPr/>
        </p:nvSpPr>
        <p:spPr bwMode="auto">
          <a:xfrm>
            <a:off x="2425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7" name="Rectangle 63">
            <a:extLst>
              <a:ext uri="{FF2B5EF4-FFF2-40B4-BE49-F238E27FC236}">
                <a16:creationId xmlns:a16="http://schemas.microsoft.com/office/drawing/2014/main" id="{DD61E55A-0853-9747-B63A-C01081CFA01E}"/>
              </a:ext>
            </a:extLst>
          </p:cNvPr>
          <p:cNvSpPr>
            <a:spLocks noChangeArrowheads="1"/>
          </p:cNvSpPr>
          <p:nvPr/>
        </p:nvSpPr>
        <p:spPr bwMode="auto">
          <a:xfrm>
            <a:off x="251142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8" name="Rectangle 64">
            <a:extLst>
              <a:ext uri="{FF2B5EF4-FFF2-40B4-BE49-F238E27FC236}">
                <a16:creationId xmlns:a16="http://schemas.microsoft.com/office/drawing/2014/main" id="{755422D9-2A6E-0147-AFBC-0D28EFE7A476}"/>
              </a:ext>
            </a:extLst>
          </p:cNvPr>
          <p:cNvSpPr>
            <a:spLocks noChangeArrowheads="1"/>
          </p:cNvSpPr>
          <p:nvPr/>
        </p:nvSpPr>
        <p:spPr bwMode="auto">
          <a:xfrm>
            <a:off x="247808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9" name="Rectangle 65">
            <a:extLst>
              <a:ext uri="{FF2B5EF4-FFF2-40B4-BE49-F238E27FC236}">
                <a16:creationId xmlns:a16="http://schemas.microsoft.com/office/drawing/2014/main" id="{54DD468C-A4FB-274C-95BC-2C299E704BED}"/>
              </a:ext>
            </a:extLst>
          </p:cNvPr>
          <p:cNvSpPr>
            <a:spLocks noChangeArrowheads="1"/>
          </p:cNvSpPr>
          <p:nvPr/>
        </p:nvSpPr>
        <p:spPr bwMode="auto">
          <a:xfrm>
            <a:off x="275748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a:t>
            </a:r>
          </a:p>
        </p:txBody>
      </p:sp>
      <p:sp>
        <p:nvSpPr>
          <p:cNvPr id="60460" name="Rectangle 66">
            <a:extLst>
              <a:ext uri="{FF2B5EF4-FFF2-40B4-BE49-F238E27FC236}">
                <a16:creationId xmlns:a16="http://schemas.microsoft.com/office/drawing/2014/main" id="{2B2D306F-36C7-2949-899E-69334302A951}"/>
              </a:ext>
            </a:extLst>
          </p:cNvPr>
          <p:cNvSpPr>
            <a:spLocks noChangeArrowheads="1"/>
          </p:cNvSpPr>
          <p:nvPr/>
        </p:nvSpPr>
        <p:spPr bwMode="auto">
          <a:xfrm>
            <a:off x="3949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1" name="Rectangle 67">
            <a:extLst>
              <a:ext uri="{FF2B5EF4-FFF2-40B4-BE49-F238E27FC236}">
                <a16:creationId xmlns:a16="http://schemas.microsoft.com/office/drawing/2014/main" id="{642C6B63-933B-3C49-A265-E5B07C5ABA31}"/>
              </a:ext>
            </a:extLst>
          </p:cNvPr>
          <p:cNvSpPr>
            <a:spLocks noChangeArrowheads="1"/>
          </p:cNvSpPr>
          <p:nvPr/>
        </p:nvSpPr>
        <p:spPr bwMode="auto">
          <a:xfrm>
            <a:off x="3949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2" name="Rectangle 68">
            <a:extLst>
              <a:ext uri="{FF2B5EF4-FFF2-40B4-BE49-F238E27FC236}">
                <a16:creationId xmlns:a16="http://schemas.microsoft.com/office/drawing/2014/main" id="{60F0AAAF-88D8-6C46-858D-E4C6F2B5001B}"/>
              </a:ext>
            </a:extLst>
          </p:cNvPr>
          <p:cNvSpPr>
            <a:spLocks noChangeArrowheads="1"/>
          </p:cNvSpPr>
          <p:nvPr/>
        </p:nvSpPr>
        <p:spPr bwMode="auto">
          <a:xfrm>
            <a:off x="4037013"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63" name="Rectangle 69">
            <a:extLst>
              <a:ext uri="{FF2B5EF4-FFF2-40B4-BE49-F238E27FC236}">
                <a16:creationId xmlns:a16="http://schemas.microsoft.com/office/drawing/2014/main" id="{46D5A122-A3E9-1A4A-ABED-8C97C69BF2A3}"/>
              </a:ext>
            </a:extLst>
          </p:cNvPr>
          <p:cNvSpPr>
            <a:spLocks noChangeArrowheads="1"/>
          </p:cNvSpPr>
          <p:nvPr/>
        </p:nvSpPr>
        <p:spPr bwMode="auto">
          <a:xfrm>
            <a:off x="4003675" y="4651375"/>
            <a:ext cx="7254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64" name="Rectangle 70">
            <a:extLst>
              <a:ext uri="{FF2B5EF4-FFF2-40B4-BE49-F238E27FC236}">
                <a16:creationId xmlns:a16="http://schemas.microsoft.com/office/drawing/2014/main" id="{980A28B6-AC6E-084B-9770-9569D6DE595F}"/>
              </a:ext>
            </a:extLst>
          </p:cNvPr>
          <p:cNvSpPr>
            <a:spLocks noChangeArrowheads="1"/>
          </p:cNvSpPr>
          <p:nvPr/>
        </p:nvSpPr>
        <p:spPr bwMode="auto">
          <a:xfrm>
            <a:off x="4281488" y="4930775"/>
            <a:ext cx="157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Z</a:t>
            </a:r>
          </a:p>
        </p:txBody>
      </p:sp>
      <p:sp>
        <p:nvSpPr>
          <p:cNvPr id="60465" name="Freeform 71">
            <a:extLst>
              <a:ext uri="{FF2B5EF4-FFF2-40B4-BE49-F238E27FC236}">
                <a16:creationId xmlns:a16="http://schemas.microsoft.com/office/drawing/2014/main" id="{D337C481-ACB1-C74F-A582-E49B38DB623E}"/>
              </a:ext>
            </a:extLst>
          </p:cNvPr>
          <p:cNvSpPr>
            <a:spLocks/>
          </p:cNvSpPr>
          <p:nvPr/>
        </p:nvSpPr>
        <p:spPr bwMode="auto">
          <a:xfrm>
            <a:off x="33401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6" name="Freeform 72">
            <a:extLst>
              <a:ext uri="{FF2B5EF4-FFF2-40B4-BE49-F238E27FC236}">
                <a16:creationId xmlns:a16="http://schemas.microsoft.com/office/drawing/2014/main" id="{CF82DD21-3FEE-2F47-B1A5-D97C3A0FB990}"/>
              </a:ext>
            </a:extLst>
          </p:cNvPr>
          <p:cNvSpPr>
            <a:spLocks/>
          </p:cNvSpPr>
          <p:nvPr/>
        </p:nvSpPr>
        <p:spPr bwMode="auto">
          <a:xfrm>
            <a:off x="33401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7" name="Freeform 73">
            <a:extLst>
              <a:ext uri="{FF2B5EF4-FFF2-40B4-BE49-F238E27FC236}">
                <a16:creationId xmlns:a16="http://schemas.microsoft.com/office/drawing/2014/main" id="{7D65F2A6-375A-4A43-A6E6-1BBB3C803BE6}"/>
              </a:ext>
            </a:extLst>
          </p:cNvPr>
          <p:cNvSpPr>
            <a:spLocks/>
          </p:cNvSpPr>
          <p:nvPr/>
        </p:nvSpPr>
        <p:spPr bwMode="auto">
          <a:xfrm>
            <a:off x="35433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8" name="Freeform 74">
            <a:extLst>
              <a:ext uri="{FF2B5EF4-FFF2-40B4-BE49-F238E27FC236}">
                <a16:creationId xmlns:a16="http://schemas.microsoft.com/office/drawing/2014/main" id="{7BC13D82-2819-2D4C-96DC-DC5D5DA0AD93}"/>
              </a:ext>
            </a:extLst>
          </p:cNvPr>
          <p:cNvSpPr>
            <a:spLocks/>
          </p:cNvSpPr>
          <p:nvPr/>
        </p:nvSpPr>
        <p:spPr bwMode="auto">
          <a:xfrm>
            <a:off x="35433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9" name="Freeform 75">
            <a:extLst>
              <a:ext uri="{FF2B5EF4-FFF2-40B4-BE49-F238E27FC236}">
                <a16:creationId xmlns:a16="http://schemas.microsoft.com/office/drawing/2014/main" id="{6A0EB5B6-4992-3443-BA9D-A038DB151E65}"/>
              </a:ext>
            </a:extLst>
          </p:cNvPr>
          <p:cNvSpPr>
            <a:spLocks/>
          </p:cNvSpPr>
          <p:nvPr/>
        </p:nvSpPr>
        <p:spPr bwMode="auto">
          <a:xfrm>
            <a:off x="3746500" y="4783138"/>
            <a:ext cx="50800" cy="50800"/>
          </a:xfrm>
          <a:custGeom>
            <a:avLst/>
            <a:gdLst>
              <a:gd name="T0" fmla="*/ 0 w 50"/>
              <a:gd name="T1" fmla="*/ 2147483647 h 49"/>
              <a:gd name="T2" fmla="*/ 2147483647 w 50"/>
              <a:gd name="T3" fmla="*/ 0 h 49"/>
              <a:gd name="T4" fmla="*/ 2147483647 w 50"/>
              <a:gd name="T5" fmla="*/ 2147483647 h 49"/>
              <a:gd name="T6" fmla="*/ 2147483647 w 50"/>
              <a:gd name="T7" fmla="*/ 2147483647 h 49"/>
              <a:gd name="T8" fmla="*/ 2147483647 w 50"/>
              <a:gd name="T9" fmla="*/ 2147483647 h 49"/>
              <a:gd name="T10" fmla="*/ 0 w 50"/>
              <a:gd name="T11" fmla="*/ 2147483647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0" name="Freeform 76">
            <a:extLst>
              <a:ext uri="{FF2B5EF4-FFF2-40B4-BE49-F238E27FC236}">
                <a16:creationId xmlns:a16="http://schemas.microsoft.com/office/drawing/2014/main" id="{914D01E2-2FBA-8B4A-9FD7-034FEC17079B}"/>
              </a:ext>
            </a:extLst>
          </p:cNvPr>
          <p:cNvSpPr>
            <a:spLocks/>
          </p:cNvSpPr>
          <p:nvPr/>
        </p:nvSpPr>
        <p:spPr bwMode="auto">
          <a:xfrm>
            <a:off x="37465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1" name="Rectangle 77">
            <a:extLst>
              <a:ext uri="{FF2B5EF4-FFF2-40B4-BE49-F238E27FC236}">
                <a16:creationId xmlns:a16="http://schemas.microsoft.com/office/drawing/2014/main" id="{77AAF40E-FD19-704C-BBD2-E00466D27A76}"/>
              </a:ext>
            </a:extLst>
          </p:cNvPr>
          <p:cNvSpPr>
            <a:spLocks noChangeArrowheads="1"/>
          </p:cNvSpPr>
          <p:nvPr/>
        </p:nvSpPr>
        <p:spPr bwMode="auto">
          <a:xfrm>
            <a:off x="2997200" y="3894138"/>
            <a:ext cx="1968500" cy="417512"/>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2" name="Rectangle 78">
            <a:extLst>
              <a:ext uri="{FF2B5EF4-FFF2-40B4-BE49-F238E27FC236}">
                <a16:creationId xmlns:a16="http://schemas.microsoft.com/office/drawing/2014/main" id="{06D40CFF-14A9-7B48-9931-D8D9346D4277}"/>
              </a:ext>
            </a:extLst>
          </p:cNvPr>
          <p:cNvSpPr>
            <a:spLocks noChangeArrowheads="1"/>
          </p:cNvSpPr>
          <p:nvPr/>
        </p:nvSpPr>
        <p:spPr bwMode="auto">
          <a:xfrm>
            <a:off x="2997200" y="3894138"/>
            <a:ext cx="1968500" cy="4175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3" name="Rectangle 79">
            <a:extLst>
              <a:ext uri="{FF2B5EF4-FFF2-40B4-BE49-F238E27FC236}">
                <a16:creationId xmlns:a16="http://schemas.microsoft.com/office/drawing/2014/main" id="{2DCF3D11-E17E-DF4E-BC3C-25F957529A07}"/>
              </a:ext>
            </a:extLst>
          </p:cNvPr>
          <p:cNvSpPr>
            <a:spLocks noChangeArrowheads="1"/>
          </p:cNvSpPr>
          <p:nvPr/>
        </p:nvSpPr>
        <p:spPr bwMode="auto">
          <a:xfrm>
            <a:off x="2997200" y="3889375"/>
            <a:ext cx="1958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Common PC</a:t>
            </a:r>
          </a:p>
        </p:txBody>
      </p:sp>
      <p:sp>
        <p:nvSpPr>
          <p:cNvPr id="60474" name="Rectangle 80">
            <a:extLst>
              <a:ext uri="{FF2B5EF4-FFF2-40B4-BE49-F238E27FC236}">
                <a16:creationId xmlns:a16="http://schemas.microsoft.com/office/drawing/2014/main" id="{3AFF689E-4F85-674D-9608-9F0041BE2CEB}"/>
              </a:ext>
            </a:extLst>
          </p:cNvPr>
          <p:cNvSpPr>
            <a:spLocks noChangeArrowheads="1"/>
          </p:cNvSpPr>
          <p:nvPr/>
        </p:nvSpPr>
        <p:spPr bwMode="auto">
          <a:xfrm>
            <a:off x="5981700" y="5018088"/>
            <a:ext cx="2640013" cy="45085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5" name="Rectangle 81">
            <a:extLst>
              <a:ext uri="{FF2B5EF4-FFF2-40B4-BE49-F238E27FC236}">
                <a16:creationId xmlns:a16="http://schemas.microsoft.com/office/drawing/2014/main" id="{659134C5-45EB-8B4A-AD1F-34E44D224F38}"/>
              </a:ext>
            </a:extLst>
          </p:cNvPr>
          <p:cNvSpPr>
            <a:spLocks noChangeArrowheads="1"/>
          </p:cNvSpPr>
          <p:nvPr/>
        </p:nvSpPr>
        <p:spPr bwMode="auto">
          <a:xfrm>
            <a:off x="5981700" y="5018088"/>
            <a:ext cx="2640013" cy="450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6" name="Rectangle 82">
            <a:extLst>
              <a:ext uri="{FF2B5EF4-FFF2-40B4-BE49-F238E27FC236}">
                <a16:creationId xmlns:a16="http://schemas.microsoft.com/office/drawing/2014/main" id="{E212CED0-ECBC-4548-AB30-81BDE6FCFB3D}"/>
              </a:ext>
            </a:extLst>
          </p:cNvPr>
          <p:cNvSpPr>
            <a:spLocks noChangeArrowheads="1"/>
          </p:cNvSpPr>
          <p:nvPr/>
        </p:nvSpPr>
        <p:spPr bwMode="auto">
          <a:xfrm>
            <a:off x="6397625" y="5094288"/>
            <a:ext cx="18494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Box 6">
            <a:extLst>
              <a:ext uri="{FF2B5EF4-FFF2-40B4-BE49-F238E27FC236}">
                <a16:creationId xmlns:a16="http://schemas.microsoft.com/office/drawing/2014/main" id="{1BE3ADE8-1D61-E74B-910F-7E047D10F4B8}"/>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216031739"/>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1D2AF8E5-6E4E-C049-94D3-A70265AA716F}"/>
              </a:ext>
            </a:extLst>
          </p:cNvPr>
          <p:cNvSpPr>
            <a:spLocks noGrp="1"/>
          </p:cNvSpPr>
          <p:nvPr>
            <p:ph type="title"/>
          </p:nvPr>
        </p:nvSpPr>
        <p:spPr/>
        <p:txBody>
          <a:bodyPr/>
          <a:lstStyle/>
          <a:p>
            <a:r>
              <a:rPr lang="en-US" altLang="en-US">
                <a:ea typeface="ＭＳ Ｐゴシック" panose="020B0600070205080204" pitchFamily="34" charset="-128"/>
              </a:rPr>
              <a:t>High-Level View of a GPU</a:t>
            </a:r>
          </a:p>
        </p:txBody>
      </p:sp>
      <p:sp>
        <p:nvSpPr>
          <p:cNvPr id="62466" name="Content Placeholder 2">
            <a:extLst>
              <a:ext uri="{FF2B5EF4-FFF2-40B4-BE49-F238E27FC236}">
                <a16:creationId xmlns:a16="http://schemas.microsoft.com/office/drawing/2014/main" id="{EE65F96B-992F-8C4C-AF4D-1EE8E75CE6A9}"/>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p:txBody>
      </p:sp>
      <p:sp>
        <p:nvSpPr>
          <p:cNvPr id="62467" name="Slide Number Placeholder 3">
            <a:extLst>
              <a:ext uri="{FF2B5EF4-FFF2-40B4-BE49-F238E27FC236}">
                <a16:creationId xmlns:a16="http://schemas.microsoft.com/office/drawing/2014/main" id="{E0EDF134-4D97-4646-B8F1-284F114FE53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07CA4-6E39-ED47-98C2-C877BA4D0DA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2468" name="Picture 4">
            <a:extLst>
              <a:ext uri="{FF2B5EF4-FFF2-40B4-BE49-F238E27FC236}">
                <a16:creationId xmlns:a16="http://schemas.microsoft.com/office/drawing/2014/main" id="{1AA1C136-3BFD-8648-815E-6EFB09F953F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900" y="952500"/>
            <a:ext cx="8966200" cy="552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83549B3B-99FF-C04B-99BB-FF05222AC337}"/>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16967252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Title 1">
            <a:extLst>
              <a:ext uri="{FF2B5EF4-FFF2-40B4-BE49-F238E27FC236}">
                <a16:creationId xmlns:a16="http://schemas.microsoft.com/office/drawing/2014/main" id="{EAD96CAD-A9D7-8C45-AD1C-FEC20F7014F1}"/>
              </a:ext>
            </a:extLst>
          </p:cNvPr>
          <p:cNvSpPr>
            <a:spLocks noGrp="1"/>
          </p:cNvSpPr>
          <p:nvPr>
            <p:ph type="title"/>
          </p:nvPr>
        </p:nvSpPr>
        <p:spPr/>
        <p:txBody>
          <a:bodyPr/>
          <a:lstStyle/>
          <a:p>
            <a:r>
              <a:rPr lang="en-US" altLang="en-US" dirty="0">
                <a:ea typeface="ＭＳ Ｐゴシック" panose="020B0600070205080204" pitchFamily="34" charset="-128"/>
              </a:rPr>
              <a:t>Readings for this Week</a:t>
            </a:r>
          </a:p>
        </p:txBody>
      </p:sp>
      <p:sp>
        <p:nvSpPr>
          <p:cNvPr id="31746" name="Content Placeholder 2">
            <a:extLst>
              <a:ext uri="{FF2B5EF4-FFF2-40B4-BE49-F238E27FC236}">
                <a16:creationId xmlns:a16="http://schemas.microsoft.com/office/drawing/2014/main" id="{0D870D8F-DC10-0443-9467-01519D581995}"/>
              </a:ext>
            </a:extLst>
          </p:cNvPr>
          <p:cNvSpPr>
            <a:spLocks noGrp="1"/>
          </p:cNvSpPr>
          <p:nvPr>
            <p:ph idx="1"/>
          </p:nvPr>
        </p:nvSpPr>
        <p:spPr>
          <a:xfrm>
            <a:off x="228600" y="996950"/>
            <a:ext cx="8610600" cy="5194300"/>
          </a:xfrm>
        </p:spPr>
        <p:txBody>
          <a:bodyPr/>
          <a:lstStyle/>
          <a:p>
            <a:pPr marL="342900" lvl="1" indent="-342900">
              <a:buClr>
                <a:schemeClr val="accent1"/>
              </a:buClr>
              <a:buSzPct val="65000"/>
              <a:buFont typeface="Wingdings" pitchFamily="2" charset="2"/>
              <a:buChar char="n"/>
            </a:pPr>
            <a:r>
              <a:rPr lang="en-US" altLang="en-US" sz="2400" b="1" dirty="0">
                <a:ea typeface="ＭＳ Ｐゴシック" panose="020B0600070205080204" pitchFamily="34" charset="-128"/>
              </a:rPr>
              <a:t>Required</a:t>
            </a:r>
          </a:p>
          <a:p>
            <a:pPr marL="695325" lvl="2" indent="-342900"/>
            <a:r>
              <a:rPr lang="en-US" altLang="en-US" sz="2200" dirty="0">
                <a:ea typeface="ＭＳ Ｐゴシック" panose="020B0600070205080204" pitchFamily="34" charset="-128"/>
              </a:rPr>
              <a:t>Lindholm et al., "</a:t>
            </a:r>
            <a:r>
              <a:rPr lang="en-US" altLang="en-US" sz="2200" dirty="0">
                <a:solidFill>
                  <a:srgbClr val="0432FF"/>
                </a:solidFill>
                <a:ea typeface="ＭＳ Ｐゴシック" panose="020B0600070205080204" pitchFamily="34" charset="-128"/>
              </a:rPr>
              <a:t>NVIDIA Tesla: A Unified Graphics and Computing Architecture</a:t>
            </a:r>
            <a:r>
              <a:rPr lang="en-US" altLang="en-US" sz="2200" dirty="0">
                <a:ea typeface="ＭＳ Ｐゴシック" panose="020B0600070205080204" pitchFamily="34" charset="-128"/>
              </a:rPr>
              <a:t>," IEEE Micro 2008.</a:t>
            </a:r>
            <a:endParaRPr lang="en-US" altLang="ja-JP" sz="2200" dirty="0">
              <a:ea typeface="ＭＳ Ｐゴシック" panose="020B0600070205080204" pitchFamily="34" charset="-128"/>
            </a:endParaRPr>
          </a:p>
          <a:p>
            <a:endParaRPr lang="en-US" altLang="en-US" dirty="0">
              <a:ea typeface="ＭＳ Ｐゴシック" panose="020B0600070205080204" pitchFamily="34" charset="-128"/>
            </a:endParaRPr>
          </a:p>
          <a:p>
            <a:pPr eaLnBrk="1" hangingPunct="1"/>
            <a:r>
              <a:rPr lang="en-US" altLang="en-US" b="1" dirty="0"/>
              <a:t>Recommended</a:t>
            </a:r>
          </a:p>
          <a:p>
            <a:pPr lvl="1" eaLnBrk="1" hangingPunct="1"/>
            <a:r>
              <a:rPr lang="en-US" altLang="en-US" dirty="0">
                <a:ea typeface="ＭＳ Ｐゴシック" panose="020B0600070205080204" pitchFamily="34" charset="-128"/>
              </a:rPr>
              <a:t>Peleg and Weiser, “</a:t>
            </a:r>
            <a:r>
              <a:rPr lang="en-US" altLang="en-US" dirty="0">
                <a:solidFill>
                  <a:srgbClr val="0432FF"/>
                </a:solidFill>
                <a:ea typeface="ＭＳ Ｐゴシック" panose="020B0600070205080204" pitchFamily="34" charset="-128"/>
              </a:rPr>
              <a:t>MMX Technology Extension to the Intel Architecture</a:t>
            </a:r>
            <a:r>
              <a:rPr lang="en-US" altLang="en-US" dirty="0">
                <a:ea typeface="ＭＳ Ｐゴシック" panose="020B0600070205080204" pitchFamily="34" charset="-128"/>
              </a:rPr>
              <a:t>,” IEEE Micro 1996.</a:t>
            </a:r>
            <a:endParaRPr lang="en-US" altLang="en-US" dirty="0"/>
          </a:p>
          <a:p>
            <a:endParaRPr lang="en-US" altLang="en-US" dirty="0">
              <a:ea typeface="ＭＳ Ｐゴシック" panose="020B0600070205080204" pitchFamily="34" charset="-128"/>
            </a:endParaRPr>
          </a:p>
        </p:txBody>
      </p:sp>
      <p:sp>
        <p:nvSpPr>
          <p:cNvPr id="31747" name="Slide Number Placeholder 3">
            <a:extLst>
              <a:ext uri="{FF2B5EF4-FFF2-40B4-BE49-F238E27FC236}">
                <a16:creationId xmlns:a16="http://schemas.microsoft.com/office/drawing/2014/main" id="{073A7333-83F5-2B47-8060-DE2CC8AC094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F34179-0770-7443-BCBE-3A30EF193D4C}" type="slidenum">
              <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4644958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382DADE0-873F-DC4C-A8BD-DBAA0EB1065E}"/>
              </a:ext>
            </a:extLst>
          </p:cNvPr>
          <p:cNvSpPr>
            <a:spLocks noGrp="1"/>
          </p:cNvSpPr>
          <p:nvPr>
            <p:ph type="title"/>
          </p:nvPr>
        </p:nvSpPr>
        <p:spPr/>
        <p:txBody>
          <a:bodyPr/>
          <a:lstStyle/>
          <a:p>
            <a:r>
              <a:rPr lang="en-US" altLang="en-US">
                <a:ea typeface="ＭＳ Ｐゴシック" panose="020B0600070205080204" pitchFamily="34" charset="-128"/>
              </a:rPr>
              <a:t>Latency Hiding via Warp-Level FGMT</a:t>
            </a:r>
          </a:p>
        </p:txBody>
      </p:sp>
      <p:sp>
        <p:nvSpPr>
          <p:cNvPr id="100354" name="Content Placeholder 2">
            <a:extLst>
              <a:ext uri="{FF2B5EF4-FFF2-40B4-BE49-F238E27FC236}">
                <a16:creationId xmlns:a16="http://schemas.microsoft.com/office/drawing/2014/main" id="{1776B76E-79CD-5D45-98BE-9742A2484220}"/>
              </a:ext>
            </a:extLst>
          </p:cNvPr>
          <p:cNvSpPr>
            <a:spLocks noGrp="1"/>
          </p:cNvSpPr>
          <p:nvPr>
            <p:ph idx="1"/>
          </p:nvPr>
        </p:nvSpPr>
        <p:spPr>
          <a:xfrm>
            <a:off x="228600" y="996950"/>
            <a:ext cx="4572000" cy="5194300"/>
          </a:xfrm>
        </p:spPr>
        <p:txBody>
          <a:bodyPr/>
          <a:lstStyle/>
          <a:p>
            <a:r>
              <a:rPr lang="en-US" altLang="en-US" dirty="0">
                <a:ea typeface="ＭＳ Ｐゴシック" panose="020B0600070205080204" pitchFamily="34" charset="-128"/>
              </a:rPr>
              <a:t>Warp: A set of threads that execute the same instruction (on different data elements)</a:t>
            </a:r>
          </a:p>
          <a:p>
            <a:endParaRPr lang="en-US" altLang="en-US" dirty="0">
              <a:ea typeface="ＭＳ Ｐゴシック" panose="020B0600070205080204" pitchFamily="34" charset="-128"/>
            </a:endParaRPr>
          </a:p>
          <a:p>
            <a:pPr>
              <a:lnSpc>
                <a:spcPct val="90000"/>
              </a:lnSpc>
            </a:pPr>
            <a:r>
              <a:rPr lang="en-CA" altLang="ja-JP" dirty="0">
                <a:solidFill>
                  <a:srgbClr val="0432FF"/>
                </a:solidFill>
                <a:ea typeface="ＭＳ Ｐゴシック" panose="020B0600070205080204" pitchFamily="34" charset="-128"/>
              </a:rPr>
              <a:t>Fine-grained multithreading</a:t>
            </a:r>
          </a:p>
          <a:p>
            <a:pPr lvl="1"/>
            <a:r>
              <a:rPr lang="en-US" altLang="en-US" sz="2000" dirty="0">
                <a:ea typeface="ＭＳ Ｐゴシック" panose="020B0600070205080204" pitchFamily="34" charset="-128"/>
              </a:rPr>
              <a:t>One instruction per thread in pipeline at a time (No interlocking)</a:t>
            </a:r>
          </a:p>
          <a:p>
            <a:pPr lvl="1"/>
            <a:r>
              <a:rPr lang="en-US" altLang="en-US" sz="2000" dirty="0">
                <a:ea typeface="ＭＳ Ｐゴシック" panose="020B0600070205080204" pitchFamily="34" charset="-128"/>
              </a:rPr>
              <a:t>Interleave warp execution to hide latencies</a:t>
            </a:r>
          </a:p>
          <a:p>
            <a:r>
              <a:rPr lang="en-US" altLang="en-US" sz="2000" dirty="0">
                <a:ea typeface="ＭＳ Ｐゴシック" panose="020B0600070205080204" pitchFamily="34" charset="-128"/>
              </a:rPr>
              <a:t>Register values of all threads stay in register file</a:t>
            </a:r>
          </a:p>
          <a:p>
            <a:r>
              <a:rPr lang="en-US" altLang="en-US" sz="2000" dirty="0">
                <a:solidFill>
                  <a:srgbClr val="FF0000"/>
                </a:solidFill>
                <a:ea typeface="ＭＳ Ｐゴシック" panose="020B0600070205080204" pitchFamily="34" charset="-128"/>
              </a:rPr>
              <a:t>FGMT enables long latency tolerance</a:t>
            </a:r>
          </a:p>
          <a:p>
            <a:pPr lvl="1"/>
            <a:r>
              <a:rPr lang="en-US" altLang="en-US" sz="1800" dirty="0">
                <a:ea typeface="ＭＳ Ｐゴシック" panose="020B0600070205080204" pitchFamily="34" charset="-128"/>
              </a:rPr>
              <a:t>Millions of pixels </a:t>
            </a:r>
          </a:p>
        </p:txBody>
      </p:sp>
      <p:sp>
        <p:nvSpPr>
          <p:cNvPr id="63491" name="Slide Number Placeholder 3">
            <a:extLst>
              <a:ext uri="{FF2B5EF4-FFF2-40B4-BE49-F238E27FC236}">
                <a16:creationId xmlns:a16="http://schemas.microsoft.com/office/drawing/2014/main" id="{261CCAFF-BE26-884E-AF2C-823D5C68ED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09DDD4-DC23-E44E-91C0-ABDC87AEE372}"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63492" name="Group 4">
            <a:extLst>
              <a:ext uri="{FF2B5EF4-FFF2-40B4-BE49-F238E27FC236}">
                <a16:creationId xmlns:a16="http://schemas.microsoft.com/office/drawing/2014/main" id="{A19BA67A-7642-BC44-AF7D-D31E1EE9530F}"/>
              </a:ext>
            </a:extLst>
          </p:cNvPr>
          <p:cNvGrpSpPr>
            <a:grpSpLocks/>
          </p:cNvGrpSpPr>
          <p:nvPr/>
        </p:nvGrpSpPr>
        <p:grpSpPr bwMode="auto">
          <a:xfrm>
            <a:off x="4725988" y="1585913"/>
            <a:ext cx="3870325" cy="4456112"/>
            <a:chOff x="2976" y="950"/>
            <a:chExt cx="2438" cy="2807"/>
          </a:xfrm>
        </p:grpSpPr>
        <p:sp>
          <p:nvSpPr>
            <p:cNvPr id="63494" name="AutoShape 5">
              <a:extLst>
                <a:ext uri="{FF2B5EF4-FFF2-40B4-BE49-F238E27FC236}">
                  <a16:creationId xmlns:a16="http://schemas.microsoft.com/office/drawing/2014/main" id="{4836A043-7607-C24E-8860-F3130D0B6BB2}"/>
                </a:ext>
              </a:extLst>
            </p:cNvPr>
            <p:cNvSpPr>
              <a:spLocks noChangeAspect="1" noChangeArrowheads="1" noTextEdit="1"/>
            </p:cNvSpPr>
            <p:nvPr/>
          </p:nvSpPr>
          <p:spPr bwMode="auto">
            <a:xfrm>
              <a:off x="2976" y="960"/>
              <a:ext cx="2406"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5" name="Rectangle 6">
              <a:extLst>
                <a:ext uri="{FF2B5EF4-FFF2-40B4-BE49-F238E27FC236}">
                  <a16:creationId xmlns:a16="http://schemas.microsoft.com/office/drawing/2014/main" id="{D31E52DD-5B33-D44B-BC0D-DCD0790B2E71}"/>
                </a:ext>
              </a:extLst>
            </p:cNvPr>
            <p:cNvSpPr>
              <a:spLocks noChangeArrowheads="1"/>
            </p:cNvSpPr>
            <p:nvPr/>
          </p:nvSpPr>
          <p:spPr bwMode="auto">
            <a:xfrm>
              <a:off x="3079" y="1735"/>
              <a:ext cx="1125" cy="19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6" name="Rectangle 7">
              <a:extLst>
                <a:ext uri="{FF2B5EF4-FFF2-40B4-BE49-F238E27FC236}">
                  <a16:creationId xmlns:a16="http://schemas.microsoft.com/office/drawing/2014/main" id="{3D785802-BFC5-A745-B4DB-9D549EB2D88D}"/>
                </a:ext>
              </a:extLst>
            </p:cNvPr>
            <p:cNvSpPr>
              <a:spLocks noChangeArrowheads="1"/>
            </p:cNvSpPr>
            <p:nvPr/>
          </p:nvSpPr>
          <p:spPr bwMode="auto">
            <a:xfrm>
              <a:off x="3079" y="1735"/>
              <a:ext cx="1125" cy="194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7" name="Rectangle 8">
              <a:extLst>
                <a:ext uri="{FF2B5EF4-FFF2-40B4-BE49-F238E27FC236}">
                  <a16:creationId xmlns:a16="http://schemas.microsoft.com/office/drawing/2014/main" id="{F656F4D3-75FC-4242-9495-6B29679BA1B0}"/>
                </a:ext>
              </a:extLst>
            </p:cNvPr>
            <p:cNvSpPr>
              <a:spLocks noChangeArrowheads="1"/>
            </p:cNvSpPr>
            <p:nvPr/>
          </p:nvSpPr>
          <p:spPr bwMode="auto">
            <a:xfrm>
              <a:off x="3166" y="203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8" name="Rectangle 9">
              <a:extLst>
                <a:ext uri="{FF2B5EF4-FFF2-40B4-BE49-F238E27FC236}">
                  <a16:creationId xmlns:a16="http://schemas.microsoft.com/office/drawing/2014/main" id="{C17EA225-A104-6347-BEB4-F27C723E3EF4}"/>
                </a:ext>
              </a:extLst>
            </p:cNvPr>
            <p:cNvSpPr>
              <a:spLocks noChangeArrowheads="1"/>
            </p:cNvSpPr>
            <p:nvPr/>
          </p:nvSpPr>
          <p:spPr bwMode="auto">
            <a:xfrm>
              <a:off x="3166" y="203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9" name="Rectangle 10">
              <a:extLst>
                <a:ext uri="{FF2B5EF4-FFF2-40B4-BE49-F238E27FC236}">
                  <a16:creationId xmlns:a16="http://schemas.microsoft.com/office/drawing/2014/main" id="{17273952-E54E-4F44-B778-3C535E20B99A}"/>
                </a:ext>
              </a:extLst>
            </p:cNvPr>
            <p:cNvSpPr>
              <a:spLocks noChangeArrowheads="1"/>
            </p:cNvSpPr>
            <p:nvPr/>
          </p:nvSpPr>
          <p:spPr bwMode="auto">
            <a:xfrm>
              <a:off x="3444" y="2035"/>
              <a:ext cx="41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Decode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0" name="Rectangle 11">
              <a:extLst>
                <a:ext uri="{FF2B5EF4-FFF2-40B4-BE49-F238E27FC236}">
                  <a16:creationId xmlns:a16="http://schemas.microsoft.com/office/drawing/2014/main" id="{6822130B-2EB9-9648-9394-5F3E1FBE7876}"/>
                </a:ext>
              </a:extLst>
            </p:cNvPr>
            <p:cNvSpPr>
              <a:spLocks noChangeArrowheads="1"/>
            </p:cNvSpPr>
            <p:nvPr/>
          </p:nvSpPr>
          <p:spPr bwMode="auto">
            <a:xfrm>
              <a:off x="3166"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1" name="Rectangle 12">
              <a:extLst>
                <a:ext uri="{FF2B5EF4-FFF2-40B4-BE49-F238E27FC236}">
                  <a16:creationId xmlns:a16="http://schemas.microsoft.com/office/drawing/2014/main" id="{CC5A43EE-56FB-5F43-B1CD-B30570819031}"/>
                </a:ext>
              </a:extLst>
            </p:cNvPr>
            <p:cNvSpPr>
              <a:spLocks noChangeArrowheads="1"/>
            </p:cNvSpPr>
            <p:nvPr/>
          </p:nvSpPr>
          <p:spPr bwMode="auto">
            <a:xfrm>
              <a:off x="3166"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2" name="Rectangle 13">
              <a:extLst>
                <a:ext uri="{FF2B5EF4-FFF2-40B4-BE49-F238E27FC236}">
                  <a16:creationId xmlns:a16="http://schemas.microsoft.com/office/drawing/2014/main" id="{289347E0-0660-EF4C-9ED2-1855B1F9FB31}"/>
                </a:ext>
              </a:extLst>
            </p:cNvPr>
            <p:cNvSpPr>
              <a:spLocks noChangeArrowheads="1"/>
            </p:cNvSpPr>
            <p:nvPr/>
          </p:nvSpPr>
          <p:spPr bwMode="auto">
            <a:xfrm rot="5400000">
              <a:off x="3215"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3" name="Rectangle 14">
              <a:extLst>
                <a:ext uri="{FF2B5EF4-FFF2-40B4-BE49-F238E27FC236}">
                  <a16:creationId xmlns:a16="http://schemas.microsoft.com/office/drawing/2014/main" id="{9696E501-07B7-2D4B-BC68-B0F1572F6A69}"/>
                </a:ext>
              </a:extLst>
            </p:cNvPr>
            <p:cNvSpPr>
              <a:spLocks noChangeArrowheads="1"/>
            </p:cNvSpPr>
            <p:nvPr/>
          </p:nvSpPr>
          <p:spPr bwMode="auto">
            <a:xfrm rot="5400000">
              <a:off x="3222"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4" name="Rectangle 15">
              <a:extLst>
                <a:ext uri="{FF2B5EF4-FFF2-40B4-BE49-F238E27FC236}">
                  <a16:creationId xmlns:a16="http://schemas.microsoft.com/office/drawing/2014/main" id="{9A4B3488-F90C-4C4E-A061-104A96E99A50}"/>
                </a:ext>
              </a:extLst>
            </p:cNvPr>
            <p:cNvSpPr>
              <a:spLocks noChangeArrowheads="1"/>
            </p:cNvSpPr>
            <p:nvPr/>
          </p:nvSpPr>
          <p:spPr bwMode="auto">
            <a:xfrm>
              <a:off x="3944"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5" name="Rectangle 16">
              <a:extLst>
                <a:ext uri="{FF2B5EF4-FFF2-40B4-BE49-F238E27FC236}">
                  <a16:creationId xmlns:a16="http://schemas.microsoft.com/office/drawing/2014/main" id="{91DB80FD-9F97-FF44-8939-AB0C93166026}"/>
                </a:ext>
              </a:extLst>
            </p:cNvPr>
            <p:cNvSpPr>
              <a:spLocks noChangeArrowheads="1"/>
            </p:cNvSpPr>
            <p:nvPr/>
          </p:nvSpPr>
          <p:spPr bwMode="auto">
            <a:xfrm>
              <a:off x="3944"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6" name="Rectangle 17">
              <a:extLst>
                <a:ext uri="{FF2B5EF4-FFF2-40B4-BE49-F238E27FC236}">
                  <a16:creationId xmlns:a16="http://schemas.microsoft.com/office/drawing/2014/main" id="{B48D4D9A-D4B6-664A-93EC-AABA590DA1C5}"/>
                </a:ext>
              </a:extLst>
            </p:cNvPr>
            <p:cNvSpPr>
              <a:spLocks noChangeArrowheads="1"/>
            </p:cNvSpPr>
            <p:nvPr/>
          </p:nvSpPr>
          <p:spPr bwMode="auto">
            <a:xfrm rot="5400000">
              <a:off x="3997" y="2280"/>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7" name="Rectangle 18">
              <a:extLst>
                <a:ext uri="{FF2B5EF4-FFF2-40B4-BE49-F238E27FC236}">
                  <a16:creationId xmlns:a16="http://schemas.microsoft.com/office/drawing/2014/main" id="{CE537CFC-96E0-CA46-BEF5-91D639E1BF2E}"/>
                </a:ext>
              </a:extLst>
            </p:cNvPr>
            <p:cNvSpPr>
              <a:spLocks noChangeArrowheads="1"/>
            </p:cNvSpPr>
            <p:nvPr/>
          </p:nvSpPr>
          <p:spPr bwMode="auto">
            <a:xfrm rot="5400000">
              <a:off x="4004" y="2343"/>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8" name="Rectangle 19">
              <a:extLst>
                <a:ext uri="{FF2B5EF4-FFF2-40B4-BE49-F238E27FC236}">
                  <a16:creationId xmlns:a16="http://schemas.microsoft.com/office/drawing/2014/main" id="{399B4D6C-3D37-2043-8EB4-283C17C2451F}"/>
                </a:ext>
              </a:extLst>
            </p:cNvPr>
            <p:cNvSpPr>
              <a:spLocks noChangeArrowheads="1"/>
            </p:cNvSpPr>
            <p:nvPr/>
          </p:nvSpPr>
          <p:spPr bwMode="auto">
            <a:xfrm>
              <a:off x="3425"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9" name="Rectangle 20">
              <a:extLst>
                <a:ext uri="{FF2B5EF4-FFF2-40B4-BE49-F238E27FC236}">
                  <a16:creationId xmlns:a16="http://schemas.microsoft.com/office/drawing/2014/main" id="{42B086BD-BCC3-9147-91C4-25D46A1DBE7F}"/>
                </a:ext>
              </a:extLst>
            </p:cNvPr>
            <p:cNvSpPr>
              <a:spLocks noChangeArrowheads="1"/>
            </p:cNvSpPr>
            <p:nvPr/>
          </p:nvSpPr>
          <p:spPr bwMode="auto">
            <a:xfrm>
              <a:off x="3425"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0" name="Rectangle 21">
              <a:extLst>
                <a:ext uri="{FF2B5EF4-FFF2-40B4-BE49-F238E27FC236}">
                  <a16:creationId xmlns:a16="http://schemas.microsoft.com/office/drawing/2014/main" id="{2B2BF338-72CF-F649-BB90-7747D8CF165E}"/>
                </a:ext>
              </a:extLst>
            </p:cNvPr>
            <p:cNvSpPr>
              <a:spLocks noChangeArrowheads="1"/>
            </p:cNvSpPr>
            <p:nvPr/>
          </p:nvSpPr>
          <p:spPr bwMode="auto">
            <a:xfrm rot="5400000">
              <a:off x="3481"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1" name="Rectangle 22">
              <a:extLst>
                <a:ext uri="{FF2B5EF4-FFF2-40B4-BE49-F238E27FC236}">
                  <a16:creationId xmlns:a16="http://schemas.microsoft.com/office/drawing/2014/main" id="{5A020C80-17B6-C94B-8FE3-DD1D01B4188A}"/>
                </a:ext>
              </a:extLst>
            </p:cNvPr>
            <p:cNvSpPr>
              <a:spLocks noChangeArrowheads="1"/>
            </p:cNvSpPr>
            <p:nvPr/>
          </p:nvSpPr>
          <p:spPr bwMode="auto">
            <a:xfrm rot="5400000">
              <a:off x="3488"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2" name="Line 23">
              <a:extLst>
                <a:ext uri="{FF2B5EF4-FFF2-40B4-BE49-F238E27FC236}">
                  <a16:creationId xmlns:a16="http://schemas.microsoft.com/office/drawing/2014/main" id="{05CF951A-CBC3-E74E-AA72-46B81EA8474A}"/>
                </a:ext>
              </a:extLst>
            </p:cNvPr>
            <p:cNvSpPr>
              <a:spLocks noChangeShapeType="1"/>
            </p:cNvSpPr>
            <p:nvPr/>
          </p:nvSpPr>
          <p:spPr bwMode="auto">
            <a:xfrm>
              <a:off x="3641" y="1951"/>
              <a:ext cx="1" cy="33"/>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3" name="Freeform 24">
              <a:extLst>
                <a:ext uri="{FF2B5EF4-FFF2-40B4-BE49-F238E27FC236}">
                  <a16:creationId xmlns:a16="http://schemas.microsoft.com/office/drawing/2014/main" id="{6C0149AA-2802-CA4C-B7FB-C7E186E0D155}"/>
                </a:ext>
              </a:extLst>
            </p:cNvPr>
            <p:cNvSpPr>
              <a:spLocks/>
            </p:cNvSpPr>
            <p:nvPr/>
          </p:nvSpPr>
          <p:spPr bwMode="auto">
            <a:xfrm>
              <a:off x="3606" y="1967"/>
              <a:ext cx="71" cy="7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4" name="Rectangle 25">
              <a:extLst>
                <a:ext uri="{FF2B5EF4-FFF2-40B4-BE49-F238E27FC236}">
                  <a16:creationId xmlns:a16="http://schemas.microsoft.com/office/drawing/2014/main" id="{E02AA9D1-020E-FF46-8670-6254ABAC7DEC}"/>
                </a:ext>
              </a:extLst>
            </p:cNvPr>
            <p:cNvSpPr>
              <a:spLocks noChangeArrowheads="1"/>
            </p:cNvSpPr>
            <p:nvPr/>
          </p:nvSpPr>
          <p:spPr bwMode="auto">
            <a:xfrm>
              <a:off x="3166"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5" name="Rectangle 26">
              <a:extLst>
                <a:ext uri="{FF2B5EF4-FFF2-40B4-BE49-F238E27FC236}">
                  <a16:creationId xmlns:a16="http://schemas.microsoft.com/office/drawing/2014/main" id="{87EF70EF-5E40-F345-A150-CE22769D4B5C}"/>
                </a:ext>
              </a:extLst>
            </p:cNvPr>
            <p:cNvSpPr>
              <a:spLocks noChangeArrowheads="1"/>
            </p:cNvSpPr>
            <p:nvPr/>
          </p:nvSpPr>
          <p:spPr bwMode="auto">
            <a:xfrm>
              <a:off x="3166"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6" name="Rectangle 27">
              <a:extLst>
                <a:ext uri="{FF2B5EF4-FFF2-40B4-BE49-F238E27FC236}">
                  <a16:creationId xmlns:a16="http://schemas.microsoft.com/office/drawing/2014/main" id="{0465929B-E2A2-774C-96C0-6E6A08D9CE01}"/>
                </a:ext>
              </a:extLst>
            </p:cNvPr>
            <p:cNvSpPr>
              <a:spLocks noChangeArrowheads="1"/>
            </p:cNvSpPr>
            <p:nvPr/>
          </p:nvSpPr>
          <p:spPr bwMode="auto">
            <a:xfrm rot="5400000">
              <a:off x="3219"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7" name="Rectangle 28">
              <a:extLst>
                <a:ext uri="{FF2B5EF4-FFF2-40B4-BE49-F238E27FC236}">
                  <a16:creationId xmlns:a16="http://schemas.microsoft.com/office/drawing/2014/main" id="{64D9F7F2-E1E1-B946-8EC2-6F5FFC7EE468}"/>
                </a:ext>
              </a:extLst>
            </p:cNvPr>
            <p:cNvSpPr>
              <a:spLocks noChangeArrowheads="1"/>
            </p:cNvSpPr>
            <p:nvPr/>
          </p:nvSpPr>
          <p:spPr bwMode="auto">
            <a:xfrm rot="5400000">
              <a:off x="3225"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8" name="Rectangle 29">
              <a:extLst>
                <a:ext uri="{FF2B5EF4-FFF2-40B4-BE49-F238E27FC236}">
                  <a16:creationId xmlns:a16="http://schemas.microsoft.com/office/drawing/2014/main" id="{970E3B59-2D7D-5540-8D09-A5F26C8B80F4}"/>
                </a:ext>
              </a:extLst>
            </p:cNvPr>
            <p:cNvSpPr>
              <a:spLocks noChangeArrowheads="1"/>
            </p:cNvSpPr>
            <p:nvPr/>
          </p:nvSpPr>
          <p:spPr bwMode="auto">
            <a:xfrm rot="5400000">
              <a:off x="3215"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9" name="Rectangle 30">
              <a:extLst>
                <a:ext uri="{FF2B5EF4-FFF2-40B4-BE49-F238E27FC236}">
                  <a16:creationId xmlns:a16="http://schemas.microsoft.com/office/drawing/2014/main" id="{1D337B57-A267-544F-BB19-F783085F23E1}"/>
                </a:ext>
              </a:extLst>
            </p:cNvPr>
            <p:cNvSpPr>
              <a:spLocks noChangeArrowheads="1"/>
            </p:cNvSpPr>
            <p:nvPr/>
          </p:nvSpPr>
          <p:spPr bwMode="auto">
            <a:xfrm>
              <a:off x="3425"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0" name="Rectangle 31">
              <a:extLst>
                <a:ext uri="{FF2B5EF4-FFF2-40B4-BE49-F238E27FC236}">
                  <a16:creationId xmlns:a16="http://schemas.microsoft.com/office/drawing/2014/main" id="{BA4FC8D7-2EAD-F545-A594-708D466D1B74}"/>
                </a:ext>
              </a:extLst>
            </p:cNvPr>
            <p:cNvSpPr>
              <a:spLocks noChangeArrowheads="1"/>
            </p:cNvSpPr>
            <p:nvPr/>
          </p:nvSpPr>
          <p:spPr bwMode="auto">
            <a:xfrm>
              <a:off x="3425"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1" name="Rectangle 32">
              <a:extLst>
                <a:ext uri="{FF2B5EF4-FFF2-40B4-BE49-F238E27FC236}">
                  <a16:creationId xmlns:a16="http://schemas.microsoft.com/office/drawing/2014/main" id="{A58D15DD-F564-E14D-AE3F-E18CC6F3A2BD}"/>
                </a:ext>
              </a:extLst>
            </p:cNvPr>
            <p:cNvSpPr>
              <a:spLocks noChangeArrowheads="1"/>
            </p:cNvSpPr>
            <p:nvPr/>
          </p:nvSpPr>
          <p:spPr bwMode="auto">
            <a:xfrm rot="5400000">
              <a:off x="3485"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2" name="Rectangle 33">
              <a:extLst>
                <a:ext uri="{FF2B5EF4-FFF2-40B4-BE49-F238E27FC236}">
                  <a16:creationId xmlns:a16="http://schemas.microsoft.com/office/drawing/2014/main" id="{5140AF8B-0E67-6940-A01D-A856F4743DBF}"/>
                </a:ext>
              </a:extLst>
            </p:cNvPr>
            <p:cNvSpPr>
              <a:spLocks noChangeArrowheads="1"/>
            </p:cNvSpPr>
            <p:nvPr/>
          </p:nvSpPr>
          <p:spPr bwMode="auto">
            <a:xfrm rot="5400000">
              <a:off x="3491"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3" name="Rectangle 34">
              <a:extLst>
                <a:ext uri="{FF2B5EF4-FFF2-40B4-BE49-F238E27FC236}">
                  <a16:creationId xmlns:a16="http://schemas.microsoft.com/office/drawing/2014/main" id="{3D243E21-49DE-BA43-ABEB-89BD54A7EC01}"/>
                </a:ext>
              </a:extLst>
            </p:cNvPr>
            <p:cNvSpPr>
              <a:spLocks noChangeArrowheads="1"/>
            </p:cNvSpPr>
            <p:nvPr/>
          </p:nvSpPr>
          <p:spPr bwMode="auto">
            <a:xfrm rot="5400000">
              <a:off x="3481"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4" name="Rectangle 35">
              <a:extLst>
                <a:ext uri="{FF2B5EF4-FFF2-40B4-BE49-F238E27FC236}">
                  <a16:creationId xmlns:a16="http://schemas.microsoft.com/office/drawing/2014/main" id="{57BFFBE5-61B2-6641-B1A5-156344A6C7F5}"/>
                </a:ext>
              </a:extLst>
            </p:cNvPr>
            <p:cNvSpPr>
              <a:spLocks noChangeArrowheads="1"/>
            </p:cNvSpPr>
            <p:nvPr/>
          </p:nvSpPr>
          <p:spPr bwMode="auto">
            <a:xfrm>
              <a:off x="3944"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5" name="Rectangle 36">
              <a:extLst>
                <a:ext uri="{FF2B5EF4-FFF2-40B4-BE49-F238E27FC236}">
                  <a16:creationId xmlns:a16="http://schemas.microsoft.com/office/drawing/2014/main" id="{B856395B-E110-F747-A137-8F76B2CF5B65}"/>
                </a:ext>
              </a:extLst>
            </p:cNvPr>
            <p:cNvSpPr>
              <a:spLocks noChangeArrowheads="1"/>
            </p:cNvSpPr>
            <p:nvPr/>
          </p:nvSpPr>
          <p:spPr bwMode="auto">
            <a:xfrm>
              <a:off x="3944"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6" name="Rectangle 37">
              <a:extLst>
                <a:ext uri="{FF2B5EF4-FFF2-40B4-BE49-F238E27FC236}">
                  <a16:creationId xmlns:a16="http://schemas.microsoft.com/office/drawing/2014/main" id="{E88CF8EB-5829-1A47-9583-AF6C300B17E8}"/>
                </a:ext>
              </a:extLst>
            </p:cNvPr>
            <p:cNvSpPr>
              <a:spLocks noChangeArrowheads="1"/>
            </p:cNvSpPr>
            <p:nvPr/>
          </p:nvSpPr>
          <p:spPr bwMode="auto">
            <a:xfrm rot="5400000">
              <a:off x="4001"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7" name="Rectangle 38">
              <a:extLst>
                <a:ext uri="{FF2B5EF4-FFF2-40B4-BE49-F238E27FC236}">
                  <a16:creationId xmlns:a16="http://schemas.microsoft.com/office/drawing/2014/main" id="{742C163C-ADB0-994D-8AD0-868E346EECC3}"/>
                </a:ext>
              </a:extLst>
            </p:cNvPr>
            <p:cNvSpPr>
              <a:spLocks noChangeArrowheads="1"/>
            </p:cNvSpPr>
            <p:nvPr/>
          </p:nvSpPr>
          <p:spPr bwMode="auto">
            <a:xfrm rot="5400000">
              <a:off x="4007"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8" name="Rectangle 39">
              <a:extLst>
                <a:ext uri="{FF2B5EF4-FFF2-40B4-BE49-F238E27FC236}">
                  <a16:creationId xmlns:a16="http://schemas.microsoft.com/office/drawing/2014/main" id="{9FE2840E-42A0-0E4F-8150-59D0848C4EEA}"/>
                </a:ext>
              </a:extLst>
            </p:cNvPr>
            <p:cNvSpPr>
              <a:spLocks noChangeArrowheads="1"/>
            </p:cNvSpPr>
            <p:nvPr/>
          </p:nvSpPr>
          <p:spPr bwMode="auto">
            <a:xfrm rot="5400000">
              <a:off x="3997"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9" name="Line 40">
              <a:extLst>
                <a:ext uri="{FF2B5EF4-FFF2-40B4-BE49-F238E27FC236}">
                  <a16:creationId xmlns:a16="http://schemas.microsoft.com/office/drawing/2014/main" id="{6471AB7C-8396-494C-B272-D4AA9023348D}"/>
                </a:ext>
              </a:extLst>
            </p:cNvPr>
            <p:cNvSpPr>
              <a:spLocks noChangeShapeType="1"/>
            </p:cNvSpPr>
            <p:nvPr/>
          </p:nvSpPr>
          <p:spPr bwMode="auto">
            <a:xfrm>
              <a:off x="325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0" name="Freeform 41">
              <a:extLst>
                <a:ext uri="{FF2B5EF4-FFF2-40B4-BE49-F238E27FC236}">
                  <a16:creationId xmlns:a16="http://schemas.microsoft.com/office/drawing/2014/main" id="{48E449FF-7534-D74E-B113-CD60ACF15378}"/>
                </a:ext>
              </a:extLst>
            </p:cNvPr>
            <p:cNvSpPr>
              <a:spLocks/>
            </p:cNvSpPr>
            <p:nvPr/>
          </p:nvSpPr>
          <p:spPr bwMode="auto">
            <a:xfrm>
              <a:off x="3221"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1" name="Line 42">
              <a:extLst>
                <a:ext uri="{FF2B5EF4-FFF2-40B4-BE49-F238E27FC236}">
                  <a16:creationId xmlns:a16="http://schemas.microsoft.com/office/drawing/2014/main" id="{D7A0697C-5A55-C545-AD5C-1567BAC56717}"/>
                </a:ext>
              </a:extLst>
            </p:cNvPr>
            <p:cNvSpPr>
              <a:spLocks noChangeShapeType="1"/>
            </p:cNvSpPr>
            <p:nvPr/>
          </p:nvSpPr>
          <p:spPr bwMode="auto">
            <a:xfrm>
              <a:off x="351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2" name="Freeform 43">
              <a:extLst>
                <a:ext uri="{FF2B5EF4-FFF2-40B4-BE49-F238E27FC236}">
                  <a16:creationId xmlns:a16="http://schemas.microsoft.com/office/drawing/2014/main" id="{CD0777B5-9186-2748-A941-62F0DDDCF90A}"/>
                </a:ext>
              </a:extLst>
            </p:cNvPr>
            <p:cNvSpPr>
              <a:spLocks/>
            </p:cNvSpPr>
            <p:nvPr/>
          </p:nvSpPr>
          <p:spPr bwMode="auto">
            <a:xfrm>
              <a:off x="3481" y="2539"/>
              <a:ext cx="62" cy="62"/>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3" name="Line 44">
              <a:extLst>
                <a:ext uri="{FF2B5EF4-FFF2-40B4-BE49-F238E27FC236}">
                  <a16:creationId xmlns:a16="http://schemas.microsoft.com/office/drawing/2014/main" id="{8A15098D-EBE9-8B40-A200-241A02059128}"/>
                </a:ext>
              </a:extLst>
            </p:cNvPr>
            <p:cNvSpPr>
              <a:spLocks noChangeShapeType="1"/>
            </p:cNvSpPr>
            <p:nvPr/>
          </p:nvSpPr>
          <p:spPr bwMode="auto">
            <a:xfrm>
              <a:off x="4030"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4" name="Freeform 45">
              <a:extLst>
                <a:ext uri="{FF2B5EF4-FFF2-40B4-BE49-F238E27FC236}">
                  <a16:creationId xmlns:a16="http://schemas.microsoft.com/office/drawing/2014/main" id="{FEF6BC78-6003-DD45-B657-60381EEFA08F}"/>
                </a:ext>
              </a:extLst>
            </p:cNvPr>
            <p:cNvSpPr>
              <a:spLocks/>
            </p:cNvSpPr>
            <p:nvPr/>
          </p:nvSpPr>
          <p:spPr bwMode="auto">
            <a:xfrm>
              <a:off x="3999"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5" name="Line 46">
              <a:extLst>
                <a:ext uri="{FF2B5EF4-FFF2-40B4-BE49-F238E27FC236}">
                  <a16:creationId xmlns:a16="http://schemas.microsoft.com/office/drawing/2014/main" id="{7A4FA6A2-04BD-D541-A4F8-2E395A5E0913}"/>
                </a:ext>
              </a:extLst>
            </p:cNvPr>
            <p:cNvSpPr>
              <a:spLocks noChangeShapeType="1"/>
            </p:cNvSpPr>
            <p:nvPr/>
          </p:nvSpPr>
          <p:spPr bwMode="auto">
            <a:xfrm>
              <a:off x="325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6" name="Freeform 47">
              <a:extLst>
                <a:ext uri="{FF2B5EF4-FFF2-40B4-BE49-F238E27FC236}">
                  <a16:creationId xmlns:a16="http://schemas.microsoft.com/office/drawing/2014/main" id="{4510C343-DA6B-9445-BBC0-0B0086CA858B}"/>
                </a:ext>
              </a:extLst>
            </p:cNvPr>
            <p:cNvSpPr>
              <a:spLocks/>
            </p:cNvSpPr>
            <p:nvPr/>
          </p:nvSpPr>
          <p:spPr bwMode="auto">
            <a:xfrm>
              <a:off x="3221"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7" name="Line 48">
              <a:extLst>
                <a:ext uri="{FF2B5EF4-FFF2-40B4-BE49-F238E27FC236}">
                  <a16:creationId xmlns:a16="http://schemas.microsoft.com/office/drawing/2014/main" id="{D3B1643B-B778-EA49-860D-9217B6400EDD}"/>
                </a:ext>
              </a:extLst>
            </p:cNvPr>
            <p:cNvSpPr>
              <a:spLocks noChangeShapeType="1"/>
            </p:cNvSpPr>
            <p:nvPr/>
          </p:nvSpPr>
          <p:spPr bwMode="auto">
            <a:xfrm>
              <a:off x="351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8" name="Freeform 49">
              <a:extLst>
                <a:ext uri="{FF2B5EF4-FFF2-40B4-BE49-F238E27FC236}">
                  <a16:creationId xmlns:a16="http://schemas.microsoft.com/office/drawing/2014/main" id="{040DB2EF-670C-6340-854E-3460ADFF8847}"/>
                </a:ext>
              </a:extLst>
            </p:cNvPr>
            <p:cNvSpPr>
              <a:spLocks/>
            </p:cNvSpPr>
            <p:nvPr/>
          </p:nvSpPr>
          <p:spPr bwMode="auto">
            <a:xfrm>
              <a:off x="3481" y="2192"/>
              <a:ext cx="62" cy="63"/>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9" name="Line 50">
              <a:extLst>
                <a:ext uri="{FF2B5EF4-FFF2-40B4-BE49-F238E27FC236}">
                  <a16:creationId xmlns:a16="http://schemas.microsoft.com/office/drawing/2014/main" id="{4C37394A-0A31-5040-8F34-AC23DA5FFD62}"/>
                </a:ext>
              </a:extLst>
            </p:cNvPr>
            <p:cNvSpPr>
              <a:spLocks noChangeShapeType="1"/>
            </p:cNvSpPr>
            <p:nvPr/>
          </p:nvSpPr>
          <p:spPr bwMode="auto">
            <a:xfrm>
              <a:off x="4030"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0" name="Freeform 51">
              <a:extLst>
                <a:ext uri="{FF2B5EF4-FFF2-40B4-BE49-F238E27FC236}">
                  <a16:creationId xmlns:a16="http://schemas.microsoft.com/office/drawing/2014/main" id="{9AAF1A53-AE7E-3144-A07B-7131E4560805}"/>
                </a:ext>
              </a:extLst>
            </p:cNvPr>
            <p:cNvSpPr>
              <a:spLocks/>
            </p:cNvSpPr>
            <p:nvPr/>
          </p:nvSpPr>
          <p:spPr bwMode="auto">
            <a:xfrm>
              <a:off x="3999"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1" name="Rectangle 52">
              <a:extLst>
                <a:ext uri="{FF2B5EF4-FFF2-40B4-BE49-F238E27FC236}">
                  <a16:creationId xmlns:a16="http://schemas.microsoft.com/office/drawing/2014/main" id="{65DFCE4B-5EFE-8E49-B1C7-EB45011E093F}"/>
                </a:ext>
              </a:extLst>
            </p:cNvPr>
            <p:cNvSpPr>
              <a:spLocks noChangeArrowheads="1"/>
            </p:cNvSpPr>
            <p:nvPr/>
          </p:nvSpPr>
          <p:spPr bwMode="auto">
            <a:xfrm>
              <a:off x="3166" y="294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2" name="Rectangle 53">
              <a:extLst>
                <a:ext uri="{FF2B5EF4-FFF2-40B4-BE49-F238E27FC236}">
                  <a16:creationId xmlns:a16="http://schemas.microsoft.com/office/drawing/2014/main" id="{078AE8CA-F2DC-2749-AD75-F3F4856F1E53}"/>
                </a:ext>
              </a:extLst>
            </p:cNvPr>
            <p:cNvSpPr>
              <a:spLocks noChangeArrowheads="1"/>
            </p:cNvSpPr>
            <p:nvPr/>
          </p:nvSpPr>
          <p:spPr bwMode="auto">
            <a:xfrm>
              <a:off x="3166" y="294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3" name="Rectangle 54">
              <a:extLst>
                <a:ext uri="{FF2B5EF4-FFF2-40B4-BE49-F238E27FC236}">
                  <a16:creationId xmlns:a16="http://schemas.microsoft.com/office/drawing/2014/main" id="{70E809A1-9691-9846-BA10-3B9E72C49FE4}"/>
                </a:ext>
              </a:extLst>
            </p:cNvPr>
            <p:cNvSpPr>
              <a:spLocks noChangeArrowheads="1"/>
            </p:cNvSpPr>
            <p:nvPr/>
          </p:nvSpPr>
          <p:spPr bwMode="auto">
            <a:xfrm>
              <a:off x="3416" y="2942"/>
              <a:ext cx="47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D-Cache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4" name="Line 55">
              <a:extLst>
                <a:ext uri="{FF2B5EF4-FFF2-40B4-BE49-F238E27FC236}">
                  <a16:creationId xmlns:a16="http://schemas.microsoft.com/office/drawing/2014/main" id="{C3BF36DA-A331-5E4E-B599-7F5847F591D1}"/>
                </a:ext>
              </a:extLst>
            </p:cNvPr>
            <p:cNvSpPr>
              <a:spLocks noChangeShapeType="1"/>
            </p:cNvSpPr>
            <p:nvPr/>
          </p:nvSpPr>
          <p:spPr bwMode="auto">
            <a:xfrm>
              <a:off x="325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5" name="Freeform 56">
              <a:extLst>
                <a:ext uri="{FF2B5EF4-FFF2-40B4-BE49-F238E27FC236}">
                  <a16:creationId xmlns:a16="http://schemas.microsoft.com/office/drawing/2014/main" id="{B313FE38-7C1B-594A-A274-F9BFA572FD74}"/>
                </a:ext>
              </a:extLst>
            </p:cNvPr>
            <p:cNvSpPr>
              <a:spLocks/>
            </p:cNvSpPr>
            <p:nvPr/>
          </p:nvSpPr>
          <p:spPr bwMode="auto">
            <a:xfrm>
              <a:off x="3221"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6" name="Line 57">
              <a:extLst>
                <a:ext uri="{FF2B5EF4-FFF2-40B4-BE49-F238E27FC236}">
                  <a16:creationId xmlns:a16="http://schemas.microsoft.com/office/drawing/2014/main" id="{A6B979C8-30EA-8340-BB45-56B5B059ACFE}"/>
                </a:ext>
              </a:extLst>
            </p:cNvPr>
            <p:cNvSpPr>
              <a:spLocks noChangeShapeType="1"/>
            </p:cNvSpPr>
            <p:nvPr/>
          </p:nvSpPr>
          <p:spPr bwMode="auto">
            <a:xfrm>
              <a:off x="351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7" name="Freeform 58">
              <a:extLst>
                <a:ext uri="{FF2B5EF4-FFF2-40B4-BE49-F238E27FC236}">
                  <a16:creationId xmlns:a16="http://schemas.microsoft.com/office/drawing/2014/main" id="{5192BEE4-5F3D-EA4F-B1C8-21EDDB9A9D8C}"/>
                </a:ext>
              </a:extLst>
            </p:cNvPr>
            <p:cNvSpPr>
              <a:spLocks/>
            </p:cNvSpPr>
            <p:nvPr/>
          </p:nvSpPr>
          <p:spPr bwMode="auto">
            <a:xfrm>
              <a:off x="3481" y="2886"/>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8" name="Line 59">
              <a:extLst>
                <a:ext uri="{FF2B5EF4-FFF2-40B4-BE49-F238E27FC236}">
                  <a16:creationId xmlns:a16="http://schemas.microsoft.com/office/drawing/2014/main" id="{ABB6A684-E5E3-E649-80CC-03A98597C2FA}"/>
                </a:ext>
              </a:extLst>
            </p:cNvPr>
            <p:cNvSpPr>
              <a:spLocks noChangeShapeType="1"/>
            </p:cNvSpPr>
            <p:nvPr/>
          </p:nvSpPr>
          <p:spPr bwMode="auto">
            <a:xfrm>
              <a:off x="4030"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9" name="Freeform 60">
              <a:extLst>
                <a:ext uri="{FF2B5EF4-FFF2-40B4-BE49-F238E27FC236}">
                  <a16:creationId xmlns:a16="http://schemas.microsoft.com/office/drawing/2014/main" id="{D1196B3D-94F4-0C45-9166-DC51E5383B00}"/>
                </a:ext>
              </a:extLst>
            </p:cNvPr>
            <p:cNvSpPr>
              <a:spLocks/>
            </p:cNvSpPr>
            <p:nvPr/>
          </p:nvSpPr>
          <p:spPr bwMode="auto">
            <a:xfrm>
              <a:off x="3999"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0" name="Freeform 61">
              <a:extLst>
                <a:ext uri="{FF2B5EF4-FFF2-40B4-BE49-F238E27FC236}">
                  <a16:creationId xmlns:a16="http://schemas.microsoft.com/office/drawing/2014/main" id="{7B2663F1-BC02-8D45-A4B9-826C12870CBD}"/>
                </a:ext>
              </a:extLst>
            </p:cNvPr>
            <p:cNvSpPr>
              <a:spLocks/>
            </p:cNvSpPr>
            <p:nvPr/>
          </p:nvSpPr>
          <p:spPr bwMode="auto">
            <a:xfrm>
              <a:off x="3339" y="3294"/>
              <a:ext cx="605" cy="87"/>
            </a:xfrm>
            <a:custGeom>
              <a:avLst/>
              <a:gdLst>
                <a:gd name="T0" fmla="*/ 0 w 605"/>
                <a:gd name="T1" fmla="*/ 0 h 87"/>
                <a:gd name="T2" fmla="*/ 605 w 605"/>
                <a:gd name="T3" fmla="*/ 0 h 87"/>
                <a:gd name="T4" fmla="*/ 504 w 605"/>
                <a:gd name="T5" fmla="*/ 87 h 87"/>
                <a:gd name="T6" fmla="*/ 101 w 605"/>
                <a:gd name="T7" fmla="*/ 87 h 87"/>
                <a:gd name="T8" fmla="*/ 0 w 605"/>
                <a:gd name="T9" fmla="*/ 0 h 87"/>
                <a:gd name="T10" fmla="*/ 0 60000 65536"/>
                <a:gd name="T11" fmla="*/ 0 60000 65536"/>
                <a:gd name="T12" fmla="*/ 0 60000 65536"/>
                <a:gd name="T13" fmla="*/ 0 60000 65536"/>
                <a:gd name="T14" fmla="*/ 0 60000 65536"/>
                <a:gd name="T15" fmla="*/ 0 w 605"/>
                <a:gd name="T16" fmla="*/ 0 h 87"/>
                <a:gd name="T17" fmla="*/ 605 w 605"/>
                <a:gd name="T18" fmla="*/ 87 h 87"/>
              </a:gdLst>
              <a:ahLst/>
              <a:cxnLst>
                <a:cxn ang="T10">
                  <a:pos x="T0" y="T1"/>
                </a:cxn>
                <a:cxn ang="T11">
                  <a:pos x="T2" y="T3"/>
                </a:cxn>
                <a:cxn ang="T12">
                  <a:pos x="T4" y="T5"/>
                </a:cxn>
                <a:cxn ang="T13">
                  <a:pos x="T6" y="T7"/>
                </a:cxn>
                <a:cxn ang="T14">
                  <a:pos x="T8" y="T9"/>
                </a:cxn>
              </a:cxnLst>
              <a:rect l="T15" t="T16" r="T17" b="T18"/>
              <a:pathLst>
                <a:path w="605" h="87">
                  <a:moveTo>
                    <a:pt x="0" y="0"/>
                  </a:moveTo>
                  <a:lnTo>
                    <a:pt x="605" y="0"/>
                  </a:lnTo>
                  <a:lnTo>
                    <a:pt x="504" y="87"/>
                  </a:lnTo>
                  <a:lnTo>
                    <a:pt x="101" y="87"/>
                  </a:lnTo>
                  <a:lnTo>
                    <a:pt x="0" y="0"/>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1" name="Line 62">
              <a:extLst>
                <a:ext uri="{FF2B5EF4-FFF2-40B4-BE49-F238E27FC236}">
                  <a16:creationId xmlns:a16="http://schemas.microsoft.com/office/drawing/2014/main" id="{F36FD4F6-46AB-AD41-86DB-F3284E5C42A6}"/>
                </a:ext>
              </a:extLst>
            </p:cNvPr>
            <p:cNvSpPr>
              <a:spLocks noChangeShapeType="1"/>
            </p:cNvSpPr>
            <p:nvPr/>
          </p:nvSpPr>
          <p:spPr bwMode="auto">
            <a:xfrm>
              <a:off x="3641" y="3381"/>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2" name="Freeform 63">
              <a:extLst>
                <a:ext uri="{FF2B5EF4-FFF2-40B4-BE49-F238E27FC236}">
                  <a16:creationId xmlns:a16="http://schemas.microsoft.com/office/drawing/2014/main" id="{9276109E-0609-6F4F-ACD8-BF344578A451}"/>
                </a:ext>
              </a:extLst>
            </p:cNvPr>
            <p:cNvSpPr>
              <a:spLocks/>
            </p:cNvSpPr>
            <p:nvPr/>
          </p:nvSpPr>
          <p:spPr bwMode="auto">
            <a:xfrm>
              <a:off x="3610" y="3405"/>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3" name="Rectangle 64">
              <a:extLst>
                <a:ext uri="{FF2B5EF4-FFF2-40B4-BE49-F238E27FC236}">
                  <a16:creationId xmlns:a16="http://schemas.microsoft.com/office/drawing/2014/main" id="{2FDE6135-CA01-7741-802D-DB4C328F81AD}"/>
                </a:ext>
              </a:extLst>
            </p:cNvPr>
            <p:cNvSpPr>
              <a:spLocks noChangeArrowheads="1"/>
            </p:cNvSpPr>
            <p:nvPr/>
          </p:nvSpPr>
          <p:spPr bwMode="auto">
            <a:xfrm>
              <a:off x="4376" y="3403"/>
              <a:ext cx="952" cy="130"/>
            </a:xfrm>
            <a:prstGeom prst="rect">
              <a:avLst/>
            </a:prstGeom>
            <a:solidFill>
              <a:srgbClr val="BFD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4" name="Rectangle 65">
              <a:extLst>
                <a:ext uri="{FF2B5EF4-FFF2-40B4-BE49-F238E27FC236}">
                  <a16:creationId xmlns:a16="http://schemas.microsoft.com/office/drawing/2014/main" id="{C7A52106-BBDD-1247-A7C7-5FFCBAF5D326}"/>
                </a:ext>
              </a:extLst>
            </p:cNvPr>
            <p:cNvSpPr>
              <a:spLocks noChangeArrowheads="1"/>
            </p:cNvSpPr>
            <p:nvPr/>
          </p:nvSpPr>
          <p:spPr bwMode="auto">
            <a:xfrm>
              <a:off x="4376" y="3403"/>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5" name="Rectangle 66">
              <a:extLst>
                <a:ext uri="{FF2B5EF4-FFF2-40B4-BE49-F238E27FC236}">
                  <a16:creationId xmlns:a16="http://schemas.microsoft.com/office/drawing/2014/main" id="{5DBFDCFD-920C-5A4F-B705-9B96A3754A1C}"/>
                </a:ext>
              </a:extLst>
            </p:cNvPr>
            <p:cNvSpPr>
              <a:spLocks noChangeArrowheads="1"/>
            </p:cNvSpPr>
            <p:nvPr/>
          </p:nvSpPr>
          <p:spPr bwMode="auto">
            <a:xfrm>
              <a:off x="4470" y="3396"/>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6</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6" name="Rectangle 67">
              <a:extLst>
                <a:ext uri="{FF2B5EF4-FFF2-40B4-BE49-F238E27FC236}">
                  <a16:creationId xmlns:a16="http://schemas.microsoft.com/office/drawing/2014/main" id="{966D3C63-B738-DD4D-AB41-14BAF226B1B6}"/>
                </a:ext>
              </a:extLst>
            </p:cNvPr>
            <p:cNvSpPr>
              <a:spLocks noChangeArrowheads="1"/>
            </p:cNvSpPr>
            <p:nvPr/>
          </p:nvSpPr>
          <p:spPr bwMode="auto">
            <a:xfrm>
              <a:off x="4376" y="2991"/>
              <a:ext cx="952" cy="130"/>
            </a:xfrm>
            <a:prstGeom prst="rect">
              <a:avLst/>
            </a:prstGeom>
            <a:solidFill>
              <a:srgbClr val="D5EA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7" name="Rectangle 68">
              <a:extLst>
                <a:ext uri="{FF2B5EF4-FFF2-40B4-BE49-F238E27FC236}">
                  <a16:creationId xmlns:a16="http://schemas.microsoft.com/office/drawing/2014/main" id="{A4208EFA-555E-764B-AE84-2D3B5A705FF0}"/>
                </a:ext>
              </a:extLst>
            </p:cNvPr>
            <p:cNvSpPr>
              <a:spLocks noChangeArrowheads="1"/>
            </p:cNvSpPr>
            <p:nvPr/>
          </p:nvSpPr>
          <p:spPr bwMode="auto">
            <a:xfrm>
              <a:off x="4376" y="299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8" name="Rectangle 69">
              <a:extLst>
                <a:ext uri="{FF2B5EF4-FFF2-40B4-BE49-F238E27FC236}">
                  <a16:creationId xmlns:a16="http://schemas.microsoft.com/office/drawing/2014/main" id="{8E86F7AF-0165-FF4A-8F3D-DCAA068EEB1B}"/>
                </a:ext>
              </a:extLst>
            </p:cNvPr>
            <p:cNvSpPr>
              <a:spLocks noChangeArrowheads="1"/>
            </p:cNvSpPr>
            <p:nvPr/>
          </p:nvSpPr>
          <p:spPr bwMode="auto">
            <a:xfrm>
              <a:off x="4470" y="2984"/>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1</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9" name="Rectangle 70">
              <a:extLst>
                <a:ext uri="{FF2B5EF4-FFF2-40B4-BE49-F238E27FC236}">
                  <a16:creationId xmlns:a16="http://schemas.microsoft.com/office/drawing/2014/main" id="{CC6F9E5E-86FB-AE4C-BE00-78E24B35D58A}"/>
                </a:ext>
              </a:extLst>
            </p:cNvPr>
            <p:cNvSpPr>
              <a:spLocks noChangeArrowheads="1"/>
            </p:cNvSpPr>
            <p:nvPr/>
          </p:nvSpPr>
          <p:spPr bwMode="auto">
            <a:xfrm>
              <a:off x="4376" y="3121"/>
              <a:ext cx="952" cy="130"/>
            </a:xfrm>
            <a:prstGeom prst="rect">
              <a:avLst/>
            </a:prstGeom>
            <a:solidFill>
              <a:srgbClr val="EAF4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0" name="Rectangle 71">
              <a:extLst>
                <a:ext uri="{FF2B5EF4-FFF2-40B4-BE49-F238E27FC236}">
                  <a16:creationId xmlns:a16="http://schemas.microsoft.com/office/drawing/2014/main" id="{90E69AFD-A2F3-9C41-A16D-9DEFE28A1572}"/>
                </a:ext>
              </a:extLst>
            </p:cNvPr>
            <p:cNvSpPr>
              <a:spLocks noChangeArrowheads="1"/>
            </p:cNvSpPr>
            <p:nvPr/>
          </p:nvSpPr>
          <p:spPr bwMode="auto">
            <a:xfrm>
              <a:off x="4376" y="312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1" name="Rectangle 72">
              <a:extLst>
                <a:ext uri="{FF2B5EF4-FFF2-40B4-BE49-F238E27FC236}">
                  <a16:creationId xmlns:a16="http://schemas.microsoft.com/office/drawing/2014/main" id="{17C1D3E4-C60E-6948-A778-5EBDA3FF1E5B}"/>
                </a:ext>
              </a:extLst>
            </p:cNvPr>
            <p:cNvSpPr>
              <a:spLocks noChangeArrowheads="1"/>
            </p:cNvSpPr>
            <p:nvPr/>
          </p:nvSpPr>
          <p:spPr bwMode="auto">
            <a:xfrm>
              <a:off x="4470" y="3117"/>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2</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2" name="Freeform 73">
              <a:extLst>
                <a:ext uri="{FF2B5EF4-FFF2-40B4-BE49-F238E27FC236}">
                  <a16:creationId xmlns:a16="http://schemas.microsoft.com/office/drawing/2014/main" id="{C82BB6B2-6040-D044-93E2-34B23BA9FDE2}"/>
                </a:ext>
              </a:extLst>
            </p:cNvPr>
            <p:cNvSpPr>
              <a:spLocks/>
            </p:cNvSpPr>
            <p:nvPr/>
          </p:nvSpPr>
          <p:spPr bwMode="auto">
            <a:xfrm>
              <a:off x="4117" y="2905"/>
              <a:ext cx="735" cy="108"/>
            </a:xfrm>
            <a:custGeom>
              <a:avLst/>
              <a:gdLst>
                <a:gd name="T0" fmla="*/ 0 w 1685"/>
                <a:gd name="T1" fmla="*/ 0 h 248"/>
                <a:gd name="T2" fmla="*/ 0 w 1685"/>
                <a:gd name="T3" fmla="*/ 0 h 248"/>
                <a:gd name="T4" fmla="*/ 0 w 1685"/>
                <a:gd name="T5" fmla="*/ 0 h 248"/>
                <a:gd name="T6" fmla="*/ 0 w 1685"/>
                <a:gd name="T7" fmla="*/ 0 h 248"/>
                <a:gd name="T8" fmla="*/ 0 w 1685"/>
                <a:gd name="T9" fmla="*/ 0 h 248"/>
                <a:gd name="T10" fmla="*/ 0 w 1685"/>
                <a:gd name="T11" fmla="*/ 0 h 248"/>
                <a:gd name="T12" fmla="*/ 0 w 1685"/>
                <a:gd name="T13" fmla="*/ 0 h 248"/>
                <a:gd name="T14" fmla="*/ 0 w 1685"/>
                <a:gd name="T15" fmla="*/ 0 h 248"/>
                <a:gd name="T16" fmla="*/ 0 w 1685"/>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85"/>
                <a:gd name="T28" fmla="*/ 0 h 248"/>
                <a:gd name="T29" fmla="*/ 1685 w 1685"/>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85" h="248">
                  <a:moveTo>
                    <a:pt x="1685" y="198"/>
                  </a:moveTo>
                  <a:lnTo>
                    <a:pt x="1685" y="99"/>
                  </a:lnTo>
                  <a:cubicBezTo>
                    <a:pt x="1685" y="44"/>
                    <a:pt x="1640" y="0"/>
                    <a:pt x="1586" y="0"/>
                  </a:cubicBezTo>
                  <a:lnTo>
                    <a:pt x="520" y="0"/>
                  </a:lnTo>
                  <a:cubicBezTo>
                    <a:pt x="452" y="0"/>
                    <a:pt x="396" y="55"/>
                    <a:pt x="396" y="124"/>
                  </a:cubicBezTo>
                  <a:cubicBezTo>
                    <a:pt x="396" y="192"/>
                    <a:pt x="341" y="248"/>
                    <a:pt x="272" y="248"/>
                  </a:cubicBezTo>
                  <a:lnTo>
                    <a:pt x="0" y="248"/>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3" name="Freeform 74">
              <a:extLst>
                <a:ext uri="{FF2B5EF4-FFF2-40B4-BE49-F238E27FC236}">
                  <a16:creationId xmlns:a16="http://schemas.microsoft.com/office/drawing/2014/main" id="{FFD5ADE2-0547-E34E-A63D-16D6E6996841}"/>
                </a:ext>
              </a:extLst>
            </p:cNvPr>
            <p:cNvSpPr>
              <a:spLocks/>
            </p:cNvSpPr>
            <p:nvPr/>
          </p:nvSpPr>
          <p:spPr bwMode="auto">
            <a:xfrm>
              <a:off x="4821" y="2929"/>
              <a:ext cx="62"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4" name="Freeform 75">
              <a:extLst>
                <a:ext uri="{FF2B5EF4-FFF2-40B4-BE49-F238E27FC236}">
                  <a16:creationId xmlns:a16="http://schemas.microsoft.com/office/drawing/2014/main" id="{EC1DCC90-CF10-A146-9AAD-22396AF17C3C}"/>
                </a:ext>
              </a:extLst>
            </p:cNvPr>
            <p:cNvSpPr>
              <a:spLocks/>
            </p:cNvSpPr>
            <p:nvPr/>
          </p:nvSpPr>
          <p:spPr bwMode="auto">
            <a:xfrm>
              <a:off x="4841" y="3273"/>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5" y="0"/>
                  </a:cubicBezTo>
                  <a:cubicBezTo>
                    <a:pt x="38" y="0"/>
                    <a:pt x="49" y="11"/>
                    <a:pt x="49" y="24"/>
                  </a:cubicBezTo>
                  <a:cubicBezTo>
                    <a:pt x="49" y="24"/>
                    <a:pt x="49" y="24"/>
                    <a:pt x="49" y="24"/>
                  </a:cubicBezTo>
                  <a:cubicBezTo>
                    <a:pt x="49" y="38"/>
                    <a:pt x="38" y="49"/>
                    <a:pt x="25"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5" name="Freeform 76">
              <a:extLst>
                <a:ext uri="{FF2B5EF4-FFF2-40B4-BE49-F238E27FC236}">
                  <a16:creationId xmlns:a16="http://schemas.microsoft.com/office/drawing/2014/main" id="{A0A1ACE6-9CB2-C64F-909A-45EB70660838}"/>
                </a:ext>
              </a:extLst>
            </p:cNvPr>
            <p:cNvSpPr>
              <a:spLocks/>
            </p:cNvSpPr>
            <p:nvPr/>
          </p:nvSpPr>
          <p:spPr bwMode="auto">
            <a:xfrm>
              <a:off x="4841" y="3273"/>
              <a:ext cx="22" cy="21"/>
            </a:xfrm>
            <a:custGeom>
              <a:avLst/>
              <a:gdLst>
                <a:gd name="T0" fmla="*/ 0 w 22"/>
                <a:gd name="T1" fmla="*/ 10 h 21"/>
                <a:gd name="T2" fmla="*/ 11 w 22"/>
                <a:gd name="T3" fmla="*/ 0 h 21"/>
                <a:gd name="T4" fmla="*/ 22 w 22"/>
                <a:gd name="T5" fmla="*/ 10 h 21"/>
                <a:gd name="T6" fmla="*/ 22 w 22"/>
                <a:gd name="T7" fmla="*/ 10 h 21"/>
                <a:gd name="T8" fmla="*/ 11 w 22"/>
                <a:gd name="T9" fmla="*/ 21 h 21"/>
                <a:gd name="T10" fmla="*/ 0 w 22"/>
                <a:gd name="T11" fmla="*/ 10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0"/>
                  </a:moveTo>
                  <a:cubicBezTo>
                    <a:pt x="0" y="5"/>
                    <a:pt x="5" y="0"/>
                    <a:pt x="11" y="0"/>
                  </a:cubicBezTo>
                  <a:cubicBezTo>
                    <a:pt x="17" y="0"/>
                    <a:pt x="22" y="5"/>
                    <a:pt x="22" y="10"/>
                  </a:cubicBezTo>
                  <a:cubicBezTo>
                    <a:pt x="22" y="10"/>
                    <a:pt x="22" y="10"/>
                    <a:pt x="22" y="10"/>
                  </a:cubicBezTo>
                  <a:cubicBezTo>
                    <a:pt x="22" y="17"/>
                    <a:pt x="17" y="21"/>
                    <a:pt x="11" y="21"/>
                  </a:cubicBezTo>
                  <a:cubicBezTo>
                    <a:pt x="5" y="21"/>
                    <a:pt x="0" y="17"/>
                    <a:pt x="0" y="10"/>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6" name="Line 77">
              <a:extLst>
                <a:ext uri="{FF2B5EF4-FFF2-40B4-BE49-F238E27FC236}">
                  <a16:creationId xmlns:a16="http://schemas.microsoft.com/office/drawing/2014/main" id="{075E30FB-98F9-CC4B-BAA6-8818847F92D5}"/>
                </a:ext>
              </a:extLst>
            </p:cNvPr>
            <p:cNvSpPr>
              <a:spLocks noChangeShapeType="1"/>
            </p:cNvSpPr>
            <p:nvPr/>
          </p:nvSpPr>
          <p:spPr bwMode="auto">
            <a:xfrm>
              <a:off x="3512" y="3078"/>
              <a:ext cx="1" cy="16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7" name="Freeform 78">
              <a:extLst>
                <a:ext uri="{FF2B5EF4-FFF2-40B4-BE49-F238E27FC236}">
                  <a16:creationId xmlns:a16="http://schemas.microsoft.com/office/drawing/2014/main" id="{B9E4D12F-AAB7-3F4F-83BB-4581F40F6B0E}"/>
                </a:ext>
              </a:extLst>
            </p:cNvPr>
            <p:cNvSpPr>
              <a:spLocks/>
            </p:cNvSpPr>
            <p:nvPr/>
          </p:nvSpPr>
          <p:spPr bwMode="auto">
            <a:xfrm>
              <a:off x="3481" y="3232"/>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8" name="Freeform 79">
              <a:extLst>
                <a:ext uri="{FF2B5EF4-FFF2-40B4-BE49-F238E27FC236}">
                  <a16:creationId xmlns:a16="http://schemas.microsoft.com/office/drawing/2014/main" id="{6D335D8D-9989-DC48-8DE4-75A41549B0AC}"/>
                </a:ext>
              </a:extLst>
            </p:cNvPr>
            <p:cNvSpPr>
              <a:spLocks/>
            </p:cNvSpPr>
            <p:nvPr/>
          </p:nvSpPr>
          <p:spPr bwMode="auto">
            <a:xfrm>
              <a:off x="4269" y="2991"/>
              <a:ext cx="86" cy="542"/>
            </a:xfrm>
            <a:custGeom>
              <a:avLst/>
              <a:gdLst>
                <a:gd name="T0" fmla="*/ 0 w 198"/>
                <a:gd name="T1" fmla="*/ 0 h 1241"/>
                <a:gd name="T2" fmla="*/ 0 w 198"/>
                <a:gd name="T3" fmla="*/ 0 h 1241"/>
                <a:gd name="T4" fmla="*/ 0 w 198"/>
                <a:gd name="T5" fmla="*/ 0 h 1241"/>
                <a:gd name="T6" fmla="*/ 0 w 198"/>
                <a:gd name="T7" fmla="*/ 0 h 1241"/>
                <a:gd name="T8" fmla="*/ 0 w 198"/>
                <a:gd name="T9" fmla="*/ 0 h 1241"/>
                <a:gd name="T10" fmla="*/ 0 w 198"/>
                <a:gd name="T11" fmla="*/ 0 h 1241"/>
                <a:gd name="T12" fmla="*/ 0 w 198"/>
                <a:gd name="T13" fmla="*/ 0 h 1241"/>
                <a:gd name="T14" fmla="*/ 0 w 198"/>
                <a:gd name="T15" fmla="*/ 0 h 1241"/>
                <a:gd name="T16" fmla="*/ 0 w 198"/>
                <a:gd name="T17" fmla="*/ 0 h 1241"/>
                <a:gd name="T18" fmla="*/ 0 w 198"/>
                <a:gd name="T19" fmla="*/ 0 h 1241"/>
                <a:gd name="T20" fmla="*/ 0 w 198"/>
                <a:gd name="T21" fmla="*/ 0 h 1241"/>
                <a:gd name="T22" fmla="*/ 0 w 198"/>
                <a:gd name="T23" fmla="*/ 0 h 1241"/>
                <a:gd name="T24" fmla="*/ 0 w 198"/>
                <a:gd name="T25" fmla="*/ 0 h 12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1241"/>
                <a:gd name="T41" fmla="*/ 198 w 198"/>
                <a:gd name="T42" fmla="*/ 1241 h 12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1241">
                  <a:moveTo>
                    <a:pt x="198" y="0"/>
                  </a:moveTo>
                  <a:cubicBezTo>
                    <a:pt x="143" y="0"/>
                    <a:pt x="99" y="45"/>
                    <a:pt x="99" y="99"/>
                  </a:cubicBezTo>
                  <a:cubicBezTo>
                    <a:pt x="99" y="99"/>
                    <a:pt x="99" y="99"/>
                    <a:pt x="99" y="99"/>
                  </a:cubicBezTo>
                  <a:lnTo>
                    <a:pt x="99" y="248"/>
                  </a:lnTo>
                  <a:cubicBezTo>
                    <a:pt x="99" y="303"/>
                    <a:pt x="54" y="348"/>
                    <a:pt x="0" y="348"/>
                  </a:cubicBezTo>
                  <a:cubicBezTo>
                    <a:pt x="0" y="348"/>
                    <a:pt x="0" y="348"/>
                    <a:pt x="0" y="348"/>
                  </a:cubicBezTo>
                  <a:cubicBezTo>
                    <a:pt x="54" y="348"/>
                    <a:pt x="99" y="392"/>
                    <a:pt x="99" y="447"/>
                  </a:cubicBezTo>
                  <a:cubicBezTo>
                    <a:pt x="99" y="447"/>
                    <a:pt x="99" y="447"/>
                    <a:pt x="99" y="447"/>
                  </a:cubicBezTo>
                  <a:lnTo>
                    <a:pt x="99" y="1142"/>
                  </a:lnTo>
                  <a:cubicBezTo>
                    <a:pt x="99" y="1197"/>
                    <a:pt x="143" y="1241"/>
                    <a:pt x="198" y="1241"/>
                  </a:cubicBezTo>
                  <a:cubicBezTo>
                    <a:pt x="198" y="1241"/>
                    <a:pt x="198" y="1241"/>
                    <a:pt x="198" y="1241"/>
                  </a:cubicBez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9" name="Freeform 80">
              <a:extLst>
                <a:ext uri="{FF2B5EF4-FFF2-40B4-BE49-F238E27FC236}">
                  <a16:creationId xmlns:a16="http://schemas.microsoft.com/office/drawing/2014/main" id="{9841E86F-21EA-3249-978F-C7217D58AE4E}"/>
                </a:ext>
              </a:extLst>
            </p:cNvPr>
            <p:cNvSpPr>
              <a:spLocks/>
            </p:cNvSpPr>
            <p:nvPr/>
          </p:nvSpPr>
          <p:spPr bwMode="auto">
            <a:xfrm>
              <a:off x="3728" y="3146"/>
              <a:ext cx="544" cy="101"/>
            </a:xfrm>
            <a:custGeom>
              <a:avLst/>
              <a:gdLst>
                <a:gd name="T0" fmla="*/ 544 w 544"/>
                <a:gd name="T1" fmla="*/ 0 h 101"/>
                <a:gd name="T2" fmla="*/ 0 w 544"/>
                <a:gd name="T3" fmla="*/ 0 h 101"/>
                <a:gd name="T4" fmla="*/ 0 w 544"/>
                <a:gd name="T5" fmla="*/ 101 h 101"/>
                <a:gd name="T6" fmla="*/ 0 60000 65536"/>
                <a:gd name="T7" fmla="*/ 0 60000 65536"/>
                <a:gd name="T8" fmla="*/ 0 60000 65536"/>
                <a:gd name="T9" fmla="*/ 0 w 544"/>
                <a:gd name="T10" fmla="*/ 0 h 101"/>
                <a:gd name="T11" fmla="*/ 544 w 544"/>
                <a:gd name="T12" fmla="*/ 101 h 101"/>
              </a:gdLst>
              <a:ahLst/>
              <a:cxnLst>
                <a:cxn ang="T6">
                  <a:pos x="T0" y="T1"/>
                </a:cxn>
                <a:cxn ang="T7">
                  <a:pos x="T2" y="T3"/>
                </a:cxn>
                <a:cxn ang="T8">
                  <a:pos x="T4" y="T5"/>
                </a:cxn>
              </a:cxnLst>
              <a:rect l="T9" t="T10" r="T11" b="T12"/>
              <a:pathLst>
                <a:path w="544" h="101">
                  <a:moveTo>
                    <a:pt x="544" y="0"/>
                  </a:moveTo>
                  <a:lnTo>
                    <a:pt x="0" y="0"/>
                  </a:lnTo>
                  <a:lnTo>
                    <a:pt x="0" y="101"/>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0" name="Freeform 81">
              <a:extLst>
                <a:ext uri="{FF2B5EF4-FFF2-40B4-BE49-F238E27FC236}">
                  <a16:creationId xmlns:a16="http://schemas.microsoft.com/office/drawing/2014/main" id="{9952C618-0DF2-C145-8F6F-AEF5D888BEE0}"/>
                </a:ext>
              </a:extLst>
            </p:cNvPr>
            <p:cNvSpPr>
              <a:spLocks/>
            </p:cNvSpPr>
            <p:nvPr/>
          </p:nvSpPr>
          <p:spPr bwMode="auto">
            <a:xfrm>
              <a:off x="3697" y="3232"/>
              <a:ext cx="62"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1" name="Rectangle 82">
              <a:extLst>
                <a:ext uri="{FF2B5EF4-FFF2-40B4-BE49-F238E27FC236}">
                  <a16:creationId xmlns:a16="http://schemas.microsoft.com/office/drawing/2014/main" id="{A6B7CD18-90E0-F847-A9E0-DC421AFB50C3}"/>
                </a:ext>
              </a:extLst>
            </p:cNvPr>
            <p:cNvSpPr>
              <a:spLocks noChangeArrowheads="1"/>
            </p:cNvSpPr>
            <p:nvPr/>
          </p:nvSpPr>
          <p:spPr bwMode="auto">
            <a:xfrm>
              <a:off x="3842" y="3152"/>
              <a:ext cx="20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2" name="Rectangle 83">
              <a:extLst>
                <a:ext uri="{FF2B5EF4-FFF2-40B4-BE49-F238E27FC236}">
                  <a16:creationId xmlns:a16="http://schemas.microsoft.com/office/drawing/2014/main" id="{38F8DED6-3F54-2245-88CB-118F64FE8119}"/>
                </a:ext>
              </a:extLst>
            </p:cNvPr>
            <p:cNvSpPr>
              <a:spLocks noChangeArrowheads="1"/>
            </p:cNvSpPr>
            <p:nvPr/>
          </p:nvSpPr>
          <p:spPr bwMode="auto">
            <a:xfrm>
              <a:off x="3185" y="3110"/>
              <a:ext cx="30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All Hit?</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3" name="Rectangle 84">
              <a:extLst>
                <a:ext uri="{FF2B5EF4-FFF2-40B4-BE49-F238E27FC236}">
                  <a16:creationId xmlns:a16="http://schemas.microsoft.com/office/drawing/2014/main" id="{3772A410-6C78-BC48-BBF2-9D99496EECA1}"/>
                </a:ext>
              </a:extLst>
            </p:cNvPr>
            <p:cNvSpPr>
              <a:spLocks noChangeArrowheads="1"/>
            </p:cNvSpPr>
            <p:nvPr/>
          </p:nvSpPr>
          <p:spPr bwMode="auto">
            <a:xfrm>
              <a:off x="4421" y="2782"/>
              <a:ext cx="25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Miss?</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4" name="Freeform 85">
              <a:extLst>
                <a:ext uri="{FF2B5EF4-FFF2-40B4-BE49-F238E27FC236}">
                  <a16:creationId xmlns:a16="http://schemas.microsoft.com/office/drawing/2014/main" id="{9C3BE821-75ED-B040-BE71-4E3F1C15CBC3}"/>
                </a:ext>
              </a:extLst>
            </p:cNvPr>
            <p:cNvSpPr>
              <a:spLocks/>
            </p:cNvSpPr>
            <p:nvPr/>
          </p:nvSpPr>
          <p:spPr bwMode="auto">
            <a:xfrm>
              <a:off x="4841" y="3316"/>
              <a:ext cx="22"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5" name="Freeform 86">
              <a:extLst>
                <a:ext uri="{FF2B5EF4-FFF2-40B4-BE49-F238E27FC236}">
                  <a16:creationId xmlns:a16="http://schemas.microsoft.com/office/drawing/2014/main" id="{60AC778C-E163-C045-83F2-2E7B7DE2EC2F}"/>
                </a:ext>
              </a:extLst>
            </p:cNvPr>
            <p:cNvSpPr>
              <a:spLocks/>
            </p:cNvSpPr>
            <p:nvPr/>
          </p:nvSpPr>
          <p:spPr bwMode="auto">
            <a:xfrm>
              <a:off x="4841" y="3316"/>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6" name="Freeform 87">
              <a:extLst>
                <a:ext uri="{FF2B5EF4-FFF2-40B4-BE49-F238E27FC236}">
                  <a16:creationId xmlns:a16="http://schemas.microsoft.com/office/drawing/2014/main" id="{EA47F9E9-3023-1548-964F-014ADC077290}"/>
                </a:ext>
              </a:extLst>
            </p:cNvPr>
            <p:cNvSpPr>
              <a:spLocks/>
            </p:cNvSpPr>
            <p:nvPr/>
          </p:nvSpPr>
          <p:spPr bwMode="auto">
            <a:xfrm>
              <a:off x="4841" y="3359"/>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5" y="0"/>
                  </a:cubicBezTo>
                  <a:cubicBezTo>
                    <a:pt x="38" y="0"/>
                    <a:pt x="49" y="11"/>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7" name="Freeform 88">
              <a:extLst>
                <a:ext uri="{FF2B5EF4-FFF2-40B4-BE49-F238E27FC236}">
                  <a16:creationId xmlns:a16="http://schemas.microsoft.com/office/drawing/2014/main" id="{51969325-EEFE-2948-B645-F56A275BEA48}"/>
                </a:ext>
              </a:extLst>
            </p:cNvPr>
            <p:cNvSpPr>
              <a:spLocks/>
            </p:cNvSpPr>
            <p:nvPr/>
          </p:nvSpPr>
          <p:spPr bwMode="auto">
            <a:xfrm>
              <a:off x="4841" y="3359"/>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8" name="Rectangle 89">
              <a:extLst>
                <a:ext uri="{FF2B5EF4-FFF2-40B4-BE49-F238E27FC236}">
                  <a16:creationId xmlns:a16="http://schemas.microsoft.com/office/drawing/2014/main" id="{DAAF72F5-62E1-9341-BB2C-21F7EAD4FE34}"/>
                </a:ext>
              </a:extLst>
            </p:cNvPr>
            <p:cNvSpPr>
              <a:spLocks noChangeArrowheads="1"/>
            </p:cNvSpPr>
            <p:nvPr/>
          </p:nvSpPr>
          <p:spPr bwMode="auto">
            <a:xfrm>
              <a:off x="4330" y="2496"/>
              <a:ext cx="98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accessing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9" name="Rectangle 90">
              <a:extLst>
                <a:ext uri="{FF2B5EF4-FFF2-40B4-BE49-F238E27FC236}">
                  <a16:creationId xmlns:a16="http://schemas.microsoft.com/office/drawing/2014/main" id="{37CA6D3D-E6C3-0C48-83A8-B2F5E767BC65}"/>
                </a:ext>
              </a:extLst>
            </p:cNvPr>
            <p:cNvSpPr>
              <a:spLocks noChangeArrowheads="1"/>
            </p:cNvSpPr>
            <p:nvPr/>
          </p:nvSpPr>
          <p:spPr bwMode="auto">
            <a:xfrm>
              <a:off x="4372" y="2635"/>
              <a:ext cx="104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 hierarchy</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0" name="Rectangle 91">
              <a:extLst>
                <a:ext uri="{FF2B5EF4-FFF2-40B4-BE49-F238E27FC236}">
                  <a16:creationId xmlns:a16="http://schemas.microsoft.com/office/drawing/2014/main" id="{83F4AF8B-1822-2748-8C19-DC655F233760}"/>
                </a:ext>
              </a:extLst>
            </p:cNvPr>
            <p:cNvSpPr>
              <a:spLocks noChangeArrowheads="1"/>
            </p:cNvSpPr>
            <p:nvPr/>
          </p:nvSpPr>
          <p:spPr bwMode="auto">
            <a:xfrm>
              <a:off x="3079" y="998"/>
              <a:ext cx="1125" cy="694"/>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1" name="Rectangle 92">
              <a:extLst>
                <a:ext uri="{FF2B5EF4-FFF2-40B4-BE49-F238E27FC236}">
                  <a16:creationId xmlns:a16="http://schemas.microsoft.com/office/drawing/2014/main" id="{B9EB6500-2260-3B4E-9BBB-375153B4DD2C}"/>
                </a:ext>
              </a:extLst>
            </p:cNvPr>
            <p:cNvSpPr>
              <a:spLocks noChangeArrowheads="1"/>
            </p:cNvSpPr>
            <p:nvPr/>
          </p:nvSpPr>
          <p:spPr bwMode="auto">
            <a:xfrm>
              <a:off x="3079" y="998"/>
              <a:ext cx="1125" cy="694"/>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2" name="Rectangle 93">
              <a:extLst>
                <a:ext uri="{FF2B5EF4-FFF2-40B4-BE49-F238E27FC236}">
                  <a16:creationId xmlns:a16="http://schemas.microsoft.com/office/drawing/2014/main" id="{D4C78DC0-F7B6-C54D-9B2B-04F637AF9B7B}"/>
                </a:ext>
              </a:extLst>
            </p:cNvPr>
            <p:cNvSpPr>
              <a:spLocks noChangeArrowheads="1"/>
            </p:cNvSpPr>
            <p:nvPr/>
          </p:nvSpPr>
          <p:spPr bwMode="auto">
            <a:xfrm>
              <a:off x="3166" y="1085"/>
              <a:ext cx="951" cy="13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3" name="Rectangle 94">
              <a:extLst>
                <a:ext uri="{FF2B5EF4-FFF2-40B4-BE49-F238E27FC236}">
                  <a16:creationId xmlns:a16="http://schemas.microsoft.com/office/drawing/2014/main" id="{8496DCAC-7521-C14C-8BA1-3E0182F680A4}"/>
                </a:ext>
              </a:extLst>
            </p:cNvPr>
            <p:cNvSpPr>
              <a:spLocks noChangeArrowheads="1"/>
            </p:cNvSpPr>
            <p:nvPr/>
          </p:nvSpPr>
          <p:spPr bwMode="auto">
            <a:xfrm>
              <a:off x="3166" y="108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4" name="Rectangle 95">
              <a:extLst>
                <a:ext uri="{FF2B5EF4-FFF2-40B4-BE49-F238E27FC236}">
                  <a16:creationId xmlns:a16="http://schemas.microsoft.com/office/drawing/2014/main" id="{CB592180-29EB-7C4C-A43E-F8F73A877946}"/>
                </a:ext>
              </a:extLst>
            </p:cNvPr>
            <p:cNvSpPr>
              <a:spLocks noChangeArrowheads="1"/>
            </p:cNvSpPr>
            <p:nvPr/>
          </p:nvSpPr>
          <p:spPr bwMode="auto">
            <a:xfrm>
              <a:off x="3255" y="1078"/>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5" name="Rectangle 96">
              <a:extLst>
                <a:ext uri="{FF2B5EF4-FFF2-40B4-BE49-F238E27FC236}">
                  <a16:creationId xmlns:a16="http://schemas.microsoft.com/office/drawing/2014/main" id="{14C66D13-F1F6-D94C-A723-FC2E6705AD24}"/>
                </a:ext>
              </a:extLst>
            </p:cNvPr>
            <p:cNvSpPr>
              <a:spLocks noChangeArrowheads="1"/>
            </p:cNvSpPr>
            <p:nvPr/>
          </p:nvSpPr>
          <p:spPr bwMode="auto">
            <a:xfrm>
              <a:off x="3166" y="1215"/>
              <a:ext cx="951" cy="130"/>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6" name="Rectangle 97">
              <a:extLst>
                <a:ext uri="{FF2B5EF4-FFF2-40B4-BE49-F238E27FC236}">
                  <a16:creationId xmlns:a16="http://schemas.microsoft.com/office/drawing/2014/main" id="{D0C415B5-8951-0247-BD4F-A975684A8D84}"/>
                </a:ext>
              </a:extLst>
            </p:cNvPr>
            <p:cNvSpPr>
              <a:spLocks noChangeArrowheads="1"/>
            </p:cNvSpPr>
            <p:nvPr/>
          </p:nvSpPr>
          <p:spPr bwMode="auto">
            <a:xfrm>
              <a:off x="3166" y="121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7" name="Rectangle 98">
              <a:extLst>
                <a:ext uri="{FF2B5EF4-FFF2-40B4-BE49-F238E27FC236}">
                  <a16:creationId xmlns:a16="http://schemas.microsoft.com/office/drawing/2014/main" id="{9639E5B7-930F-364E-8238-0241626C4CCD}"/>
                </a:ext>
              </a:extLst>
            </p:cNvPr>
            <p:cNvSpPr>
              <a:spLocks noChangeArrowheads="1"/>
            </p:cNvSpPr>
            <p:nvPr/>
          </p:nvSpPr>
          <p:spPr bwMode="auto">
            <a:xfrm>
              <a:off x="3255" y="1211"/>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8" name="Freeform 99">
              <a:extLst>
                <a:ext uri="{FF2B5EF4-FFF2-40B4-BE49-F238E27FC236}">
                  <a16:creationId xmlns:a16="http://schemas.microsoft.com/office/drawing/2014/main" id="{D6FE6C0C-012A-334C-AA61-DBBDB341D375}"/>
                </a:ext>
              </a:extLst>
            </p:cNvPr>
            <p:cNvSpPr>
              <a:spLocks/>
            </p:cNvSpPr>
            <p:nvPr/>
          </p:nvSpPr>
          <p:spPr bwMode="auto">
            <a:xfrm>
              <a:off x="3631" y="1367"/>
              <a:ext cx="21" cy="21"/>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9" name="Freeform 100">
              <a:extLst>
                <a:ext uri="{FF2B5EF4-FFF2-40B4-BE49-F238E27FC236}">
                  <a16:creationId xmlns:a16="http://schemas.microsoft.com/office/drawing/2014/main" id="{49C315DE-E95C-C14B-87DC-110B542BD4BA}"/>
                </a:ext>
              </a:extLst>
            </p:cNvPr>
            <p:cNvSpPr>
              <a:spLocks/>
            </p:cNvSpPr>
            <p:nvPr/>
          </p:nvSpPr>
          <p:spPr bwMode="auto">
            <a:xfrm>
              <a:off x="3631" y="1367"/>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6" y="0"/>
                    <a:pt x="21" y="4"/>
                    <a:pt x="21" y="11"/>
                  </a:cubicBezTo>
                  <a:cubicBezTo>
                    <a:pt x="21" y="11"/>
                    <a:pt x="21" y="11"/>
                    <a:pt x="21" y="11"/>
                  </a:cubicBezTo>
                  <a:cubicBezTo>
                    <a:pt x="21" y="17"/>
                    <a:pt x="16" y="21"/>
                    <a:pt x="10" y="21"/>
                  </a:cubicBezTo>
                  <a:cubicBezTo>
                    <a:pt x="5" y="21"/>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0" name="Freeform 101">
              <a:extLst>
                <a:ext uri="{FF2B5EF4-FFF2-40B4-BE49-F238E27FC236}">
                  <a16:creationId xmlns:a16="http://schemas.microsoft.com/office/drawing/2014/main" id="{FB5C0108-2EB9-9143-AEB1-C1875D10C163}"/>
                </a:ext>
              </a:extLst>
            </p:cNvPr>
            <p:cNvSpPr>
              <a:spLocks/>
            </p:cNvSpPr>
            <p:nvPr/>
          </p:nvSpPr>
          <p:spPr bwMode="auto">
            <a:xfrm>
              <a:off x="3631" y="1410"/>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1" name="Freeform 102">
              <a:extLst>
                <a:ext uri="{FF2B5EF4-FFF2-40B4-BE49-F238E27FC236}">
                  <a16:creationId xmlns:a16="http://schemas.microsoft.com/office/drawing/2014/main" id="{DB1BD8BF-D60D-AE4D-A0DC-41A23818A10D}"/>
                </a:ext>
              </a:extLst>
            </p:cNvPr>
            <p:cNvSpPr>
              <a:spLocks/>
            </p:cNvSpPr>
            <p:nvPr/>
          </p:nvSpPr>
          <p:spPr bwMode="auto">
            <a:xfrm>
              <a:off x="3631" y="1410"/>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2" name="Freeform 103">
              <a:extLst>
                <a:ext uri="{FF2B5EF4-FFF2-40B4-BE49-F238E27FC236}">
                  <a16:creationId xmlns:a16="http://schemas.microsoft.com/office/drawing/2014/main" id="{6652280C-2158-7F43-8757-43EC3F418769}"/>
                </a:ext>
              </a:extLst>
            </p:cNvPr>
            <p:cNvSpPr>
              <a:spLocks/>
            </p:cNvSpPr>
            <p:nvPr/>
          </p:nvSpPr>
          <p:spPr bwMode="auto">
            <a:xfrm>
              <a:off x="3631" y="1453"/>
              <a:ext cx="21"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4" y="0"/>
                  </a:cubicBezTo>
                  <a:cubicBezTo>
                    <a:pt x="38" y="0"/>
                    <a:pt x="49" y="11"/>
                    <a:pt x="49" y="24"/>
                  </a:cubicBezTo>
                  <a:cubicBezTo>
                    <a:pt x="49" y="24"/>
                    <a:pt x="49" y="24"/>
                    <a:pt x="49" y="24"/>
                  </a:cubicBezTo>
                  <a:cubicBezTo>
                    <a:pt x="49" y="38"/>
                    <a:pt x="38" y="49"/>
                    <a:pt x="24"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3" name="Freeform 104">
              <a:extLst>
                <a:ext uri="{FF2B5EF4-FFF2-40B4-BE49-F238E27FC236}">
                  <a16:creationId xmlns:a16="http://schemas.microsoft.com/office/drawing/2014/main" id="{A4E5B4E6-D2A8-EF4D-A340-989939F8BD9B}"/>
                </a:ext>
              </a:extLst>
            </p:cNvPr>
            <p:cNvSpPr>
              <a:spLocks/>
            </p:cNvSpPr>
            <p:nvPr/>
          </p:nvSpPr>
          <p:spPr bwMode="auto">
            <a:xfrm>
              <a:off x="3631" y="1453"/>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4" name="Line 105">
              <a:extLst>
                <a:ext uri="{FF2B5EF4-FFF2-40B4-BE49-F238E27FC236}">
                  <a16:creationId xmlns:a16="http://schemas.microsoft.com/office/drawing/2014/main" id="{637C5F20-8406-994A-86E5-2B7A391010F0}"/>
                </a:ext>
              </a:extLst>
            </p:cNvPr>
            <p:cNvSpPr>
              <a:spLocks noChangeShapeType="1"/>
            </p:cNvSpPr>
            <p:nvPr/>
          </p:nvSpPr>
          <p:spPr bwMode="auto">
            <a:xfrm>
              <a:off x="3641" y="1627"/>
              <a:ext cx="1" cy="140"/>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5" name="Freeform 106">
              <a:extLst>
                <a:ext uri="{FF2B5EF4-FFF2-40B4-BE49-F238E27FC236}">
                  <a16:creationId xmlns:a16="http://schemas.microsoft.com/office/drawing/2014/main" id="{B748C062-AEE0-ED46-84E0-73400100AD74}"/>
                </a:ext>
              </a:extLst>
            </p:cNvPr>
            <p:cNvSpPr>
              <a:spLocks/>
            </p:cNvSpPr>
            <p:nvPr/>
          </p:nvSpPr>
          <p:spPr bwMode="auto">
            <a:xfrm>
              <a:off x="3606" y="1750"/>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6" name="Freeform 107">
              <a:extLst>
                <a:ext uri="{FF2B5EF4-FFF2-40B4-BE49-F238E27FC236}">
                  <a16:creationId xmlns:a16="http://schemas.microsoft.com/office/drawing/2014/main" id="{EBCC4B88-2BBF-244B-8B69-C8F4D0C58D9D}"/>
                </a:ext>
              </a:extLst>
            </p:cNvPr>
            <p:cNvSpPr>
              <a:spLocks/>
            </p:cNvSpPr>
            <p:nvPr/>
          </p:nvSpPr>
          <p:spPr bwMode="auto">
            <a:xfrm>
              <a:off x="2993" y="950"/>
              <a:ext cx="648" cy="2807"/>
            </a:xfrm>
            <a:custGeom>
              <a:avLst/>
              <a:gdLst>
                <a:gd name="T0" fmla="*/ 648 w 648"/>
                <a:gd name="T1" fmla="*/ 3813 h 2751"/>
                <a:gd name="T2" fmla="*/ 648 w 648"/>
                <a:gd name="T3" fmla="*/ 4032 h 2751"/>
                <a:gd name="T4" fmla="*/ 0 w 648"/>
                <a:gd name="T5" fmla="*/ 4032 h 2751"/>
                <a:gd name="T6" fmla="*/ 0 w 648"/>
                <a:gd name="T7" fmla="*/ 0 h 2751"/>
                <a:gd name="T8" fmla="*/ 648 w 648"/>
                <a:gd name="T9" fmla="*/ 0 h 2751"/>
                <a:gd name="T10" fmla="*/ 648 w 648"/>
                <a:gd name="T11" fmla="*/ 80 h 2751"/>
                <a:gd name="T12" fmla="*/ 0 60000 65536"/>
                <a:gd name="T13" fmla="*/ 0 60000 65536"/>
                <a:gd name="T14" fmla="*/ 0 60000 65536"/>
                <a:gd name="T15" fmla="*/ 0 60000 65536"/>
                <a:gd name="T16" fmla="*/ 0 60000 65536"/>
                <a:gd name="T17" fmla="*/ 0 60000 65536"/>
                <a:gd name="T18" fmla="*/ 0 w 648"/>
                <a:gd name="T19" fmla="*/ 0 h 2751"/>
                <a:gd name="T20" fmla="*/ 648 w 648"/>
                <a:gd name="T21" fmla="*/ 2751 h 2751"/>
              </a:gdLst>
              <a:ahLst/>
              <a:cxnLst>
                <a:cxn ang="T12">
                  <a:pos x="T0" y="T1"/>
                </a:cxn>
                <a:cxn ang="T13">
                  <a:pos x="T2" y="T3"/>
                </a:cxn>
                <a:cxn ang="T14">
                  <a:pos x="T4" y="T5"/>
                </a:cxn>
                <a:cxn ang="T15">
                  <a:pos x="T6" y="T7"/>
                </a:cxn>
                <a:cxn ang="T16">
                  <a:pos x="T8" y="T9"/>
                </a:cxn>
                <a:cxn ang="T17">
                  <a:pos x="T10" y="T11"/>
                </a:cxn>
              </a:cxnLst>
              <a:rect l="T18" t="T19" r="T20" b="T21"/>
              <a:pathLst>
                <a:path w="648" h="2751">
                  <a:moveTo>
                    <a:pt x="648" y="2600"/>
                  </a:moveTo>
                  <a:lnTo>
                    <a:pt x="648" y="2751"/>
                  </a:lnTo>
                  <a:lnTo>
                    <a:pt x="0" y="2751"/>
                  </a:lnTo>
                  <a:lnTo>
                    <a:pt x="0" y="0"/>
                  </a:lnTo>
                  <a:lnTo>
                    <a:pt x="648" y="0"/>
                  </a:lnTo>
                  <a:lnTo>
                    <a:pt x="648" y="58"/>
                  </a:lnTo>
                </a:path>
              </a:pathLst>
            </a:custGeom>
            <a:noFill/>
            <a:ln w="174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7" name="Freeform 108">
              <a:extLst>
                <a:ext uri="{FF2B5EF4-FFF2-40B4-BE49-F238E27FC236}">
                  <a16:creationId xmlns:a16="http://schemas.microsoft.com/office/drawing/2014/main" id="{6B979DFB-E4C8-4A44-B53A-916E05A32673}"/>
                </a:ext>
              </a:extLst>
            </p:cNvPr>
            <p:cNvSpPr>
              <a:spLocks/>
            </p:cNvSpPr>
            <p:nvPr/>
          </p:nvSpPr>
          <p:spPr bwMode="auto">
            <a:xfrm>
              <a:off x="3606" y="1018"/>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8" name="Rectangle 109">
              <a:extLst>
                <a:ext uri="{FF2B5EF4-FFF2-40B4-BE49-F238E27FC236}">
                  <a16:creationId xmlns:a16="http://schemas.microsoft.com/office/drawing/2014/main" id="{0363BDB1-F7F6-AE4B-9CA9-C864E6FB273C}"/>
                </a:ext>
              </a:extLst>
            </p:cNvPr>
            <p:cNvSpPr>
              <a:spLocks noChangeArrowheads="1"/>
            </p:cNvSpPr>
            <p:nvPr/>
          </p:nvSpPr>
          <p:spPr bwMode="auto">
            <a:xfrm>
              <a:off x="3166" y="346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9" name="Rectangle 110">
              <a:extLst>
                <a:ext uri="{FF2B5EF4-FFF2-40B4-BE49-F238E27FC236}">
                  <a16:creationId xmlns:a16="http://schemas.microsoft.com/office/drawing/2014/main" id="{892C6088-0F85-5242-8C81-C34E079C21FA}"/>
                </a:ext>
              </a:extLst>
            </p:cNvPr>
            <p:cNvSpPr>
              <a:spLocks noChangeArrowheads="1"/>
            </p:cNvSpPr>
            <p:nvPr/>
          </p:nvSpPr>
          <p:spPr bwMode="auto">
            <a:xfrm>
              <a:off x="3166" y="346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0" name="Rectangle 111">
              <a:extLst>
                <a:ext uri="{FF2B5EF4-FFF2-40B4-BE49-F238E27FC236}">
                  <a16:creationId xmlns:a16="http://schemas.microsoft.com/office/drawing/2014/main" id="{196FBC25-6511-F640-9AC8-DC330BD4C9DF}"/>
                </a:ext>
              </a:extLst>
            </p:cNvPr>
            <p:cNvSpPr>
              <a:spLocks noChangeArrowheads="1"/>
            </p:cNvSpPr>
            <p:nvPr/>
          </p:nvSpPr>
          <p:spPr bwMode="auto">
            <a:xfrm>
              <a:off x="3388" y="3459"/>
              <a:ext cx="5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Writeback</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1" name="Rectangle 112">
              <a:extLst>
                <a:ext uri="{FF2B5EF4-FFF2-40B4-BE49-F238E27FC236}">
                  <a16:creationId xmlns:a16="http://schemas.microsoft.com/office/drawing/2014/main" id="{A8A714B5-DBF3-AA42-B58B-9CB0E828E8C6}"/>
                </a:ext>
              </a:extLst>
            </p:cNvPr>
            <p:cNvSpPr>
              <a:spLocks noChangeArrowheads="1"/>
            </p:cNvSpPr>
            <p:nvPr/>
          </p:nvSpPr>
          <p:spPr bwMode="auto">
            <a:xfrm>
              <a:off x="4344" y="1023"/>
              <a:ext cx="91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available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2" name="Rectangle 113">
              <a:extLst>
                <a:ext uri="{FF2B5EF4-FFF2-40B4-BE49-F238E27FC236}">
                  <a16:creationId xmlns:a16="http://schemas.microsoft.com/office/drawing/2014/main" id="{3094FAE2-91CD-5A4D-8653-FF845DF4B465}"/>
                </a:ext>
              </a:extLst>
            </p:cNvPr>
            <p:cNvSpPr>
              <a:spLocks noChangeArrowheads="1"/>
            </p:cNvSpPr>
            <p:nvPr/>
          </p:nvSpPr>
          <p:spPr bwMode="auto">
            <a:xfrm>
              <a:off x="4435" y="1162"/>
              <a:ext cx="82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 scheduling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3" name="Freeform 114">
              <a:extLst>
                <a:ext uri="{FF2B5EF4-FFF2-40B4-BE49-F238E27FC236}">
                  <a16:creationId xmlns:a16="http://schemas.microsoft.com/office/drawing/2014/main" id="{21CBC687-C7AA-9E4A-BC93-2DFAC238E7B5}"/>
                </a:ext>
              </a:extLst>
            </p:cNvPr>
            <p:cNvSpPr>
              <a:spLocks/>
            </p:cNvSpPr>
            <p:nvPr/>
          </p:nvSpPr>
          <p:spPr bwMode="auto">
            <a:xfrm>
              <a:off x="3674" y="2374"/>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4" name="Freeform 115">
              <a:extLst>
                <a:ext uri="{FF2B5EF4-FFF2-40B4-BE49-F238E27FC236}">
                  <a16:creationId xmlns:a16="http://schemas.microsoft.com/office/drawing/2014/main" id="{044EFE44-6550-224A-8350-43E9FBD122E3}"/>
                </a:ext>
              </a:extLst>
            </p:cNvPr>
            <p:cNvSpPr>
              <a:spLocks/>
            </p:cNvSpPr>
            <p:nvPr/>
          </p:nvSpPr>
          <p:spPr bwMode="auto">
            <a:xfrm>
              <a:off x="3674" y="2374"/>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7" y="0"/>
                    <a:pt x="21" y="5"/>
                    <a:pt x="21" y="11"/>
                  </a:cubicBezTo>
                  <a:cubicBezTo>
                    <a:pt x="21" y="11"/>
                    <a:pt x="21" y="11"/>
                    <a:pt x="21" y="11"/>
                  </a:cubicBezTo>
                  <a:cubicBezTo>
                    <a:pt x="21" y="17"/>
                    <a:pt x="17"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5" name="Freeform 116">
              <a:extLst>
                <a:ext uri="{FF2B5EF4-FFF2-40B4-BE49-F238E27FC236}">
                  <a16:creationId xmlns:a16="http://schemas.microsoft.com/office/drawing/2014/main" id="{031D9DB4-1152-AE46-9316-FA24B0A206C0}"/>
                </a:ext>
              </a:extLst>
            </p:cNvPr>
            <p:cNvSpPr>
              <a:spLocks/>
            </p:cNvSpPr>
            <p:nvPr/>
          </p:nvSpPr>
          <p:spPr bwMode="auto">
            <a:xfrm>
              <a:off x="3760" y="2374"/>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5" y="0"/>
                  </a:cubicBezTo>
                  <a:cubicBezTo>
                    <a:pt x="38" y="0"/>
                    <a:pt x="49" y="12"/>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6" name="Freeform 117">
              <a:extLst>
                <a:ext uri="{FF2B5EF4-FFF2-40B4-BE49-F238E27FC236}">
                  <a16:creationId xmlns:a16="http://schemas.microsoft.com/office/drawing/2014/main" id="{2882D622-186D-F04A-93CE-667609C5DC7B}"/>
                </a:ext>
              </a:extLst>
            </p:cNvPr>
            <p:cNvSpPr>
              <a:spLocks/>
            </p:cNvSpPr>
            <p:nvPr/>
          </p:nvSpPr>
          <p:spPr bwMode="auto">
            <a:xfrm>
              <a:off x="3760"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7" name="Freeform 118">
              <a:extLst>
                <a:ext uri="{FF2B5EF4-FFF2-40B4-BE49-F238E27FC236}">
                  <a16:creationId xmlns:a16="http://schemas.microsoft.com/office/drawing/2014/main" id="{B9FEC758-D64B-514F-8F3E-F5BE07D7413C}"/>
                </a:ext>
              </a:extLst>
            </p:cNvPr>
            <p:cNvSpPr>
              <a:spLocks/>
            </p:cNvSpPr>
            <p:nvPr/>
          </p:nvSpPr>
          <p:spPr bwMode="auto">
            <a:xfrm>
              <a:off x="3847" y="2374"/>
              <a:ext cx="22" cy="22"/>
            </a:xfrm>
            <a:custGeom>
              <a:avLst/>
              <a:gdLst>
                <a:gd name="T0" fmla="*/ 0 w 50"/>
                <a:gd name="T1" fmla="*/ 0 h 50"/>
                <a:gd name="T2" fmla="*/ 0 w 50"/>
                <a:gd name="T3" fmla="*/ 0 h 50"/>
                <a:gd name="T4" fmla="*/ 0 w 50"/>
                <a:gd name="T5" fmla="*/ 0 h 50"/>
                <a:gd name="T6" fmla="*/ 0 w 50"/>
                <a:gd name="T7" fmla="*/ 0 h 50"/>
                <a:gd name="T8" fmla="*/ 0 w 50"/>
                <a:gd name="T9" fmla="*/ 0 h 50"/>
                <a:gd name="T10" fmla="*/ 0 w 50"/>
                <a:gd name="T11" fmla="*/ 0 h 50"/>
                <a:gd name="T12" fmla="*/ 0 60000 65536"/>
                <a:gd name="T13" fmla="*/ 0 60000 65536"/>
                <a:gd name="T14" fmla="*/ 0 60000 65536"/>
                <a:gd name="T15" fmla="*/ 0 60000 65536"/>
                <a:gd name="T16" fmla="*/ 0 60000 65536"/>
                <a:gd name="T17" fmla="*/ 0 60000 65536"/>
                <a:gd name="T18" fmla="*/ 0 w 50"/>
                <a:gd name="T19" fmla="*/ 0 h 50"/>
                <a:gd name="T20" fmla="*/ 50 w 50"/>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50" h="50">
                  <a:moveTo>
                    <a:pt x="0" y="25"/>
                  </a:moveTo>
                  <a:cubicBezTo>
                    <a:pt x="0" y="12"/>
                    <a:pt x="11" y="0"/>
                    <a:pt x="25" y="0"/>
                  </a:cubicBezTo>
                  <a:cubicBezTo>
                    <a:pt x="39" y="0"/>
                    <a:pt x="50" y="12"/>
                    <a:pt x="50" y="25"/>
                  </a:cubicBezTo>
                  <a:cubicBezTo>
                    <a:pt x="50" y="25"/>
                    <a:pt x="50" y="25"/>
                    <a:pt x="50" y="25"/>
                  </a:cubicBezTo>
                  <a:cubicBezTo>
                    <a:pt x="50" y="39"/>
                    <a:pt x="39"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8" name="Freeform 119">
              <a:extLst>
                <a:ext uri="{FF2B5EF4-FFF2-40B4-BE49-F238E27FC236}">
                  <a16:creationId xmlns:a16="http://schemas.microsoft.com/office/drawing/2014/main" id="{AECF5A1C-0025-E749-99CE-7B04184F79AE}"/>
                </a:ext>
              </a:extLst>
            </p:cNvPr>
            <p:cNvSpPr>
              <a:spLocks/>
            </p:cNvSpPr>
            <p:nvPr/>
          </p:nvSpPr>
          <p:spPr bwMode="auto">
            <a:xfrm>
              <a:off x="3847"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9" name="Freeform 120">
              <a:extLst>
                <a:ext uri="{FF2B5EF4-FFF2-40B4-BE49-F238E27FC236}">
                  <a16:creationId xmlns:a16="http://schemas.microsoft.com/office/drawing/2014/main" id="{C53D65B4-159B-DB40-800B-FD33DF50A363}"/>
                </a:ext>
              </a:extLst>
            </p:cNvPr>
            <p:cNvSpPr>
              <a:spLocks/>
            </p:cNvSpPr>
            <p:nvPr/>
          </p:nvSpPr>
          <p:spPr bwMode="auto">
            <a:xfrm>
              <a:off x="3674" y="2721"/>
              <a:ext cx="21"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0" name="Freeform 121">
              <a:extLst>
                <a:ext uri="{FF2B5EF4-FFF2-40B4-BE49-F238E27FC236}">
                  <a16:creationId xmlns:a16="http://schemas.microsoft.com/office/drawing/2014/main" id="{3422CF09-FF47-6F45-8A48-B7227EEDB670}"/>
                </a:ext>
              </a:extLst>
            </p:cNvPr>
            <p:cNvSpPr>
              <a:spLocks/>
            </p:cNvSpPr>
            <p:nvPr/>
          </p:nvSpPr>
          <p:spPr bwMode="auto">
            <a:xfrm>
              <a:off x="3674" y="2721"/>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7" y="0"/>
                    <a:pt x="21" y="4"/>
                    <a:pt x="21" y="11"/>
                  </a:cubicBezTo>
                  <a:cubicBezTo>
                    <a:pt x="21" y="11"/>
                    <a:pt x="21" y="11"/>
                    <a:pt x="21" y="11"/>
                  </a:cubicBezTo>
                  <a:cubicBezTo>
                    <a:pt x="21" y="16"/>
                    <a:pt x="17" y="21"/>
                    <a:pt x="10"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1" name="Freeform 122">
              <a:extLst>
                <a:ext uri="{FF2B5EF4-FFF2-40B4-BE49-F238E27FC236}">
                  <a16:creationId xmlns:a16="http://schemas.microsoft.com/office/drawing/2014/main" id="{E521BD80-78FC-0A4A-A757-CFF71BA4D16D}"/>
                </a:ext>
              </a:extLst>
            </p:cNvPr>
            <p:cNvSpPr>
              <a:spLocks/>
            </p:cNvSpPr>
            <p:nvPr/>
          </p:nvSpPr>
          <p:spPr bwMode="auto">
            <a:xfrm>
              <a:off x="3760" y="2721"/>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2" name="Freeform 123">
              <a:extLst>
                <a:ext uri="{FF2B5EF4-FFF2-40B4-BE49-F238E27FC236}">
                  <a16:creationId xmlns:a16="http://schemas.microsoft.com/office/drawing/2014/main" id="{D8A2BB7C-3591-B14C-B287-D1CB4CB9E1A9}"/>
                </a:ext>
              </a:extLst>
            </p:cNvPr>
            <p:cNvSpPr>
              <a:spLocks/>
            </p:cNvSpPr>
            <p:nvPr/>
          </p:nvSpPr>
          <p:spPr bwMode="auto">
            <a:xfrm>
              <a:off x="3760"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3" name="Freeform 124">
              <a:extLst>
                <a:ext uri="{FF2B5EF4-FFF2-40B4-BE49-F238E27FC236}">
                  <a16:creationId xmlns:a16="http://schemas.microsoft.com/office/drawing/2014/main" id="{BF4DA96D-A108-6D4E-A599-62FE4718B882}"/>
                </a:ext>
              </a:extLst>
            </p:cNvPr>
            <p:cNvSpPr>
              <a:spLocks/>
            </p:cNvSpPr>
            <p:nvPr/>
          </p:nvSpPr>
          <p:spPr bwMode="auto">
            <a:xfrm>
              <a:off x="3847" y="2721"/>
              <a:ext cx="22" cy="21"/>
            </a:xfrm>
            <a:custGeom>
              <a:avLst/>
              <a:gdLst>
                <a:gd name="T0" fmla="*/ 0 w 50"/>
                <a:gd name="T1" fmla="*/ 0 h 49"/>
                <a:gd name="T2" fmla="*/ 0 w 50"/>
                <a:gd name="T3" fmla="*/ 0 h 49"/>
                <a:gd name="T4" fmla="*/ 0 w 50"/>
                <a:gd name="T5" fmla="*/ 0 h 49"/>
                <a:gd name="T6" fmla="*/ 0 w 50"/>
                <a:gd name="T7" fmla="*/ 0 h 49"/>
                <a:gd name="T8" fmla="*/ 0 w 50"/>
                <a:gd name="T9" fmla="*/ 0 h 49"/>
                <a:gd name="T10" fmla="*/ 0 w 50"/>
                <a:gd name="T11" fmla="*/ 0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4" name="Freeform 125">
              <a:extLst>
                <a:ext uri="{FF2B5EF4-FFF2-40B4-BE49-F238E27FC236}">
                  <a16:creationId xmlns:a16="http://schemas.microsoft.com/office/drawing/2014/main" id="{B07E01FE-4296-2A49-913C-1941478CE73A}"/>
                </a:ext>
              </a:extLst>
            </p:cNvPr>
            <p:cNvSpPr>
              <a:spLocks/>
            </p:cNvSpPr>
            <p:nvPr/>
          </p:nvSpPr>
          <p:spPr bwMode="auto">
            <a:xfrm>
              <a:off x="3847"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5" name="Rectangle 126">
              <a:extLst>
                <a:ext uri="{FF2B5EF4-FFF2-40B4-BE49-F238E27FC236}">
                  <a16:creationId xmlns:a16="http://schemas.microsoft.com/office/drawing/2014/main" id="{AFBD6F37-A6DC-9D46-B353-93290F0868C3}"/>
                </a:ext>
              </a:extLst>
            </p:cNvPr>
            <p:cNvSpPr>
              <a:spLocks noChangeArrowheads="1"/>
            </p:cNvSpPr>
            <p:nvPr/>
          </p:nvSpPr>
          <p:spPr bwMode="auto">
            <a:xfrm>
              <a:off x="3166" y="1497"/>
              <a:ext cx="951" cy="13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6" name="Rectangle 127">
              <a:extLst>
                <a:ext uri="{FF2B5EF4-FFF2-40B4-BE49-F238E27FC236}">
                  <a16:creationId xmlns:a16="http://schemas.microsoft.com/office/drawing/2014/main" id="{B248225B-AD92-A24C-A73A-2CD02AF6453F}"/>
                </a:ext>
              </a:extLst>
            </p:cNvPr>
            <p:cNvSpPr>
              <a:spLocks noChangeArrowheads="1"/>
            </p:cNvSpPr>
            <p:nvPr/>
          </p:nvSpPr>
          <p:spPr bwMode="auto">
            <a:xfrm>
              <a:off x="3166" y="1497"/>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7" name="Rectangle 128">
              <a:extLst>
                <a:ext uri="{FF2B5EF4-FFF2-40B4-BE49-F238E27FC236}">
                  <a16:creationId xmlns:a16="http://schemas.microsoft.com/office/drawing/2014/main" id="{265F348F-490E-DA47-9A94-7DA42AA6B370}"/>
                </a:ext>
              </a:extLst>
            </p:cNvPr>
            <p:cNvSpPr>
              <a:spLocks noChangeArrowheads="1"/>
            </p:cNvSpPr>
            <p:nvPr/>
          </p:nvSpPr>
          <p:spPr bwMode="auto">
            <a:xfrm>
              <a:off x="3255" y="1490"/>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8" name="Rectangle 129">
              <a:extLst>
                <a:ext uri="{FF2B5EF4-FFF2-40B4-BE49-F238E27FC236}">
                  <a16:creationId xmlns:a16="http://schemas.microsoft.com/office/drawing/2014/main" id="{B5F0B612-9786-A247-86C8-90E79DE87348}"/>
                </a:ext>
              </a:extLst>
            </p:cNvPr>
            <p:cNvSpPr>
              <a:spLocks noChangeArrowheads="1"/>
            </p:cNvSpPr>
            <p:nvPr/>
          </p:nvSpPr>
          <p:spPr bwMode="auto">
            <a:xfrm>
              <a:off x="3166" y="1822"/>
              <a:ext cx="951" cy="129"/>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9" name="Rectangle 130">
              <a:extLst>
                <a:ext uri="{FF2B5EF4-FFF2-40B4-BE49-F238E27FC236}">
                  <a16:creationId xmlns:a16="http://schemas.microsoft.com/office/drawing/2014/main" id="{79492CD0-1A59-684B-997D-CE9F48B630DB}"/>
                </a:ext>
              </a:extLst>
            </p:cNvPr>
            <p:cNvSpPr>
              <a:spLocks noChangeArrowheads="1"/>
            </p:cNvSpPr>
            <p:nvPr/>
          </p:nvSpPr>
          <p:spPr bwMode="auto">
            <a:xfrm>
              <a:off x="3166" y="1822"/>
              <a:ext cx="951" cy="12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0" name="Rectangle 131">
              <a:extLst>
                <a:ext uri="{FF2B5EF4-FFF2-40B4-BE49-F238E27FC236}">
                  <a16:creationId xmlns:a16="http://schemas.microsoft.com/office/drawing/2014/main" id="{C55C18CF-4B82-2D4A-B197-9AD95B997B71}"/>
                </a:ext>
              </a:extLst>
            </p:cNvPr>
            <p:cNvSpPr>
              <a:spLocks noChangeArrowheads="1"/>
            </p:cNvSpPr>
            <p:nvPr/>
          </p:nvSpPr>
          <p:spPr bwMode="auto">
            <a:xfrm>
              <a:off x="3465" y="1818"/>
              <a:ext cx="3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I-Fetch</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1" name="Rectangle 132">
              <a:extLst>
                <a:ext uri="{FF2B5EF4-FFF2-40B4-BE49-F238E27FC236}">
                  <a16:creationId xmlns:a16="http://schemas.microsoft.com/office/drawing/2014/main" id="{40CB139D-6226-4041-9961-338BF8E467CB}"/>
                </a:ext>
              </a:extLst>
            </p:cNvPr>
            <p:cNvSpPr>
              <a:spLocks noChangeArrowheads="1"/>
            </p:cNvSpPr>
            <p:nvPr/>
          </p:nvSpPr>
          <p:spPr bwMode="auto">
            <a:xfrm>
              <a:off x="4421" y="1560"/>
              <a:ext cx="79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2" name="Line 133">
              <a:extLst>
                <a:ext uri="{FF2B5EF4-FFF2-40B4-BE49-F238E27FC236}">
                  <a16:creationId xmlns:a16="http://schemas.microsoft.com/office/drawing/2014/main" id="{F7BB7D63-DCE7-3E45-A970-6FD26B70C9B4}"/>
                </a:ext>
              </a:extLst>
            </p:cNvPr>
            <p:cNvSpPr>
              <a:spLocks noChangeShapeType="1"/>
            </p:cNvSpPr>
            <p:nvPr/>
          </p:nvSpPr>
          <p:spPr bwMode="auto">
            <a:xfrm flipV="1">
              <a:off x="4204" y="1648"/>
              <a:ext cx="172" cy="87"/>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493" name="TextBox 134">
            <a:extLst>
              <a:ext uri="{FF2B5EF4-FFF2-40B4-BE49-F238E27FC236}">
                <a16:creationId xmlns:a16="http://schemas.microsoft.com/office/drawing/2014/main" id="{0E53C713-8222-5248-8D1D-C9107179615D}"/>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37321952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0354">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0354">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035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Warp Execution (Recall the Slide)</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41</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1401004" y="963890"/>
            <a:ext cx="6341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ko-KR" sz="1800" dirty="0">
                <a:solidFill>
                  <a:srgbClr val="000000"/>
                </a:solidFill>
                <a:latin typeface="Verdana" panose="020B0604030504040204" pitchFamily="34" charset="0"/>
                <a:ea typeface="굴림" panose="020B0600000101010101" pitchFamily="34" charset="-127"/>
              </a:rPr>
              <a:t>32-thread warp executing ADD A[</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],B[</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 </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 C[</a:t>
            </a:r>
            <a:r>
              <a:rPr lang="en-US" altLang="ko-KR" sz="1800" dirty="0" err="1">
                <a:solidFill>
                  <a:srgbClr val="000000"/>
                </a:solidFill>
                <a:latin typeface="Verdana" panose="020B0604030504040204" pitchFamily="34" charset="0"/>
                <a:ea typeface="굴림" panose="020B0600000101010101" pitchFamily="34" charset="-127"/>
                <a:sym typeface="Wingdings" pitchFamily="2" charset="2"/>
              </a:rPr>
              <a:t>tid</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a:t>
            </a:r>
            <a:endParaRPr lang="en-US" altLang="ko-KR" sz="1800" dirty="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27913442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3">
            <a:extLst>
              <a:ext uri="{FF2B5EF4-FFF2-40B4-BE49-F238E27FC236}">
                <a16:creationId xmlns:a16="http://schemas.microsoft.com/office/drawing/2014/main" id="{256D8E4F-DE57-1349-A8A2-C7CFB05A77D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CAF4E-35B8-4E44-825B-00DEFEBFBA1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6563" name="Freeform 3">
            <a:extLst>
              <a:ext uri="{FF2B5EF4-FFF2-40B4-BE49-F238E27FC236}">
                <a16:creationId xmlns:a16="http://schemas.microsoft.com/office/drawing/2014/main" id="{F1693629-3D10-E947-B563-F799443EA2FB}"/>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64" name="Group 4">
            <a:extLst>
              <a:ext uri="{FF2B5EF4-FFF2-40B4-BE49-F238E27FC236}">
                <a16:creationId xmlns:a16="http://schemas.microsoft.com/office/drawing/2014/main" id="{0C2FC0D8-4D7C-8C41-B273-A400C1A631B6}"/>
              </a:ext>
            </a:extLst>
          </p:cNvPr>
          <p:cNvGrpSpPr>
            <a:grpSpLocks/>
          </p:cNvGrpSpPr>
          <p:nvPr/>
        </p:nvGrpSpPr>
        <p:grpSpPr bwMode="auto">
          <a:xfrm>
            <a:off x="1477963" y="5029200"/>
            <a:ext cx="993775" cy="76200"/>
            <a:chOff x="1536" y="2256"/>
            <a:chExt cx="626" cy="48"/>
          </a:xfrm>
        </p:grpSpPr>
        <p:sp>
          <p:nvSpPr>
            <p:cNvPr id="66729" name="Rectangle 5">
              <a:extLst>
                <a:ext uri="{FF2B5EF4-FFF2-40B4-BE49-F238E27FC236}">
                  <a16:creationId xmlns:a16="http://schemas.microsoft.com/office/drawing/2014/main" id="{199144FF-3F79-A547-8D69-D7793A275E9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0" name="Freeform 6">
              <a:extLst>
                <a:ext uri="{FF2B5EF4-FFF2-40B4-BE49-F238E27FC236}">
                  <a16:creationId xmlns:a16="http://schemas.microsoft.com/office/drawing/2014/main" id="{D11B1191-B914-8049-AC77-3FC6E73661D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1" name="Line 7">
              <a:extLst>
                <a:ext uri="{FF2B5EF4-FFF2-40B4-BE49-F238E27FC236}">
                  <a16:creationId xmlns:a16="http://schemas.microsoft.com/office/drawing/2014/main" id="{92C726AD-DCCB-B245-A289-4627F5D21C5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5" name="Group 8">
            <a:extLst>
              <a:ext uri="{FF2B5EF4-FFF2-40B4-BE49-F238E27FC236}">
                <a16:creationId xmlns:a16="http://schemas.microsoft.com/office/drawing/2014/main" id="{C734FCA0-378A-5F48-9B6F-12F77F887F67}"/>
              </a:ext>
            </a:extLst>
          </p:cNvPr>
          <p:cNvGrpSpPr>
            <a:grpSpLocks/>
          </p:cNvGrpSpPr>
          <p:nvPr/>
        </p:nvGrpSpPr>
        <p:grpSpPr bwMode="auto">
          <a:xfrm>
            <a:off x="1477963" y="4267200"/>
            <a:ext cx="993775" cy="76200"/>
            <a:chOff x="1536" y="2256"/>
            <a:chExt cx="626" cy="48"/>
          </a:xfrm>
        </p:grpSpPr>
        <p:sp>
          <p:nvSpPr>
            <p:cNvPr id="66726" name="Rectangle 9">
              <a:extLst>
                <a:ext uri="{FF2B5EF4-FFF2-40B4-BE49-F238E27FC236}">
                  <a16:creationId xmlns:a16="http://schemas.microsoft.com/office/drawing/2014/main" id="{9CCE7432-3676-9B4D-8C46-0603BCF01F9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7" name="Freeform 10">
              <a:extLst>
                <a:ext uri="{FF2B5EF4-FFF2-40B4-BE49-F238E27FC236}">
                  <a16:creationId xmlns:a16="http://schemas.microsoft.com/office/drawing/2014/main" id="{E04A2B96-EE04-C84A-9334-5485F7A433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8" name="Line 11">
              <a:extLst>
                <a:ext uri="{FF2B5EF4-FFF2-40B4-BE49-F238E27FC236}">
                  <a16:creationId xmlns:a16="http://schemas.microsoft.com/office/drawing/2014/main" id="{398D8879-D01D-9945-A5D4-7959C2A2FFA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6" name="Group 12">
            <a:extLst>
              <a:ext uri="{FF2B5EF4-FFF2-40B4-BE49-F238E27FC236}">
                <a16:creationId xmlns:a16="http://schemas.microsoft.com/office/drawing/2014/main" id="{D5E52042-D0C5-FF40-B876-97720B3A1194}"/>
              </a:ext>
            </a:extLst>
          </p:cNvPr>
          <p:cNvGrpSpPr>
            <a:grpSpLocks/>
          </p:cNvGrpSpPr>
          <p:nvPr/>
        </p:nvGrpSpPr>
        <p:grpSpPr bwMode="auto">
          <a:xfrm>
            <a:off x="1477963" y="4648200"/>
            <a:ext cx="993775" cy="76200"/>
            <a:chOff x="1536" y="2256"/>
            <a:chExt cx="626" cy="48"/>
          </a:xfrm>
        </p:grpSpPr>
        <p:sp>
          <p:nvSpPr>
            <p:cNvPr id="66723" name="Rectangle 13">
              <a:extLst>
                <a:ext uri="{FF2B5EF4-FFF2-40B4-BE49-F238E27FC236}">
                  <a16:creationId xmlns:a16="http://schemas.microsoft.com/office/drawing/2014/main" id="{39B6FB41-C810-9242-904E-3AE2E18A102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4" name="Freeform 14">
              <a:extLst>
                <a:ext uri="{FF2B5EF4-FFF2-40B4-BE49-F238E27FC236}">
                  <a16:creationId xmlns:a16="http://schemas.microsoft.com/office/drawing/2014/main" id="{2EA27B3A-AB15-504A-929F-14D96C11418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5" name="Line 15">
              <a:extLst>
                <a:ext uri="{FF2B5EF4-FFF2-40B4-BE49-F238E27FC236}">
                  <a16:creationId xmlns:a16="http://schemas.microsoft.com/office/drawing/2014/main" id="{0F30C162-B43D-E54B-9218-942591D4F1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67" name="Line 16">
            <a:extLst>
              <a:ext uri="{FF2B5EF4-FFF2-40B4-BE49-F238E27FC236}">
                <a16:creationId xmlns:a16="http://schemas.microsoft.com/office/drawing/2014/main" id="{A8CA5E14-5787-8540-AE6D-B9F3315DD5B4}"/>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8" name="Line 17">
            <a:extLst>
              <a:ext uri="{FF2B5EF4-FFF2-40B4-BE49-F238E27FC236}">
                <a16:creationId xmlns:a16="http://schemas.microsoft.com/office/drawing/2014/main" id="{BA9D2B20-A7CF-EF4B-868D-94A2F0CA350D}"/>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9" name="Freeform 18">
            <a:extLst>
              <a:ext uri="{FF2B5EF4-FFF2-40B4-BE49-F238E27FC236}">
                <a16:creationId xmlns:a16="http://schemas.microsoft.com/office/drawing/2014/main" id="{DCA8C5C2-9552-6247-85E9-83039B7ADDBE}"/>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70" name="Group 19">
            <a:extLst>
              <a:ext uri="{FF2B5EF4-FFF2-40B4-BE49-F238E27FC236}">
                <a16:creationId xmlns:a16="http://schemas.microsoft.com/office/drawing/2014/main" id="{098AE361-C158-5246-9B57-EE898AA1DA38}"/>
              </a:ext>
            </a:extLst>
          </p:cNvPr>
          <p:cNvGrpSpPr>
            <a:grpSpLocks/>
          </p:cNvGrpSpPr>
          <p:nvPr/>
        </p:nvGrpSpPr>
        <p:grpSpPr bwMode="auto">
          <a:xfrm flipV="1">
            <a:off x="1477963" y="1600200"/>
            <a:ext cx="993775" cy="76200"/>
            <a:chOff x="1536" y="2256"/>
            <a:chExt cx="626" cy="48"/>
          </a:xfrm>
        </p:grpSpPr>
        <p:sp>
          <p:nvSpPr>
            <p:cNvPr id="66720" name="Rectangle 20">
              <a:extLst>
                <a:ext uri="{FF2B5EF4-FFF2-40B4-BE49-F238E27FC236}">
                  <a16:creationId xmlns:a16="http://schemas.microsoft.com/office/drawing/2014/main" id="{9CCFED39-2A07-6443-B256-E6E1DA73E12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1" name="Freeform 21">
              <a:extLst>
                <a:ext uri="{FF2B5EF4-FFF2-40B4-BE49-F238E27FC236}">
                  <a16:creationId xmlns:a16="http://schemas.microsoft.com/office/drawing/2014/main" id="{7FF3545A-D6A4-AA4D-A14C-C512A6EF74E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2" name="Line 22">
              <a:extLst>
                <a:ext uri="{FF2B5EF4-FFF2-40B4-BE49-F238E27FC236}">
                  <a16:creationId xmlns:a16="http://schemas.microsoft.com/office/drawing/2014/main" id="{EDF1CEBF-D564-1847-866B-5B7E26FEED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1" name="Group 23">
            <a:extLst>
              <a:ext uri="{FF2B5EF4-FFF2-40B4-BE49-F238E27FC236}">
                <a16:creationId xmlns:a16="http://schemas.microsoft.com/office/drawing/2014/main" id="{18CF58D0-C6CD-6A49-8CF3-C60E679ADC73}"/>
              </a:ext>
            </a:extLst>
          </p:cNvPr>
          <p:cNvGrpSpPr>
            <a:grpSpLocks/>
          </p:cNvGrpSpPr>
          <p:nvPr/>
        </p:nvGrpSpPr>
        <p:grpSpPr bwMode="auto">
          <a:xfrm flipV="1">
            <a:off x="1477963" y="2362200"/>
            <a:ext cx="993775" cy="76200"/>
            <a:chOff x="1536" y="2256"/>
            <a:chExt cx="626" cy="48"/>
          </a:xfrm>
        </p:grpSpPr>
        <p:sp>
          <p:nvSpPr>
            <p:cNvPr id="66717" name="Rectangle 24">
              <a:extLst>
                <a:ext uri="{FF2B5EF4-FFF2-40B4-BE49-F238E27FC236}">
                  <a16:creationId xmlns:a16="http://schemas.microsoft.com/office/drawing/2014/main" id="{EEDAA941-E7E8-A643-92EA-A5866FA70EA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8" name="Freeform 25">
              <a:extLst>
                <a:ext uri="{FF2B5EF4-FFF2-40B4-BE49-F238E27FC236}">
                  <a16:creationId xmlns:a16="http://schemas.microsoft.com/office/drawing/2014/main" id="{14D8AFA5-D046-4F4B-B21C-E9CDD5AEA3E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9" name="Line 26">
              <a:extLst>
                <a:ext uri="{FF2B5EF4-FFF2-40B4-BE49-F238E27FC236}">
                  <a16:creationId xmlns:a16="http://schemas.microsoft.com/office/drawing/2014/main" id="{BCBDBCDB-1A2C-684B-A509-16AF58A6792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2" name="Group 27">
            <a:extLst>
              <a:ext uri="{FF2B5EF4-FFF2-40B4-BE49-F238E27FC236}">
                <a16:creationId xmlns:a16="http://schemas.microsoft.com/office/drawing/2014/main" id="{3C4A63FC-8504-6349-ACED-D4FD09168EC6}"/>
              </a:ext>
            </a:extLst>
          </p:cNvPr>
          <p:cNvGrpSpPr>
            <a:grpSpLocks/>
          </p:cNvGrpSpPr>
          <p:nvPr/>
        </p:nvGrpSpPr>
        <p:grpSpPr bwMode="auto">
          <a:xfrm flipV="1">
            <a:off x="1477963" y="1981200"/>
            <a:ext cx="993775" cy="76200"/>
            <a:chOff x="1536" y="2256"/>
            <a:chExt cx="626" cy="48"/>
          </a:xfrm>
        </p:grpSpPr>
        <p:sp>
          <p:nvSpPr>
            <p:cNvPr id="66714" name="Rectangle 28">
              <a:extLst>
                <a:ext uri="{FF2B5EF4-FFF2-40B4-BE49-F238E27FC236}">
                  <a16:creationId xmlns:a16="http://schemas.microsoft.com/office/drawing/2014/main" id="{5A281271-DC98-FD45-B1C3-24F4312B998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5" name="Freeform 29">
              <a:extLst>
                <a:ext uri="{FF2B5EF4-FFF2-40B4-BE49-F238E27FC236}">
                  <a16:creationId xmlns:a16="http://schemas.microsoft.com/office/drawing/2014/main" id="{5CAFD317-651D-D14D-9A52-98B74E32138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6" name="Line 30">
              <a:extLst>
                <a:ext uri="{FF2B5EF4-FFF2-40B4-BE49-F238E27FC236}">
                  <a16:creationId xmlns:a16="http://schemas.microsoft.com/office/drawing/2014/main" id="{A4944BD2-EAF1-CA41-B479-F8C61D6A5B6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73" name="Line 31">
            <a:extLst>
              <a:ext uri="{FF2B5EF4-FFF2-40B4-BE49-F238E27FC236}">
                <a16:creationId xmlns:a16="http://schemas.microsoft.com/office/drawing/2014/main" id="{4CF91BD2-31B7-4D45-9D23-AA5D6FE786CD}"/>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4" name="Line 32">
            <a:extLst>
              <a:ext uri="{FF2B5EF4-FFF2-40B4-BE49-F238E27FC236}">
                <a16:creationId xmlns:a16="http://schemas.microsoft.com/office/drawing/2014/main" id="{553DF3C5-42B7-EF47-8C18-7B4A2E61B709}"/>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5" name="Rectangle 33">
            <a:extLst>
              <a:ext uri="{FF2B5EF4-FFF2-40B4-BE49-F238E27FC236}">
                <a16:creationId xmlns:a16="http://schemas.microsoft.com/office/drawing/2014/main" id="{A7AA953E-9ACA-214E-ADF2-9922E39E451A}"/>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6" name="Freeform 34">
            <a:extLst>
              <a:ext uri="{FF2B5EF4-FFF2-40B4-BE49-F238E27FC236}">
                <a16:creationId xmlns:a16="http://schemas.microsoft.com/office/drawing/2014/main" id="{C50F44F2-652B-0040-B421-C38123FE715F}"/>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7" name="Freeform 35">
            <a:extLst>
              <a:ext uri="{FF2B5EF4-FFF2-40B4-BE49-F238E27FC236}">
                <a16:creationId xmlns:a16="http://schemas.microsoft.com/office/drawing/2014/main" id="{2945D334-F5D7-2D44-9C53-D252039657DF}"/>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8" name="Line 36">
            <a:extLst>
              <a:ext uri="{FF2B5EF4-FFF2-40B4-BE49-F238E27FC236}">
                <a16:creationId xmlns:a16="http://schemas.microsoft.com/office/drawing/2014/main" id="{32F88052-E22F-CB46-A9C2-685C7E9988D3}"/>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9" name="Line 37">
            <a:extLst>
              <a:ext uri="{FF2B5EF4-FFF2-40B4-BE49-F238E27FC236}">
                <a16:creationId xmlns:a16="http://schemas.microsoft.com/office/drawing/2014/main" id="{46101832-588F-7540-81FA-F60D29119327}"/>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0" name="Freeform 38">
            <a:extLst>
              <a:ext uri="{FF2B5EF4-FFF2-40B4-BE49-F238E27FC236}">
                <a16:creationId xmlns:a16="http://schemas.microsoft.com/office/drawing/2014/main" id="{145AEB49-E906-064B-9A34-AC4E25472E13}"/>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1" name="Group 39">
            <a:extLst>
              <a:ext uri="{FF2B5EF4-FFF2-40B4-BE49-F238E27FC236}">
                <a16:creationId xmlns:a16="http://schemas.microsoft.com/office/drawing/2014/main" id="{9CAB2524-759A-CB46-B163-53CFD565653B}"/>
              </a:ext>
            </a:extLst>
          </p:cNvPr>
          <p:cNvGrpSpPr>
            <a:grpSpLocks/>
          </p:cNvGrpSpPr>
          <p:nvPr/>
        </p:nvGrpSpPr>
        <p:grpSpPr bwMode="auto">
          <a:xfrm>
            <a:off x="3382963" y="5029200"/>
            <a:ext cx="993775" cy="76200"/>
            <a:chOff x="1536" y="2256"/>
            <a:chExt cx="626" cy="48"/>
          </a:xfrm>
        </p:grpSpPr>
        <p:sp>
          <p:nvSpPr>
            <p:cNvPr id="66711" name="Rectangle 40">
              <a:extLst>
                <a:ext uri="{FF2B5EF4-FFF2-40B4-BE49-F238E27FC236}">
                  <a16:creationId xmlns:a16="http://schemas.microsoft.com/office/drawing/2014/main" id="{DEDE2F62-5A26-364B-AD3C-B37D577AF2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2" name="Freeform 41">
              <a:extLst>
                <a:ext uri="{FF2B5EF4-FFF2-40B4-BE49-F238E27FC236}">
                  <a16:creationId xmlns:a16="http://schemas.microsoft.com/office/drawing/2014/main" id="{24846CD9-1FB8-D041-A7F5-A2416F54FBF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3" name="Line 42">
              <a:extLst>
                <a:ext uri="{FF2B5EF4-FFF2-40B4-BE49-F238E27FC236}">
                  <a16:creationId xmlns:a16="http://schemas.microsoft.com/office/drawing/2014/main" id="{EA622EF7-2F64-B847-8DC1-8B3CA8169F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2" name="Group 43">
            <a:extLst>
              <a:ext uri="{FF2B5EF4-FFF2-40B4-BE49-F238E27FC236}">
                <a16:creationId xmlns:a16="http://schemas.microsoft.com/office/drawing/2014/main" id="{13687453-1598-B746-B12D-26EF8B0670C6}"/>
              </a:ext>
            </a:extLst>
          </p:cNvPr>
          <p:cNvGrpSpPr>
            <a:grpSpLocks/>
          </p:cNvGrpSpPr>
          <p:nvPr/>
        </p:nvGrpSpPr>
        <p:grpSpPr bwMode="auto">
          <a:xfrm>
            <a:off x="3382963" y="4267200"/>
            <a:ext cx="993775" cy="76200"/>
            <a:chOff x="1536" y="2256"/>
            <a:chExt cx="626" cy="48"/>
          </a:xfrm>
        </p:grpSpPr>
        <p:sp>
          <p:nvSpPr>
            <p:cNvPr id="66708" name="Rectangle 44">
              <a:extLst>
                <a:ext uri="{FF2B5EF4-FFF2-40B4-BE49-F238E27FC236}">
                  <a16:creationId xmlns:a16="http://schemas.microsoft.com/office/drawing/2014/main" id="{5D0965D0-FE54-8F4E-8953-50DBB5D4B41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9" name="Freeform 45">
              <a:extLst>
                <a:ext uri="{FF2B5EF4-FFF2-40B4-BE49-F238E27FC236}">
                  <a16:creationId xmlns:a16="http://schemas.microsoft.com/office/drawing/2014/main" id="{486A4323-B5A1-7F49-AC8B-76968CFC92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0" name="Line 46">
              <a:extLst>
                <a:ext uri="{FF2B5EF4-FFF2-40B4-BE49-F238E27FC236}">
                  <a16:creationId xmlns:a16="http://schemas.microsoft.com/office/drawing/2014/main" id="{C946A91B-B048-5E4D-9839-D0DD059927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3" name="Group 47">
            <a:extLst>
              <a:ext uri="{FF2B5EF4-FFF2-40B4-BE49-F238E27FC236}">
                <a16:creationId xmlns:a16="http://schemas.microsoft.com/office/drawing/2014/main" id="{D5B6A187-8122-E74D-9154-4F89461E5C22}"/>
              </a:ext>
            </a:extLst>
          </p:cNvPr>
          <p:cNvGrpSpPr>
            <a:grpSpLocks/>
          </p:cNvGrpSpPr>
          <p:nvPr/>
        </p:nvGrpSpPr>
        <p:grpSpPr bwMode="auto">
          <a:xfrm>
            <a:off x="3382963" y="4648200"/>
            <a:ext cx="993775" cy="76200"/>
            <a:chOff x="1536" y="2256"/>
            <a:chExt cx="626" cy="48"/>
          </a:xfrm>
        </p:grpSpPr>
        <p:sp>
          <p:nvSpPr>
            <p:cNvPr id="66705" name="Rectangle 48">
              <a:extLst>
                <a:ext uri="{FF2B5EF4-FFF2-40B4-BE49-F238E27FC236}">
                  <a16:creationId xmlns:a16="http://schemas.microsoft.com/office/drawing/2014/main" id="{5D923209-8921-C942-B20B-DE9065FC587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6" name="Freeform 49">
              <a:extLst>
                <a:ext uri="{FF2B5EF4-FFF2-40B4-BE49-F238E27FC236}">
                  <a16:creationId xmlns:a16="http://schemas.microsoft.com/office/drawing/2014/main" id="{932F4CC8-E0B7-174A-9344-4B720AAD57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7" name="Line 50">
              <a:extLst>
                <a:ext uri="{FF2B5EF4-FFF2-40B4-BE49-F238E27FC236}">
                  <a16:creationId xmlns:a16="http://schemas.microsoft.com/office/drawing/2014/main" id="{56FC3718-4AAF-3846-9FBE-987B5514F43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84" name="Line 51">
            <a:extLst>
              <a:ext uri="{FF2B5EF4-FFF2-40B4-BE49-F238E27FC236}">
                <a16:creationId xmlns:a16="http://schemas.microsoft.com/office/drawing/2014/main" id="{0AA34253-55EB-F84F-87AA-2C62A1FF6A7B}"/>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5" name="Line 52">
            <a:extLst>
              <a:ext uri="{FF2B5EF4-FFF2-40B4-BE49-F238E27FC236}">
                <a16:creationId xmlns:a16="http://schemas.microsoft.com/office/drawing/2014/main" id="{1CF1CBA1-0853-5444-8ECF-B1F5EEB66449}"/>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6" name="Freeform 53">
            <a:extLst>
              <a:ext uri="{FF2B5EF4-FFF2-40B4-BE49-F238E27FC236}">
                <a16:creationId xmlns:a16="http://schemas.microsoft.com/office/drawing/2014/main" id="{18793B94-B15C-9D46-B7D8-CA7A5E23D8C4}"/>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7" name="Group 54">
            <a:extLst>
              <a:ext uri="{FF2B5EF4-FFF2-40B4-BE49-F238E27FC236}">
                <a16:creationId xmlns:a16="http://schemas.microsoft.com/office/drawing/2014/main" id="{2C6517D2-946A-4845-96AA-851F833291B4}"/>
              </a:ext>
            </a:extLst>
          </p:cNvPr>
          <p:cNvGrpSpPr>
            <a:grpSpLocks/>
          </p:cNvGrpSpPr>
          <p:nvPr/>
        </p:nvGrpSpPr>
        <p:grpSpPr bwMode="auto">
          <a:xfrm flipV="1">
            <a:off x="3382963" y="1600200"/>
            <a:ext cx="993775" cy="76200"/>
            <a:chOff x="1536" y="2256"/>
            <a:chExt cx="626" cy="48"/>
          </a:xfrm>
        </p:grpSpPr>
        <p:sp>
          <p:nvSpPr>
            <p:cNvPr id="66702" name="Rectangle 55">
              <a:extLst>
                <a:ext uri="{FF2B5EF4-FFF2-40B4-BE49-F238E27FC236}">
                  <a16:creationId xmlns:a16="http://schemas.microsoft.com/office/drawing/2014/main" id="{BF31DEFB-4898-F648-8430-9399795252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3" name="Freeform 56">
              <a:extLst>
                <a:ext uri="{FF2B5EF4-FFF2-40B4-BE49-F238E27FC236}">
                  <a16:creationId xmlns:a16="http://schemas.microsoft.com/office/drawing/2014/main" id="{16AD1741-7C6C-CA45-BC0C-F2967335795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4" name="Line 57">
              <a:extLst>
                <a:ext uri="{FF2B5EF4-FFF2-40B4-BE49-F238E27FC236}">
                  <a16:creationId xmlns:a16="http://schemas.microsoft.com/office/drawing/2014/main" id="{E597F026-DC9C-3848-B2E3-FE793CB1999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8" name="Group 58">
            <a:extLst>
              <a:ext uri="{FF2B5EF4-FFF2-40B4-BE49-F238E27FC236}">
                <a16:creationId xmlns:a16="http://schemas.microsoft.com/office/drawing/2014/main" id="{A9D0C095-9846-2446-9BA2-F8AFBDD863D0}"/>
              </a:ext>
            </a:extLst>
          </p:cNvPr>
          <p:cNvGrpSpPr>
            <a:grpSpLocks/>
          </p:cNvGrpSpPr>
          <p:nvPr/>
        </p:nvGrpSpPr>
        <p:grpSpPr bwMode="auto">
          <a:xfrm flipV="1">
            <a:off x="3382963" y="2362200"/>
            <a:ext cx="993775" cy="76200"/>
            <a:chOff x="1536" y="2256"/>
            <a:chExt cx="626" cy="48"/>
          </a:xfrm>
        </p:grpSpPr>
        <p:sp>
          <p:nvSpPr>
            <p:cNvPr id="66699" name="Rectangle 59">
              <a:extLst>
                <a:ext uri="{FF2B5EF4-FFF2-40B4-BE49-F238E27FC236}">
                  <a16:creationId xmlns:a16="http://schemas.microsoft.com/office/drawing/2014/main" id="{80E14F2F-3A72-A24B-8A50-22ECBCBE939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0" name="Freeform 60">
              <a:extLst>
                <a:ext uri="{FF2B5EF4-FFF2-40B4-BE49-F238E27FC236}">
                  <a16:creationId xmlns:a16="http://schemas.microsoft.com/office/drawing/2014/main" id="{0216D032-D443-674C-B9B5-C6C2339D661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1" name="Line 61">
              <a:extLst>
                <a:ext uri="{FF2B5EF4-FFF2-40B4-BE49-F238E27FC236}">
                  <a16:creationId xmlns:a16="http://schemas.microsoft.com/office/drawing/2014/main" id="{DD0A7CE3-FD36-544D-AFEF-7C5C9BFCBC7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9" name="Group 62">
            <a:extLst>
              <a:ext uri="{FF2B5EF4-FFF2-40B4-BE49-F238E27FC236}">
                <a16:creationId xmlns:a16="http://schemas.microsoft.com/office/drawing/2014/main" id="{5B222038-73BE-C14B-B9B5-2E554165049A}"/>
              </a:ext>
            </a:extLst>
          </p:cNvPr>
          <p:cNvGrpSpPr>
            <a:grpSpLocks/>
          </p:cNvGrpSpPr>
          <p:nvPr/>
        </p:nvGrpSpPr>
        <p:grpSpPr bwMode="auto">
          <a:xfrm flipV="1">
            <a:off x="3382963" y="1981200"/>
            <a:ext cx="993775" cy="76200"/>
            <a:chOff x="1536" y="2256"/>
            <a:chExt cx="626" cy="48"/>
          </a:xfrm>
        </p:grpSpPr>
        <p:sp>
          <p:nvSpPr>
            <p:cNvPr id="66696" name="Rectangle 63">
              <a:extLst>
                <a:ext uri="{FF2B5EF4-FFF2-40B4-BE49-F238E27FC236}">
                  <a16:creationId xmlns:a16="http://schemas.microsoft.com/office/drawing/2014/main" id="{EB27D5FD-F3BD-CE48-BB5E-B1511181EC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7" name="Freeform 64">
              <a:extLst>
                <a:ext uri="{FF2B5EF4-FFF2-40B4-BE49-F238E27FC236}">
                  <a16:creationId xmlns:a16="http://schemas.microsoft.com/office/drawing/2014/main" id="{F27738E5-780C-BC4B-9CED-7E6B587ED2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8" name="Line 65">
              <a:extLst>
                <a:ext uri="{FF2B5EF4-FFF2-40B4-BE49-F238E27FC236}">
                  <a16:creationId xmlns:a16="http://schemas.microsoft.com/office/drawing/2014/main" id="{0992E2EC-0D59-8545-ABD4-7BD9F2659C8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90" name="Line 66">
            <a:extLst>
              <a:ext uri="{FF2B5EF4-FFF2-40B4-BE49-F238E27FC236}">
                <a16:creationId xmlns:a16="http://schemas.microsoft.com/office/drawing/2014/main" id="{62F848BD-2168-3546-B6E3-FF14CCBBB041}"/>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1" name="Line 67">
            <a:extLst>
              <a:ext uri="{FF2B5EF4-FFF2-40B4-BE49-F238E27FC236}">
                <a16:creationId xmlns:a16="http://schemas.microsoft.com/office/drawing/2014/main" id="{3F6A985E-F94A-A749-9206-3D614AE01936}"/>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2" name="Rectangle 68">
            <a:extLst>
              <a:ext uri="{FF2B5EF4-FFF2-40B4-BE49-F238E27FC236}">
                <a16:creationId xmlns:a16="http://schemas.microsoft.com/office/drawing/2014/main" id="{49EA7A7F-B1B2-4E4E-BEA0-8AD40A4933A4}"/>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3" name="Freeform 69">
            <a:extLst>
              <a:ext uri="{FF2B5EF4-FFF2-40B4-BE49-F238E27FC236}">
                <a16:creationId xmlns:a16="http://schemas.microsoft.com/office/drawing/2014/main" id="{AACA14D7-224D-7540-A443-9AF9FAD4600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4" name="Freeform 70">
            <a:extLst>
              <a:ext uri="{FF2B5EF4-FFF2-40B4-BE49-F238E27FC236}">
                <a16:creationId xmlns:a16="http://schemas.microsoft.com/office/drawing/2014/main" id="{FA2691F3-F91B-9F4E-81C1-772478002072}"/>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5" name="Line 71">
            <a:extLst>
              <a:ext uri="{FF2B5EF4-FFF2-40B4-BE49-F238E27FC236}">
                <a16:creationId xmlns:a16="http://schemas.microsoft.com/office/drawing/2014/main" id="{30C94DF7-1CA4-5347-9B0F-C3BFDC95D7FC}"/>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6" name="Line 72">
            <a:extLst>
              <a:ext uri="{FF2B5EF4-FFF2-40B4-BE49-F238E27FC236}">
                <a16:creationId xmlns:a16="http://schemas.microsoft.com/office/drawing/2014/main" id="{C4729DF6-BA4E-7B4F-A1BB-E6490135E402}"/>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7" name="Freeform 73">
            <a:extLst>
              <a:ext uri="{FF2B5EF4-FFF2-40B4-BE49-F238E27FC236}">
                <a16:creationId xmlns:a16="http://schemas.microsoft.com/office/drawing/2014/main" id="{3CF91C27-2256-8E4B-81C5-2D858546E8AB}"/>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98" name="Group 74">
            <a:extLst>
              <a:ext uri="{FF2B5EF4-FFF2-40B4-BE49-F238E27FC236}">
                <a16:creationId xmlns:a16="http://schemas.microsoft.com/office/drawing/2014/main" id="{4811D60D-A7C2-FC4C-871F-24F1CC72C15F}"/>
              </a:ext>
            </a:extLst>
          </p:cNvPr>
          <p:cNvGrpSpPr>
            <a:grpSpLocks/>
          </p:cNvGrpSpPr>
          <p:nvPr/>
        </p:nvGrpSpPr>
        <p:grpSpPr bwMode="auto">
          <a:xfrm>
            <a:off x="5287963" y="5029200"/>
            <a:ext cx="993775" cy="76200"/>
            <a:chOff x="1536" y="2256"/>
            <a:chExt cx="626" cy="48"/>
          </a:xfrm>
        </p:grpSpPr>
        <p:sp>
          <p:nvSpPr>
            <p:cNvPr id="66693" name="Rectangle 75">
              <a:extLst>
                <a:ext uri="{FF2B5EF4-FFF2-40B4-BE49-F238E27FC236}">
                  <a16:creationId xmlns:a16="http://schemas.microsoft.com/office/drawing/2014/main" id="{D4A92B86-D43A-BB49-B628-C87BC949BB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4" name="Freeform 76">
              <a:extLst>
                <a:ext uri="{FF2B5EF4-FFF2-40B4-BE49-F238E27FC236}">
                  <a16:creationId xmlns:a16="http://schemas.microsoft.com/office/drawing/2014/main" id="{AD85ABFC-E060-7B43-AA42-FAC900B0DF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5" name="Line 77">
              <a:extLst>
                <a:ext uri="{FF2B5EF4-FFF2-40B4-BE49-F238E27FC236}">
                  <a16:creationId xmlns:a16="http://schemas.microsoft.com/office/drawing/2014/main" id="{56B5DB1A-9955-314C-BAC8-0CEC05CCF01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99" name="Group 78">
            <a:extLst>
              <a:ext uri="{FF2B5EF4-FFF2-40B4-BE49-F238E27FC236}">
                <a16:creationId xmlns:a16="http://schemas.microsoft.com/office/drawing/2014/main" id="{1289823B-BA5D-BD4C-8016-F0BEE005919F}"/>
              </a:ext>
            </a:extLst>
          </p:cNvPr>
          <p:cNvGrpSpPr>
            <a:grpSpLocks/>
          </p:cNvGrpSpPr>
          <p:nvPr/>
        </p:nvGrpSpPr>
        <p:grpSpPr bwMode="auto">
          <a:xfrm>
            <a:off x="5287963" y="4267200"/>
            <a:ext cx="993775" cy="76200"/>
            <a:chOff x="1536" y="2256"/>
            <a:chExt cx="626" cy="48"/>
          </a:xfrm>
        </p:grpSpPr>
        <p:sp>
          <p:nvSpPr>
            <p:cNvPr id="66690" name="Rectangle 79">
              <a:extLst>
                <a:ext uri="{FF2B5EF4-FFF2-40B4-BE49-F238E27FC236}">
                  <a16:creationId xmlns:a16="http://schemas.microsoft.com/office/drawing/2014/main" id="{C7664496-CD11-AB46-8130-63BC2378AC1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1" name="Freeform 80">
              <a:extLst>
                <a:ext uri="{FF2B5EF4-FFF2-40B4-BE49-F238E27FC236}">
                  <a16:creationId xmlns:a16="http://schemas.microsoft.com/office/drawing/2014/main" id="{4BD34DED-52B1-8F4D-9D7C-48CE1169807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2" name="Line 81">
              <a:extLst>
                <a:ext uri="{FF2B5EF4-FFF2-40B4-BE49-F238E27FC236}">
                  <a16:creationId xmlns:a16="http://schemas.microsoft.com/office/drawing/2014/main" id="{5A6607D6-D128-DB4A-8D30-1EF6950587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0" name="Group 82">
            <a:extLst>
              <a:ext uri="{FF2B5EF4-FFF2-40B4-BE49-F238E27FC236}">
                <a16:creationId xmlns:a16="http://schemas.microsoft.com/office/drawing/2014/main" id="{0DBDDBB4-7FA1-1B4D-8238-9748A98689E4}"/>
              </a:ext>
            </a:extLst>
          </p:cNvPr>
          <p:cNvGrpSpPr>
            <a:grpSpLocks/>
          </p:cNvGrpSpPr>
          <p:nvPr/>
        </p:nvGrpSpPr>
        <p:grpSpPr bwMode="auto">
          <a:xfrm>
            <a:off x="5287963" y="4648200"/>
            <a:ext cx="993775" cy="76200"/>
            <a:chOff x="1536" y="2256"/>
            <a:chExt cx="626" cy="48"/>
          </a:xfrm>
        </p:grpSpPr>
        <p:sp>
          <p:nvSpPr>
            <p:cNvPr id="66687" name="Rectangle 83">
              <a:extLst>
                <a:ext uri="{FF2B5EF4-FFF2-40B4-BE49-F238E27FC236}">
                  <a16:creationId xmlns:a16="http://schemas.microsoft.com/office/drawing/2014/main" id="{45E27A68-1BAC-6B4F-AAC4-8C79BF370E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8" name="Freeform 84">
              <a:extLst>
                <a:ext uri="{FF2B5EF4-FFF2-40B4-BE49-F238E27FC236}">
                  <a16:creationId xmlns:a16="http://schemas.microsoft.com/office/drawing/2014/main" id="{0F00A484-883C-E149-B569-38B9397E30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9" name="Line 85">
              <a:extLst>
                <a:ext uri="{FF2B5EF4-FFF2-40B4-BE49-F238E27FC236}">
                  <a16:creationId xmlns:a16="http://schemas.microsoft.com/office/drawing/2014/main" id="{413C3AF1-6C22-C541-9A02-6DA84C05EB5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1" name="Line 86">
            <a:extLst>
              <a:ext uri="{FF2B5EF4-FFF2-40B4-BE49-F238E27FC236}">
                <a16:creationId xmlns:a16="http://schemas.microsoft.com/office/drawing/2014/main" id="{213153C1-1A06-494C-8D37-9C1120EFE88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2" name="Line 87">
            <a:extLst>
              <a:ext uri="{FF2B5EF4-FFF2-40B4-BE49-F238E27FC236}">
                <a16:creationId xmlns:a16="http://schemas.microsoft.com/office/drawing/2014/main" id="{354AC6A5-B241-5F48-ACE5-C3EBF6CBA6BB}"/>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3" name="Freeform 88">
            <a:extLst>
              <a:ext uri="{FF2B5EF4-FFF2-40B4-BE49-F238E27FC236}">
                <a16:creationId xmlns:a16="http://schemas.microsoft.com/office/drawing/2014/main" id="{F25B06CD-37D4-864C-804B-CD6841A8BAA5}"/>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04" name="Group 89">
            <a:extLst>
              <a:ext uri="{FF2B5EF4-FFF2-40B4-BE49-F238E27FC236}">
                <a16:creationId xmlns:a16="http://schemas.microsoft.com/office/drawing/2014/main" id="{54BC6AB1-95D3-7A43-936F-31D4E2487CE0}"/>
              </a:ext>
            </a:extLst>
          </p:cNvPr>
          <p:cNvGrpSpPr>
            <a:grpSpLocks/>
          </p:cNvGrpSpPr>
          <p:nvPr/>
        </p:nvGrpSpPr>
        <p:grpSpPr bwMode="auto">
          <a:xfrm flipV="1">
            <a:off x="5287963" y="1600200"/>
            <a:ext cx="993775" cy="76200"/>
            <a:chOff x="1536" y="2256"/>
            <a:chExt cx="626" cy="48"/>
          </a:xfrm>
        </p:grpSpPr>
        <p:sp>
          <p:nvSpPr>
            <p:cNvPr id="66684" name="Rectangle 90">
              <a:extLst>
                <a:ext uri="{FF2B5EF4-FFF2-40B4-BE49-F238E27FC236}">
                  <a16:creationId xmlns:a16="http://schemas.microsoft.com/office/drawing/2014/main" id="{C8305F61-1959-8742-8715-F6FE3E337C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5" name="Freeform 91">
              <a:extLst>
                <a:ext uri="{FF2B5EF4-FFF2-40B4-BE49-F238E27FC236}">
                  <a16:creationId xmlns:a16="http://schemas.microsoft.com/office/drawing/2014/main" id="{DF629603-0A5C-7846-94BE-7BBB4DCE85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6" name="Line 92">
              <a:extLst>
                <a:ext uri="{FF2B5EF4-FFF2-40B4-BE49-F238E27FC236}">
                  <a16:creationId xmlns:a16="http://schemas.microsoft.com/office/drawing/2014/main" id="{8864CBD5-E762-464B-9835-CA2254F49F9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5" name="Group 93">
            <a:extLst>
              <a:ext uri="{FF2B5EF4-FFF2-40B4-BE49-F238E27FC236}">
                <a16:creationId xmlns:a16="http://schemas.microsoft.com/office/drawing/2014/main" id="{7A4B1C36-9731-D649-AA05-3625D1EE026D}"/>
              </a:ext>
            </a:extLst>
          </p:cNvPr>
          <p:cNvGrpSpPr>
            <a:grpSpLocks/>
          </p:cNvGrpSpPr>
          <p:nvPr/>
        </p:nvGrpSpPr>
        <p:grpSpPr bwMode="auto">
          <a:xfrm flipV="1">
            <a:off x="5287963" y="2362200"/>
            <a:ext cx="993775" cy="76200"/>
            <a:chOff x="1536" y="2256"/>
            <a:chExt cx="626" cy="48"/>
          </a:xfrm>
        </p:grpSpPr>
        <p:sp>
          <p:nvSpPr>
            <p:cNvPr id="66681" name="Rectangle 94">
              <a:extLst>
                <a:ext uri="{FF2B5EF4-FFF2-40B4-BE49-F238E27FC236}">
                  <a16:creationId xmlns:a16="http://schemas.microsoft.com/office/drawing/2014/main" id="{2FA6E96A-9C1E-4449-ABE8-79ADF6C42C0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2" name="Freeform 95">
              <a:extLst>
                <a:ext uri="{FF2B5EF4-FFF2-40B4-BE49-F238E27FC236}">
                  <a16:creationId xmlns:a16="http://schemas.microsoft.com/office/drawing/2014/main" id="{116908B6-076E-B442-BD70-C6CC3E980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3" name="Line 96">
              <a:extLst>
                <a:ext uri="{FF2B5EF4-FFF2-40B4-BE49-F238E27FC236}">
                  <a16:creationId xmlns:a16="http://schemas.microsoft.com/office/drawing/2014/main" id="{BCC8FFDB-D6C3-944C-A829-0A332609564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6" name="Group 97">
            <a:extLst>
              <a:ext uri="{FF2B5EF4-FFF2-40B4-BE49-F238E27FC236}">
                <a16:creationId xmlns:a16="http://schemas.microsoft.com/office/drawing/2014/main" id="{3702E68F-2388-3E4B-AF27-D9556316D4AD}"/>
              </a:ext>
            </a:extLst>
          </p:cNvPr>
          <p:cNvGrpSpPr>
            <a:grpSpLocks/>
          </p:cNvGrpSpPr>
          <p:nvPr/>
        </p:nvGrpSpPr>
        <p:grpSpPr bwMode="auto">
          <a:xfrm flipV="1">
            <a:off x="5287963" y="1981200"/>
            <a:ext cx="993775" cy="76200"/>
            <a:chOff x="1536" y="2256"/>
            <a:chExt cx="626" cy="48"/>
          </a:xfrm>
        </p:grpSpPr>
        <p:sp>
          <p:nvSpPr>
            <p:cNvPr id="66678" name="Rectangle 98">
              <a:extLst>
                <a:ext uri="{FF2B5EF4-FFF2-40B4-BE49-F238E27FC236}">
                  <a16:creationId xmlns:a16="http://schemas.microsoft.com/office/drawing/2014/main" id="{A7BAB597-B52D-4545-84D4-AEBE5215CDE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9" name="Freeform 99">
              <a:extLst>
                <a:ext uri="{FF2B5EF4-FFF2-40B4-BE49-F238E27FC236}">
                  <a16:creationId xmlns:a16="http://schemas.microsoft.com/office/drawing/2014/main" id="{B9FE51E6-F0FB-8246-94BF-C82C9F7BA05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0" name="Line 100">
              <a:extLst>
                <a:ext uri="{FF2B5EF4-FFF2-40B4-BE49-F238E27FC236}">
                  <a16:creationId xmlns:a16="http://schemas.microsoft.com/office/drawing/2014/main" id="{C87A66A8-B9D9-2F49-B1E7-F67CAB4BFF2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7" name="Line 101">
            <a:extLst>
              <a:ext uri="{FF2B5EF4-FFF2-40B4-BE49-F238E27FC236}">
                <a16:creationId xmlns:a16="http://schemas.microsoft.com/office/drawing/2014/main" id="{CFD207D7-6EE6-D440-8FCC-268DF5D74919}"/>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8" name="Line 102">
            <a:extLst>
              <a:ext uri="{FF2B5EF4-FFF2-40B4-BE49-F238E27FC236}">
                <a16:creationId xmlns:a16="http://schemas.microsoft.com/office/drawing/2014/main" id="{5C6956BE-7EA8-B941-82A5-E8FAE12D1602}"/>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9" name="Rectangle 103">
            <a:extLst>
              <a:ext uri="{FF2B5EF4-FFF2-40B4-BE49-F238E27FC236}">
                <a16:creationId xmlns:a16="http://schemas.microsoft.com/office/drawing/2014/main" id="{F11333C8-BC58-004A-BFAB-F889954A1D9D}"/>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0" name="Freeform 104">
            <a:extLst>
              <a:ext uri="{FF2B5EF4-FFF2-40B4-BE49-F238E27FC236}">
                <a16:creationId xmlns:a16="http://schemas.microsoft.com/office/drawing/2014/main" id="{354B240C-6AF7-114D-BFC4-A140B914716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1" name="Freeform 105">
            <a:extLst>
              <a:ext uri="{FF2B5EF4-FFF2-40B4-BE49-F238E27FC236}">
                <a16:creationId xmlns:a16="http://schemas.microsoft.com/office/drawing/2014/main" id="{2CAA6221-8D6F-BD4F-9E85-1870DA21AE82}"/>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2" name="Line 106">
            <a:extLst>
              <a:ext uri="{FF2B5EF4-FFF2-40B4-BE49-F238E27FC236}">
                <a16:creationId xmlns:a16="http://schemas.microsoft.com/office/drawing/2014/main" id="{9240E0AD-8683-7C41-BDF4-9C5EF9C53E54}"/>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3" name="Line 107">
            <a:extLst>
              <a:ext uri="{FF2B5EF4-FFF2-40B4-BE49-F238E27FC236}">
                <a16:creationId xmlns:a16="http://schemas.microsoft.com/office/drawing/2014/main" id="{8AAE7F2C-37F4-FC46-B7DD-BCD0698C8E67}"/>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4" name="Freeform 108">
            <a:extLst>
              <a:ext uri="{FF2B5EF4-FFF2-40B4-BE49-F238E27FC236}">
                <a16:creationId xmlns:a16="http://schemas.microsoft.com/office/drawing/2014/main" id="{25ABB5A2-273E-4740-ABFC-E96942E3908C}"/>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15" name="Group 109">
            <a:extLst>
              <a:ext uri="{FF2B5EF4-FFF2-40B4-BE49-F238E27FC236}">
                <a16:creationId xmlns:a16="http://schemas.microsoft.com/office/drawing/2014/main" id="{AE44A678-5882-CC40-82CB-EBB05C25C09E}"/>
              </a:ext>
            </a:extLst>
          </p:cNvPr>
          <p:cNvGrpSpPr>
            <a:grpSpLocks/>
          </p:cNvGrpSpPr>
          <p:nvPr/>
        </p:nvGrpSpPr>
        <p:grpSpPr bwMode="auto">
          <a:xfrm>
            <a:off x="7192963" y="5029200"/>
            <a:ext cx="993775" cy="76200"/>
            <a:chOff x="1536" y="2256"/>
            <a:chExt cx="626" cy="48"/>
          </a:xfrm>
        </p:grpSpPr>
        <p:sp>
          <p:nvSpPr>
            <p:cNvPr id="66675" name="Rectangle 110">
              <a:extLst>
                <a:ext uri="{FF2B5EF4-FFF2-40B4-BE49-F238E27FC236}">
                  <a16:creationId xmlns:a16="http://schemas.microsoft.com/office/drawing/2014/main" id="{59CE2BFA-D6EC-BC4A-9BF0-16B107A0650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6" name="Freeform 111">
              <a:extLst>
                <a:ext uri="{FF2B5EF4-FFF2-40B4-BE49-F238E27FC236}">
                  <a16:creationId xmlns:a16="http://schemas.microsoft.com/office/drawing/2014/main" id="{8D22BD3C-9217-7E48-84A2-96DA3532649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7" name="Line 112">
              <a:extLst>
                <a:ext uri="{FF2B5EF4-FFF2-40B4-BE49-F238E27FC236}">
                  <a16:creationId xmlns:a16="http://schemas.microsoft.com/office/drawing/2014/main" id="{F82167B0-D50B-A34F-9668-5430FA7DAD3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6" name="Group 113">
            <a:extLst>
              <a:ext uri="{FF2B5EF4-FFF2-40B4-BE49-F238E27FC236}">
                <a16:creationId xmlns:a16="http://schemas.microsoft.com/office/drawing/2014/main" id="{B2BEE0AA-FCFC-9045-BD29-CBDA6D3338D6}"/>
              </a:ext>
            </a:extLst>
          </p:cNvPr>
          <p:cNvGrpSpPr>
            <a:grpSpLocks/>
          </p:cNvGrpSpPr>
          <p:nvPr/>
        </p:nvGrpSpPr>
        <p:grpSpPr bwMode="auto">
          <a:xfrm>
            <a:off x="7192963" y="4267200"/>
            <a:ext cx="993775" cy="76200"/>
            <a:chOff x="1536" y="2256"/>
            <a:chExt cx="626" cy="48"/>
          </a:xfrm>
        </p:grpSpPr>
        <p:sp>
          <p:nvSpPr>
            <p:cNvPr id="66672" name="Rectangle 114">
              <a:extLst>
                <a:ext uri="{FF2B5EF4-FFF2-40B4-BE49-F238E27FC236}">
                  <a16:creationId xmlns:a16="http://schemas.microsoft.com/office/drawing/2014/main" id="{9C2B0DEB-26D9-EF41-A1CC-F8F4434B160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3" name="Freeform 115">
              <a:extLst>
                <a:ext uri="{FF2B5EF4-FFF2-40B4-BE49-F238E27FC236}">
                  <a16:creationId xmlns:a16="http://schemas.microsoft.com/office/drawing/2014/main" id="{EF739C15-9CBC-8C4D-BCB6-88FF1D7F4C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4" name="Line 116">
              <a:extLst>
                <a:ext uri="{FF2B5EF4-FFF2-40B4-BE49-F238E27FC236}">
                  <a16:creationId xmlns:a16="http://schemas.microsoft.com/office/drawing/2014/main" id="{57B482CE-A218-5A4D-AD53-F270184CAD8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7" name="Group 117">
            <a:extLst>
              <a:ext uri="{FF2B5EF4-FFF2-40B4-BE49-F238E27FC236}">
                <a16:creationId xmlns:a16="http://schemas.microsoft.com/office/drawing/2014/main" id="{D76B03D9-9269-9447-8094-8FEA0F64D73B}"/>
              </a:ext>
            </a:extLst>
          </p:cNvPr>
          <p:cNvGrpSpPr>
            <a:grpSpLocks/>
          </p:cNvGrpSpPr>
          <p:nvPr/>
        </p:nvGrpSpPr>
        <p:grpSpPr bwMode="auto">
          <a:xfrm>
            <a:off x="7192963" y="4648200"/>
            <a:ext cx="993775" cy="76200"/>
            <a:chOff x="1536" y="2256"/>
            <a:chExt cx="626" cy="48"/>
          </a:xfrm>
        </p:grpSpPr>
        <p:sp>
          <p:nvSpPr>
            <p:cNvPr id="66669" name="Rectangle 118">
              <a:extLst>
                <a:ext uri="{FF2B5EF4-FFF2-40B4-BE49-F238E27FC236}">
                  <a16:creationId xmlns:a16="http://schemas.microsoft.com/office/drawing/2014/main" id="{1358B5E0-BE09-BB43-85F8-687EAAC78C8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0" name="Freeform 119">
              <a:extLst>
                <a:ext uri="{FF2B5EF4-FFF2-40B4-BE49-F238E27FC236}">
                  <a16:creationId xmlns:a16="http://schemas.microsoft.com/office/drawing/2014/main" id="{4778BDF0-59D9-5246-BE75-F24A42A6B7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1" name="Line 120">
              <a:extLst>
                <a:ext uri="{FF2B5EF4-FFF2-40B4-BE49-F238E27FC236}">
                  <a16:creationId xmlns:a16="http://schemas.microsoft.com/office/drawing/2014/main" id="{DBDD23B0-CEF3-7146-AD09-4A3025730D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18" name="Line 121">
            <a:extLst>
              <a:ext uri="{FF2B5EF4-FFF2-40B4-BE49-F238E27FC236}">
                <a16:creationId xmlns:a16="http://schemas.microsoft.com/office/drawing/2014/main" id="{59EF73E6-9CCF-1C48-919B-050874E74163}"/>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9" name="Line 122">
            <a:extLst>
              <a:ext uri="{FF2B5EF4-FFF2-40B4-BE49-F238E27FC236}">
                <a16:creationId xmlns:a16="http://schemas.microsoft.com/office/drawing/2014/main" id="{D7F6B361-03DC-3D41-BA68-9A632122EA7A}"/>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0" name="Freeform 123">
            <a:extLst>
              <a:ext uri="{FF2B5EF4-FFF2-40B4-BE49-F238E27FC236}">
                <a16:creationId xmlns:a16="http://schemas.microsoft.com/office/drawing/2014/main" id="{4526B0BE-2FFB-014C-B126-AC04A777B1CF}"/>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21" name="Group 124">
            <a:extLst>
              <a:ext uri="{FF2B5EF4-FFF2-40B4-BE49-F238E27FC236}">
                <a16:creationId xmlns:a16="http://schemas.microsoft.com/office/drawing/2014/main" id="{1BAED0E8-9CB5-9442-8681-5395ABA1B52C}"/>
              </a:ext>
            </a:extLst>
          </p:cNvPr>
          <p:cNvGrpSpPr>
            <a:grpSpLocks/>
          </p:cNvGrpSpPr>
          <p:nvPr/>
        </p:nvGrpSpPr>
        <p:grpSpPr bwMode="auto">
          <a:xfrm flipV="1">
            <a:off x="7192963" y="1600200"/>
            <a:ext cx="993775" cy="76200"/>
            <a:chOff x="1536" y="2256"/>
            <a:chExt cx="626" cy="48"/>
          </a:xfrm>
        </p:grpSpPr>
        <p:sp>
          <p:nvSpPr>
            <p:cNvPr id="66666" name="Rectangle 125">
              <a:extLst>
                <a:ext uri="{FF2B5EF4-FFF2-40B4-BE49-F238E27FC236}">
                  <a16:creationId xmlns:a16="http://schemas.microsoft.com/office/drawing/2014/main" id="{ABDF6C24-F263-B642-A1DE-8D3E8108224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7" name="Freeform 126">
              <a:extLst>
                <a:ext uri="{FF2B5EF4-FFF2-40B4-BE49-F238E27FC236}">
                  <a16:creationId xmlns:a16="http://schemas.microsoft.com/office/drawing/2014/main" id="{D2994F99-12AC-BE45-9D5C-5A80F4986D4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8" name="Line 127">
              <a:extLst>
                <a:ext uri="{FF2B5EF4-FFF2-40B4-BE49-F238E27FC236}">
                  <a16:creationId xmlns:a16="http://schemas.microsoft.com/office/drawing/2014/main" id="{E11ECB3C-4DDD-1348-BEC0-D4EF4C62F9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2" name="Group 128">
            <a:extLst>
              <a:ext uri="{FF2B5EF4-FFF2-40B4-BE49-F238E27FC236}">
                <a16:creationId xmlns:a16="http://schemas.microsoft.com/office/drawing/2014/main" id="{F72619D4-3C82-744E-88F3-A40CA3B240C8}"/>
              </a:ext>
            </a:extLst>
          </p:cNvPr>
          <p:cNvGrpSpPr>
            <a:grpSpLocks/>
          </p:cNvGrpSpPr>
          <p:nvPr/>
        </p:nvGrpSpPr>
        <p:grpSpPr bwMode="auto">
          <a:xfrm flipV="1">
            <a:off x="7192963" y="2362200"/>
            <a:ext cx="993775" cy="76200"/>
            <a:chOff x="1536" y="2256"/>
            <a:chExt cx="626" cy="48"/>
          </a:xfrm>
        </p:grpSpPr>
        <p:sp>
          <p:nvSpPr>
            <p:cNvPr id="66663" name="Rectangle 129">
              <a:extLst>
                <a:ext uri="{FF2B5EF4-FFF2-40B4-BE49-F238E27FC236}">
                  <a16:creationId xmlns:a16="http://schemas.microsoft.com/office/drawing/2014/main" id="{DC888338-1BB5-1441-B1AA-DAEFB4D335B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4" name="Freeform 130">
              <a:extLst>
                <a:ext uri="{FF2B5EF4-FFF2-40B4-BE49-F238E27FC236}">
                  <a16:creationId xmlns:a16="http://schemas.microsoft.com/office/drawing/2014/main" id="{252BC1BE-4805-B742-823F-81B4BE2628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5" name="Line 131">
              <a:extLst>
                <a:ext uri="{FF2B5EF4-FFF2-40B4-BE49-F238E27FC236}">
                  <a16:creationId xmlns:a16="http://schemas.microsoft.com/office/drawing/2014/main" id="{AB1DF4C9-BF5C-564B-8FAC-81ECC6E9E80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3" name="Group 132">
            <a:extLst>
              <a:ext uri="{FF2B5EF4-FFF2-40B4-BE49-F238E27FC236}">
                <a16:creationId xmlns:a16="http://schemas.microsoft.com/office/drawing/2014/main" id="{81B46292-80CD-4849-8B87-BEEE85AB44E7}"/>
              </a:ext>
            </a:extLst>
          </p:cNvPr>
          <p:cNvGrpSpPr>
            <a:grpSpLocks/>
          </p:cNvGrpSpPr>
          <p:nvPr/>
        </p:nvGrpSpPr>
        <p:grpSpPr bwMode="auto">
          <a:xfrm flipV="1">
            <a:off x="7192963" y="1981200"/>
            <a:ext cx="993775" cy="76200"/>
            <a:chOff x="1536" y="2256"/>
            <a:chExt cx="626" cy="48"/>
          </a:xfrm>
        </p:grpSpPr>
        <p:sp>
          <p:nvSpPr>
            <p:cNvPr id="66660" name="Rectangle 133">
              <a:extLst>
                <a:ext uri="{FF2B5EF4-FFF2-40B4-BE49-F238E27FC236}">
                  <a16:creationId xmlns:a16="http://schemas.microsoft.com/office/drawing/2014/main" id="{D1130B98-900C-934F-920D-3EFBEA3C32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1" name="Freeform 134">
              <a:extLst>
                <a:ext uri="{FF2B5EF4-FFF2-40B4-BE49-F238E27FC236}">
                  <a16:creationId xmlns:a16="http://schemas.microsoft.com/office/drawing/2014/main" id="{FEAED4C6-3A40-714F-BC70-BACDDC3A0A5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2" name="Line 135">
              <a:extLst>
                <a:ext uri="{FF2B5EF4-FFF2-40B4-BE49-F238E27FC236}">
                  <a16:creationId xmlns:a16="http://schemas.microsoft.com/office/drawing/2014/main" id="{1B4C1274-D727-3244-ABF6-C94F0A75104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24" name="Line 136">
            <a:extLst>
              <a:ext uri="{FF2B5EF4-FFF2-40B4-BE49-F238E27FC236}">
                <a16:creationId xmlns:a16="http://schemas.microsoft.com/office/drawing/2014/main" id="{DFD653D3-759C-134B-8F17-1BBA5EAEBB77}"/>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5" name="Line 137">
            <a:extLst>
              <a:ext uri="{FF2B5EF4-FFF2-40B4-BE49-F238E27FC236}">
                <a16:creationId xmlns:a16="http://schemas.microsoft.com/office/drawing/2014/main" id="{C0DAA389-39DF-8246-A444-E9CFDEE70448}"/>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6" name="Rectangle 138">
            <a:extLst>
              <a:ext uri="{FF2B5EF4-FFF2-40B4-BE49-F238E27FC236}">
                <a16:creationId xmlns:a16="http://schemas.microsoft.com/office/drawing/2014/main" id="{05B8DABA-60BF-6F42-9527-ECD8E0CA0E23}"/>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7" name="Freeform 139">
            <a:extLst>
              <a:ext uri="{FF2B5EF4-FFF2-40B4-BE49-F238E27FC236}">
                <a16:creationId xmlns:a16="http://schemas.microsoft.com/office/drawing/2014/main" id="{834C312D-FC15-734F-A009-65D5BC88ACDB}"/>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8" name="Freeform 140">
            <a:extLst>
              <a:ext uri="{FF2B5EF4-FFF2-40B4-BE49-F238E27FC236}">
                <a16:creationId xmlns:a16="http://schemas.microsoft.com/office/drawing/2014/main" id="{175336A6-63C2-A04C-AC7B-921B1DE70977}"/>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9" name="Line 141">
            <a:extLst>
              <a:ext uri="{FF2B5EF4-FFF2-40B4-BE49-F238E27FC236}">
                <a16:creationId xmlns:a16="http://schemas.microsoft.com/office/drawing/2014/main" id="{41A7B153-C553-8149-99BD-CACD25E2092A}"/>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0" name="Line 142">
            <a:extLst>
              <a:ext uri="{FF2B5EF4-FFF2-40B4-BE49-F238E27FC236}">
                <a16:creationId xmlns:a16="http://schemas.microsoft.com/office/drawing/2014/main" id="{4F08FD57-4B46-BB4A-8547-E585DC5C427E}"/>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31" name="Group 143">
            <a:extLst>
              <a:ext uri="{FF2B5EF4-FFF2-40B4-BE49-F238E27FC236}">
                <a16:creationId xmlns:a16="http://schemas.microsoft.com/office/drawing/2014/main" id="{822AC084-8831-F848-AD51-D2B75B5BE55B}"/>
              </a:ext>
            </a:extLst>
          </p:cNvPr>
          <p:cNvGrpSpPr>
            <a:grpSpLocks/>
          </p:cNvGrpSpPr>
          <p:nvPr/>
        </p:nvGrpSpPr>
        <p:grpSpPr bwMode="auto">
          <a:xfrm>
            <a:off x="-44450" y="1143000"/>
            <a:ext cx="2894013" cy="4495800"/>
            <a:chOff x="193" y="816"/>
            <a:chExt cx="1823" cy="2832"/>
          </a:xfrm>
        </p:grpSpPr>
        <p:sp>
          <p:nvSpPr>
            <p:cNvPr id="66657" name="AutoShape 144">
              <a:extLst>
                <a:ext uri="{FF2B5EF4-FFF2-40B4-BE49-F238E27FC236}">
                  <a16:creationId xmlns:a16="http://schemas.microsoft.com/office/drawing/2014/main" id="{B2EC49B6-AD60-EB49-BB4C-487F5098BCF6}"/>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8" name="Line 145">
              <a:extLst>
                <a:ext uri="{FF2B5EF4-FFF2-40B4-BE49-F238E27FC236}">
                  <a16:creationId xmlns:a16="http://schemas.microsoft.com/office/drawing/2014/main" id="{80002CF0-42E7-0C49-997E-4392A56D7B87}"/>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9" name="Text Box 146">
              <a:extLst>
                <a:ext uri="{FF2B5EF4-FFF2-40B4-BE49-F238E27FC236}">
                  <a16:creationId xmlns:a16="http://schemas.microsoft.com/office/drawing/2014/main" id="{331C2B86-D850-9E41-9D1F-4D49FBAEA909}"/>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66632" name="Group 147">
            <a:extLst>
              <a:ext uri="{FF2B5EF4-FFF2-40B4-BE49-F238E27FC236}">
                <a16:creationId xmlns:a16="http://schemas.microsoft.com/office/drawing/2014/main" id="{ACAD5106-E3E2-E94A-B064-BABDDDCE325B}"/>
              </a:ext>
            </a:extLst>
          </p:cNvPr>
          <p:cNvGrpSpPr>
            <a:grpSpLocks/>
          </p:cNvGrpSpPr>
          <p:nvPr/>
        </p:nvGrpSpPr>
        <p:grpSpPr bwMode="auto">
          <a:xfrm>
            <a:off x="1173163" y="852488"/>
            <a:ext cx="7391400" cy="1814512"/>
            <a:chOff x="960" y="633"/>
            <a:chExt cx="4656" cy="1143"/>
          </a:xfrm>
        </p:grpSpPr>
        <p:sp>
          <p:nvSpPr>
            <p:cNvPr id="66654" name="AutoShape 148">
              <a:extLst>
                <a:ext uri="{FF2B5EF4-FFF2-40B4-BE49-F238E27FC236}">
                  <a16:creationId xmlns:a16="http://schemas.microsoft.com/office/drawing/2014/main" id="{512276B8-7EAF-CB40-AE16-CF507199EF2F}"/>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5" name="Line 149">
              <a:extLst>
                <a:ext uri="{FF2B5EF4-FFF2-40B4-BE49-F238E27FC236}">
                  <a16:creationId xmlns:a16="http://schemas.microsoft.com/office/drawing/2014/main" id="{1AAB99F3-551F-B747-9BE6-062F312DC7D3}"/>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6" name="Text Box 150">
              <a:extLst>
                <a:ext uri="{FF2B5EF4-FFF2-40B4-BE49-F238E27FC236}">
                  <a16:creationId xmlns:a16="http://schemas.microsoft.com/office/drawing/2014/main" id="{19E5EE67-30AE-564D-A109-E2404704D097}"/>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66633" name="Text Box 151">
            <a:extLst>
              <a:ext uri="{FF2B5EF4-FFF2-40B4-BE49-F238E27FC236}">
                <a16:creationId xmlns:a16="http://schemas.microsoft.com/office/drawing/2014/main" id="{30CF4196-60DB-F94D-B129-3165C9FD231F}"/>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66634" name="Line 152">
            <a:extLst>
              <a:ext uri="{FF2B5EF4-FFF2-40B4-BE49-F238E27FC236}">
                <a16:creationId xmlns:a16="http://schemas.microsoft.com/office/drawing/2014/main" id="{189C895D-7213-184F-8513-EDEF6E9318D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5" name="Rectangle 153">
            <a:extLst>
              <a:ext uri="{FF2B5EF4-FFF2-40B4-BE49-F238E27FC236}">
                <a16:creationId xmlns:a16="http://schemas.microsoft.com/office/drawing/2014/main" id="{1504DCA2-9DA1-744F-9791-191DC7A9B993}"/>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66636" name="Text Box 154">
            <a:extLst>
              <a:ext uri="{FF2B5EF4-FFF2-40B4-BE49-F238E27FC236}">
                <a16:creationId xmlns:a16="http://schemas.microsoft.com/office/drawing/2014/main" id="{40E5EF15-FFF5-FC47-A6A9-AEB2041EA946}"/>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66637" name="Text Box 155">
            <a:extLst>
              <a:ext uri="{FF2B5EF4-FFF2-40B4-BE49-F238E27FC236}">
                <a16:creationId xmlns:a16="http://schemas.microsoft.com/office/drawing/2014/main" id="{1F009DC5-0434-BF41-9C79-A21C42046F20}"/>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66638" name="Text Box 156">
            <a:extLst>
              <a:ext uri="{FF2B5EF4-FFF2-40B4-BE49-F238E27FC236}">
                <a16:creationId xmlns:a16="http://schemas.microsoft.com/office/drawing/2014/main" id="{761C94E1-114E-7B44-8DF6-74ABEF4A6512}"/>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66639" name="Text Box 157">
            <a:extLst>
              <a:ext uri="{FF2B5EF4-FFF2-40B4-BE49-F238E27FC236}">
                <a16:creationId xmlns:a16="http://schemas.microsoft.com/office/drawing/2014/main" id="{0D2C62C6-6853-9746-8563-0B7BE7E9A610}"/>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66640" name="TextBox 161">
            <a:extLst>
              <a:ext uri="{FF2B5EF4-FFF2-40B4-BE49-F238E27FC236}">
                <a16:creationId xmlns:a16="http://schemas.microsoft.com/office/drawing/2014/main" id="{22D25BBB-3DFE-BB47-B64F-102B64ED1A94}"/>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66641" name="Rectangle 68">
            <a:extLst>
              <a:ext uri="{FF2B5EF4-FFF2-40B4-BE49-F238E27FC236}">
                <a16:creationId xmlns:a16="http://schemas.microsoft.com/office/drawing/2014/main" id="{307E2749-653C-AB41-AB1A-BB3A1225EAE0}"/>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2" name="Rectangle 68">
            <a:extLst>
              <a:ext uri="{FF2B5EF4-FFF2-40B4-BE49-F238E27FC236}">
                <a16:creationId xmlns:a16="http://schemas.microsoft.com/office/drawing/2014/main" id="{D6A6D67B-8F9B-154B-BAE6-DE1E5F679854}"/>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3" name="Rectangle 68">
            <a:extLst>
              <a:ext uri="{FF2B5EF4-FFF2-40B4-BE49-F238E27FC236}">
                <a16:creationId xmlns:a16="http://schemas.microsoft.com/office/drawing/2014/main" id="{DDBCA44E-8053-474B-B102-FFE9BFEA6F1B}"/>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4" name="Rectangle 103">
            <a:extLst>
              <a:ext uri="{FF2B5EF4-FFF2-40B4-BE49-F238E27FC236}">
                <a16:creationId xmlns:a16="http://schemas.microsoft.com/office/drawing/2014/main" id="{1D50BEE0-E566-B040-80A6-6343ED44384D}"/>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5" name="Rectangle 103">
            <a:extLst>
              <a:ext uri="{FF2B5EF4-FFF2-40B4-BE49-F238E27FC236}">
                <a16:creationId xmlns:a16="http://schemas.microsoft.com/office/drawing/2014/main" id="{B7580704-8329-9C4D-AFB1-3F3A814C797C}"/>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6" name="Rectangle 103">
            <a:extLst>
              <a:ext uri="{FF2B5EF4-FFF2-40B4-BE49-F238E27FC236}">
                <a16:creationId xmlns:a16="http://schemas.microsoft.com/office/drawing/2014/main" id="{CE53C43B-6305-204F-A4BC-590F6E89B24B}"/>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7" name="Rectangle 103">
            <a:extLst>
              <a:ext uri="{FF2B5EF4-FFF2-40B4-BE49-F238E27FC236}">
                <a16:creationId xmlns:a16="http://schemas.microsoft.com/office/drawing/2014/main" id="{7196F419-D504-4C46-8D33-304990ADF5B7}"/>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8" name="Rectangle 103">
            <a:extLst>
              <a:ext uri="{FF2B5EF4-FFF2-40B4-BE49-F238E27FC236}">
                <a16:creationId xmlns:a16="http://schemas.microsoft.com/office/drawing/2014/main" id="{2A2E481F-6980-8440-8DC4-647670F671AC}"/>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9" name="Rectangle 103">
            <a:extLst>
              <a:ext uri="{FF2B5EF4-FFF2-40B4-BE49-F238E27FC236}">
                <a16:creationId xmlns:a16="http://schemas.microsoft.com/office/drawing/2014/main" id="{2C20A078-DFDA-B746-86EF-AC28B9ADE11F}"/>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0" name="Rectangle 33">
            <a:extLst>
              <a:ext uri="{FF2B5EF4-FFF2-40B4-BE49-F238E27FC236}">
                <a16:creationId xmlns:a16="http://schemas.microsoft.com/office/drawing/2014/main" id="{E507A526-C94F-554A-97C1-1AF2C9763B1B}"/>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1" name="Rectangle 33">
            <a:extLst>
              <a:ext uri="{FF2B5EF4-FFF2-40B4-BE49-F238E27FC236}">
                <a16:creationId xmlns:a16="http://schemas.microsoft.com/office/drawing/2014/main" id="{77CE148D-DF03-0C41-85E2-1EA123C7CEAA}"/>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2" name="Rectangle 33">
            <a:extLst>
              <a:ext uri="{FF2B5EF4-FFF2-40B4-BE49-F238E27FC236}">
                <a16:creationId xmlns:a16="http://schemas.microsoft.com/office/drawing/2014/main" id="{C2E478D2-5588-4C49-90AB-42637BB3F896}"/>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3" name="Title 1">
            <a:extLst>
              <a:ext uri="{FF2B5EF4-FFF2-40B4-BE49-F238E27FC236}">
                <a16:creationId xmlns:a16="http://schemas.microsoft.com/office/drawing/2014/main" id="{E119534D-25BC-E04D-85AC-8F599AFF284A}"/>
              </a:ext>
            </a:extLst>
          </p:cNvPr>
          <p:cNvSpPr txBox="1">
            <a:spLocks/>
          </p:cNvSpPr>
          <p:nvPr/>
        </p:nvSpPr>
        <p:spPr bwMode="auto">
          <a:xfrm>
            <a:off x="3048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006633"/>
                </a:solidFill>
                <a:effectLst/>
                <a:uLnTx/>
                <a:uFillTx/>
                <a:latin typeface="Garamond" panose="02020404030301010803" pitchFamily="18" charset="0"/>
                <a:ea typeface="ＭＳ Ｐゴシック" panose="020B0600070205080204" pitchFamily="34" charset="-128"/>
                <a:cs typeface="+mn-cs"/>
              </a:rPr>
              <a:t>SIMD Execution Unit Structure</a:t>
            </a:r>
          </a:p>
        </p:txBody>
      </p:sp>
    </p:spTree>
    <p:extLst>
      <p:ext uri="{BB962C8B-B14F-4D97-AF65-F5344CB8AC3E}">
        <p14:creationId xmlns:p14="http://schemas.microsoft.com/office/powerpoint/2010/main" val="734415692"/>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itle 1">
            <a:extLst>
              <a:ext uri="{FF2B5EF4-FFF2-40B4-BE49-F238E27FC236}">
                <a16:creationId xmlns:a16="http://schemas.microsoft.com/office/drawing/2014/main" id="{DDD9B11C-2EC4-F849-B2AA-8BB81908DD88}"/>
              </a:ext>
            </a:extLst>
          </p:cNvPr>
          <p:cNvSpPr>
            <a:spLocks noGrp="1"/>
          </p:cNvSpPr>
          <p:nvPr>
            <p:ph type="title"/>
          </p:nvPr>
        </p:nvSpPr>
        <p:spPr/>
        <p:txBody>
          <a:bodyPr/>
          <a:lstStyle/>
          <a:p>
            <a:r>
              <a:rPr lang="en-US" altLang="en-US">
                <a:ea typeface="ＭＳ Ｐゴシック" panose="020B0600070205080204" pitchFamily="34" charset="-128"/>
              </a:rPr>
              <a:t>Warp Instruction Level Parallelism</a:t>
            </a:r>
          </a:p>
        </p:txBody>
      </p:sp>
      <p:sp>
        <p:nvSpPr>
          <p:cNvPr id="67586" name="Content Placeholder 2">
            <a:extLst>
              <a:ext uri="{FF2B5EF4-FFF2-40B4-BE49-F238E27FC236}">
                <a16:creationId xmlns:a16="http://schemas.microsoft.com/office/drawing/2014/main" id="{EC6BDAC7-99C7-C24A-8138-A80CF979F083}"/>
              </a:ext>
            </a:extLst>
          </p:cNvPr>
          <p:cNvSpPr>
            <a:spLocks noGrp="1"/>
          </p:cNvSpPr>
          <p:nvPr>
            <p:ph idx="1"/>
          </p:nvPr>
        </p:nvSpPr>
        <p:spPr>
          <a:xfrm>
            <a:off x="228600" y="996950"/>
            <a:ext cx="8610600" cy="5194300"/>
          </a:xfrm>
        </p:spPr>
        <p:txBody>
          <a:bodyPr/>
          <a:lstStyle/>
          <a:p>
            <a:pPr>
              <a:buFontTx/>
              <a:buNone/>
            </a:pPr>
            <a:r>
              <a:rPr lang="en-US" altLang="ko-KR" sz="2000" dirty="0">
                <a:ea typeface="굴림" panose="020B0600000101010101" pitchFamily="34" charset="-127"/>
              </a:rPr>
              <a:t>Can overlap execution of multiple instructions</a:t>
            </a:r>
          </a:p>
          <a:p>
            <a:pPr lvl="1"/>
            <a:r>
              <a:rPr lang="en-US" altLang="ko-KR" sz="1600" dirty="0">
                <a:ea typeface="굴림" panose="020B0600000101010101" pitchFamily="34" charset="-127"/>
              </a:rPr>
              <a:t>Example machine has </a:t>
            </a:r>
            <a:r>
              <a:rPr lang="en-US" altLang="ko-KR" sz="1600" dirty="0">
                <a:solidFill>
                  <a:srgbClr val="0432FF"/>
                </a:solidFill>
                <a:ea typeface="굴림" panose="020B0600000101010101" pitchFamily="34" charset="-127"/>
              </a:rPr>
              <a:t>32 threads per warp and 8 lanes</a:t>
            </a:r>
          </a:p>
          <a:p>
            <a:pPr lvl="1"/>
            <a:r>
              <a:rPr lang="en-US" altLang="ko-KR" sz="1600" dirty="0">
                <a:ea typeface="굴림" panose="020B0600000101010101" pitchFamily="34" charset="-127"/>
              </a:rPr>
              <a:t>Completes 24 operations/cycle while issuing 1 warp/cycle</a:t>
            </a:r>
          </a:p>
          <a:p>
            <a:pPr lvl="1"/>
            <a:endParaRPr lang="en-US" altLang="ko-KR" sz="1600" dirty="0">
              <a:ea typeface="굴림" panose="020B0600000101010101" pitchFamily="34" charset="-127"/>
            </a:endParaRPr>
          </a:p>
          <a:p>
            <a:endParaRPr lang="en-US" altLang="en-US" dirty="0">
              <a:ea typeface="ＭＳ Ｐゴシック" panose="020B0600070205080204" pitchFamily="34" charset="-128"/>
            </a:endParaRPr>
          </a:p>
        </p:txBody>
      </p:sp>
      <p:sp>
        <p:nvSpPr>
          <p:cNvPr id="67587"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2">
            <a:extLst>
              <a:ext uri="{FF2B5EF4-FFF2-40B4-BE49-F238E27FC236}">
                <a16:creationId xmlns:a16="http://schemas.microsoft.com/office/drawing/2014/main" id="{493F7F6F-1479-2547-92F5-B17D76A3B498}"/>
              </a:ext>
            </a:extLst>
          </p:cNvPr>
          <p:cNvGrpSpPr>
            <a:grpSpLocks/>
          </p:cNvGrpSpPr>
          <p:nvPr/>
        </p:nvGrpSpPr>
        <p:grpSpPr bwMode="auto">
          <a:xfrm>
            <a:off x="685800" y="3589338"/>
            <a:ext cx="3276600" cy="1598612"/>
            <a:chOff x="432" y="2113"/>
            <a:chExt cx="2064" cy="1007"/>
          </a:xfrm>
        </p:grpSpPr>
        <p:grpSp>
          <p:nvGrpSpPr>
            <p:cNvPr id="68096" name="Group 3">
              <a:extLst>
                <a:ext uri="{FF2B5EF4-FFF2-40B4-BE49-F238E27FC236}">
                  <a16:creationId xmlns:a16="http://schemas.microsoft.com/office/drawing/2014/main" id="{BB55F344-F314-DC46-9B86-6E56CCE4A365}"/>
                </a:ext>
              </a:extLst>
            </p:cNvPr>
            <p:cNvGrpSpPr>
              <a:grpSpLocks/>
            </p:cNvGrpSpPr>
            <p:nvPr/>
          </p:nvGrpSpPr>
          <p:grpSpPr bwMode="auto">
            <a:xfrm>
              <a:off x="960" y="2352"/>
              <a:ext cx="1536" cy="768"/>
              <a:chOff x="480" y="2352"/>
              <a:chExt cx="1536" cy="768"/>
            </a:xfrm>
          </p:grpSpPr>
          <p:grpSp>
            <p:nvGrpSpPr>
              <p:cNvPr id="68098" name="Group 7">
                <a:extLst>
                  <a:ext uri="{FF2B5EF4-FFF2-40B4-BE49-F238E27FC236}">
                    <a16:creationId xmlns:a16="http://schemas.microsoft.com/office/drawing/2014/main" id="{9466717E-7610-4C45-8850-2FDB374E910B}"/>
                  </a:ext>
                </a:extLst>
              </p:cNvPr>
              <p:cNvGrpSpPr>
                <a:grpSpLocks/>
              </p:cNvGrpSpPr>
              <p:nvPr/>
            </p:nvGrpSpPr>
            <p:grpSpPr bwMode="auto">
              <a:xfrm>
                <a:off x="1824" y="2352"/>
                <a:ext cx="192" cy="192"/>
                <a:chOff x="1824" y="2352"/>
                <a:chExt cx="192" cy="192"/>
              </a:xfrm>
            </p:grpSpPr>
            <p:sp>
              <p:nvSpPr>
                <p:cNvPr id="68193" name="Rectangle 5">
                  <a:extLst>
                    <a:ext uri="{FF2B5EF4-FFF2-40B4-BE49-F238E27FC236}">
                      <a16:creationId xmlns:a16="http://schemas.microsoft.com/office/drawing/2014/main" id="{E9FE976C-C7E7-D640-A376-B08CEE3EFB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4" name="Oval 6">
                  <a:extLst>
                    <a:ext uri="{FF2B5EF4-FFF2-40B4-BE49-F238E27FC236}">
                      <a16:creationId xmlns:a16="http://schemas.microsoft.com/office/drawing/2014/main" id="{22F3AEF7-C223-4249-AEAD-055F044EB8B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99" name="Rectangle 7">
                <a:extLst>
                  <a:ext uri="{FF2B5EF4-FFF2-40B4-BE49-F238E27FC236}">
                    <a16:creationId xmlns:a16="http://schemas.microsoft.com/office/drawing/2014/main" id="{1C46E81E-3D51-134E-B835-5A7B843CCFC4}"/>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100" name="Group 8">
                <a:extLst>
                  <a:ext uri="{FF2B5EF4-FFF2-40B4-BE49-F238E27FC236}">
                    <a16:creationId xmlns:a16="http://schemas.microsoft.com/office/drawing/2014/main" id="{6F1BB14D-997C-994E-AB27-448757D540E8}"/>
                  </a:ext>
                </a:extLst>
              </p:cNvPr>
              <p:cNvGrpSpPr>
                <a:grpSpLocks/>
              </p:cNvGrpSpPr>
              <p:nvPr/>
            </p:nvGrpSpPr>
            <p:grpSpPr bwMode="auto">
              <a:xfrm>
                <a:off x="1824" y="2544"/>
                <a:ext cx="192" cy="192"/>
                <a:chOff x="1824" y="2352"/>
                <a:chExt cx="192" cy="192"/>
              </a:xfrm>
            </p:grpSpPr>
            <p:sp>
              <p:nvSpPr>
                <p:cNvPr id="68191" name="Rectangle 9">
                  <a:extLst>
                    <a:ext uri="{FF2B5EF4-FFF2-40B4-BE49-F238E27FC236}">
                      <a16:creationId xmlns:a16="http://schemas.microsoft.com/office/drawing/2014/main" id="{DDA9F547-B874-1F4C-A88B-98032122F0E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2" name="Oval 10">
                  <a:extLst>
                    <a:ext uri="{FF2B5EF4-FFF2-40B4-BE49-F238E27FC236}">
                      <a16:creationId xmlns:a16="http://schemas.microsoft.com/office/drawing/2014/main" id="{2A6E84EC-0563-4C4B-9288-68C4DF94B1E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1" name="Group 11">
                <a:extLst>
                  <a:ext uri="{FF2B5EF4-FFF2-40B4-BE49-F238E27FC236}">
                    <a16:creationId xmlns:a16="http://schemas.microsoft.com/office/drawing/2014/main" id="{D580DC02-00B7-774F-8CD0-A7E8B9314F37}"/>
                  </a:ext>
                </a:extLst>
              </p:cNvPr>
              <p:cNvGrpSpPr>
                <a:grpSpLocks/>
              </p:cNvGrpSpPr>
              <p:nvPr/>
            </p:nvGrpSpPr>
            <p:grpSpPr bwMode="auto">
              <a:xfrm>
                <a:off x="1824" y="2736"/>
                <a:ext cx="192" cy="192"/>
                <a:chOff x="1824" y="2352"/>
                <a:chExt cx="192" cy="192"/>
              </a:xfrm>
            </p:grpSpPr>
            <p:sp>
              <p:nvSpPr>
                <p:cNvPr id="68189" name="Rectangle 12">
                  <a:extLst>
                    <a:ext uri="{FF2B5EF4-FFF2-40B4-BE49-F238E27FC236}">
                      <a16:creationId xmlns:a16="http://schemas.microsoft.com/office/drawing/2014/main" id="{48D44E52-8599-3B4F-B0EC-A997CF6F433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0" name="Oval 13">
                  <a:extLst>
                    <a:ext uri="{FF2B5EF4-FFF2-40B4-BE49-F238E27FC236}">
                      <a16:creationId xmlns:a16="http://schemas.microsoft.com/office/drawing/2014/main" id="{5DD1C21B-60ED-B642-87BE-3BF28698CC5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2" name="Group 14">
                <a:extLst>
                  <a:ext uri="{FF2B5EF4-FFF2-40B4-BE49-F238E27FC236}">
                    <a16:creationId xmlns:a16="http://schemas.microsoft.com/office/drawing/2014/main" id="{1241CDCB-F7B6-0F4E-B669-854207D0A076}"/>
                  </a:ext>
                </a:extLst>
              </p:cNvPr>
              <p:cNvGrpSpPr>
                <a:grpSpLocks/>
              </p:cNvGrpSpPr>
              <p:nvPr/>
            </p:nvGrpSpPr>
            <p:grpSpPr bwMode="auto">
              <a:xfrm>
                <a:off x="1824" y="2928"/>
                <a:ext cx="192" cy="192"/>
                <a:chOff x="1824" y="2352"/>
                <a:chExt cx="192" cy="192"/>
              </a:xfrm>
            </p:grpSpPr>
            <p:sp>
              <p:nvSpPr>
                <p:cNvPr id="68187" name="Rectangle 15">
                  <a:extLst>
                    <a:ext uri="{FF2B5EF4-FFF2-40B4-BE49-F238E27FC236}">
                      <a16:creationId xmlns:a16="http://schemas.microsoft.com/office/drawing/2014/main" id="{887D29E3-2BBD-964D-9C7E-4D2E4E0DE39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8" name="Oval 16">
                  <a:extLst>
                    <a:ext uri="{FF2B5EF4-FFF2-40B4-BE49-F238E27FC236}">
                      <a16:creationId xmlns:a16="http://schemas.microsoft.com/office/drawing/2014/main" id="{036A0350-172F-0E42-A6DC-2F3820500D2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3" name="Group 17">
                <a:extLst>
                  <a:ext uri="{FF2B5EF4-FFF2-40B4-BE49-F238E27FC236}">
                    <a16:creationId xmlns:a16="http://schemas.microsoft.com/office/drawing/2014/main" id="{9CB995A4-11EA-9D4D-96D6-65C311FD0B18}"/>
                  </a:ext>
                </a:extLst>
              </p:cNvPr>
              <p:cNvGrpSpPr>
                <a:grpSpLocks/>
              </p:cNvGrpSpPr>
              <p:nvPr/>
            </p:nvGrpSpPr>
            <p:grpSpPr bwMode="auto">
              <a:xfrm>
                <a:off x="1632" y="2352"/>
                <a:ext cx="192" cy="192"/>
                <a:chOff x="1824" y="2352"/>
                <a:chExt cx="192" cy="192"/>
              </a:xfrm>
            </p:grpSpPr>
            <p:sp>
              <p:nvSpPr>
                <p:cNvPr id="68185" name="Rectangle 18">
                  <a:extLst>
                    <a:ext uri="{FF2B5EF4-FFF2-40B4-BE49-F238E27FC236}">
                      <a16:creationId xmlns:a16="http://schemas.microsoft.com/office/drawing/2014/main" id="{AD66F7C5-150C-B444-86A7-C522A1F8DF7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6" name="Oval 19">
                  <a:extLst>
                    <a:ext uri="{FF2B5EF4-FFF2-40B4-BE49-F238E27FC236}">
                      <a16:creationId xmlns:a16="http://schemas.microsoft.com/office/drawing/2014/main" id="{132F43D5-1412-C343-8B67-68D4AB5E4A4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4" name="Group 20">
                <a:extLst>
                  <a:ext uri="{FF2B5EF4-FFF2-40B4-BE49-F238E27FC236}">
                    <a16:creationId xmlns:a16="http://schemas.microsoft.com/office/drawing/2014/main" id="{1138CD2F-6A0D-D74C-862F-ED754465F011}"/>
                  </a:ext>
                </a:extLst>
              </p:cNvPr>
              <p:cNvGrpSpPr>
                <a:grpSpLocks/>
              </p:cNvGrpSpPr>
              <p:nvPr/>
            </p:nvGrpSpPr>
            <p:grpSpPr bwMode="auto">
              <a:xfrm>
                <a:off x="1632" y="2544"/>
                <a:ext cx="192" cy="192"/>
                <a:chOff x="1824" y="2352"/>
                <a:chExt cx="192" cy="192"/>
              </a:xfrm>
            </p:grpSpPr>
            <p:sp>
              <p:nvSpPr>
                <p:cNvPr id="68183" name="Rectangle 21">
                  <a:extLst>
                    <a:ext uri="{FF2B5EF4-FFF2-40B4-BE49-F238E27FC236}">
                      <a16:creationId xmlns:a16="http://schemas.microsoft.com/office/drawing/2014/main" id="{FC496EBA-2E6D-1648-9013-AEADF11E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4" name="Oval 22">
                  <a:extLst>
                    <a:ext uri="{FF2B5EF4-FFF2-40B4-BE49-F238E27FC236}">
                      <a16:creationId xmlns:a16="http://schemas.microsoft.com/office/drawing/2014/main" id="{E2F37687-51BC-FB40-BBC1-5EA31AD655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5" name="Group 23">
                <a:extLst>
                  <a:ext uri="{FF2B5EF4-FFF2-40B4-BE49-F238E27FC236}">
                    <a16:creationId xmlns:a16="http://schemas.microsoft.com/office/drawing/2014/main" id="{1CD49328-CADD-F54A-BC17-74C86DA9242F}"/>
                  </a:ext>
                </a:extLst>
              </p:cNvPr>
              <p:cNvGrpSpPr>
                <a:grpSpLocks/>
              </p:cNvGrpSpPr>
              <p:nvPr/>
            </p:nvGrpSpPr>
            <p:grpSpPr bwMode="auto">
              <a:xfrm>
                <a:off x="1632" y="2736"/>
                <a:ext cx="192" cy="192"/>
                <a:chOff x="1824" y="2352"/>
                <a:chExt cx="192" cy="192"/>
              </a:xfrm>
            </p:grpSpPr>
            <p:sp>
              <p:nvSpPr>
                <p:cNvPr id="68181" name="Rectangle 24">
                  <a:extLst>
                    <a:ext uri="{FF2B5EF4-FFF2-40B4-BE49-F238E27FC236}">
                      <a16:creationId xmlns:a16="http://schemas.microsoft.com/office/drawing/2014/main" id="{86344DB7-2166-1D4E-867A-E4392D807E0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2" name="Oval 25">
                  <a:extLst>
                    <a:ext uri="{FF2B5EF4-FFF2-40B4-BE49-F238E27FC236}">
                      <a16:creationId xmlns:a16="http://schemas.microsoft.com/office/drawing/2014/main" id="{89EEA300-5BC6-E549-BC9F-16BFED75C14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6" name="Group 26">
                <a:extLst>
                  <a:ext uri="{FF2B5EF4-FFF2-40B4-BE49-F238E27FC236}">
                    <a16:creationId xmlns:a16="http://schemas.microsoft.com/office/drawing/2014/main" id="{258DAA9A-3284-3943-884E-A46A32CA48EC}"/>
                  </a:ext>
                </a:extLst>
              </p:cNvPr>
              <p:cNvGrpSpPr>
                <a:grpSpLocks/>
              </p:cNvGrpSpPr>
              <p:nvPr/>
            </p:nvGrpSpPr>
            <p:grpSpPr bwMode="auto">
              <a:xfrm>
                <a:off x="1632" y="2928"/>
                <a:ext cx="192" cy="192"/>
                <a:chOff x="1824" y="2352"/>
                <a:chExt cx="192" cy="192"/>
              </a:xfrm>
            </p:grpSpPr>
            <p:sp>
              <p:nvSpPr>
                <p:cNvPr id="68179" name="Rectangle 27">
                  <a:extLst>
                    <a:ext uri="{FF2B5EF4-FFF2-40B4-BE49-F238E27FC236}">
                      <a16:creationId xmlns:a16="http://schemas.microsoft.com/office/drawing/2014/main" id="{C017D738-E6F9-F94B-A584-3C591A1E3E5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0" name="Oval 28">
                  <a:extLst>
                    <a:ext uri="{FF2B5EF4-FFF2-40B4-BE49-F238E27FC236}">
                      <a16:creationId xmlns:a16="http://schemas.microsoft.com/office/drawing/2014/main" id="{39C5C9C6-7CF9-FC4C-95C0-E62C63B2CFE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7" name="Group 29">
                <a:extLst>
                  <a:ext uri="{FF2B5EF4-FFF2-40B4-BE49-F238E27FC236}">
                    <a16:creationId xmlns:a16="http://schemas.microsoft.com/office/drawing/2014/main" id="{3BE2FD2F-8C52-6E42-A883-BF2FBC257A04}"/>
                  </a:ext>
                </a:extLst>
              </p:cNvPr>
              <p:cNvGrpSpPr>
                <a:grpSpLocks/>
              </p:cNvGrpSpPr>
              <p:nvPr/>
            </p:nvGrpSpPr>
            <p:grpSpPr bwMode="auto">
              <a:xfrm>
                <a:off x="1440" y="2352"/>
                <a:ext cx="192" cy="192"/>
                <a:chOff x="1824" y="2352"/>
                <a:chExt cx="192" cy="192"/>
              </a:xfrm>
            </p:grpSpPr>
            <p:sp>
              <p:nvSpPr>
                <p:cNvPr id="68177" name="Rectangle 30">
                  <a:extLst>
                    <a:ext uri="{FF2B5EF4-FFF2-40B4-BE49-F238E27FC236}">
                      <a16:creationId xmlns:a16="http://schemas.microsoft.com/office/drawing/2014/main" id="{EFD25617-CCB0-D346-B8F0-B20C60B3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8" name="Oval 31">
                  <a:extLst>
                    <a:ext uri="{FF2B5EF4-FFF2-40B4-BE49-F238E27FC236}">
                      <a16:creationId xmlns:a16="http://schemas.microsoft.com/office/drawing/2014/main" id="{62B8DCC5-374A-BB4A-936E-A144048746F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8" name="Group 32">
                <a:extLst>
                  <a:ext uri="{FF2B5EF4-FFF2-40B4-BE49-F238E27FC236}">
                    <a16:creationId xmlns:a16="http://schemas.microsoft.com/office/drawing/2014/main" id="{FE9107CF-DE28-8841-83C3-30BAD78F95F0}"/>
                  </a:ext>
                </a:extLst>
              </p:cNvPr>
              <p:cNvGrpSpPr>
                <a:grpSpLocks/>
              </p:cNvGrpSpPr>
              <p:nvPr/>
            </p:nvGrpSpPr>
            <p:grpSpPr bwMode="auto">
              <a:xfrm>
                <a:off x="1440" y="2544"/>
                <a:ext cx="192" cy="192"/>
                <a:chOff x="1824" y="2352"/>
                <a:chExt cx="192" cy="192"/>
              </a:xfrm>
            </p:grpSpPr>
            <p:sp>
              <p:nvSpPr>
                <p:cNvPr id="68175" name="Rectangle 33">
                  <a:extLst>
                    <a:ext uri="{FF2B5EF4-FFF2-40B4-BE49-F238E27FC236}">
                      <a16:creationId xmlns:a16="http://schemas.microsoft.com/office/drawing/2014/main" id="{991C1A31-08E7-2A4A-A22A-C066838CEC8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6" name="Oval 34">
                  <a:extLst>
                    <a:ext uri="{FF2B5EF4-FFF2-40B4-BE49-F238E27FC236}">
                      <a16:creationId xmlns:a16="http://schemas.microsoft.com/office/drawing/2014/main" id="{9C5B1D20-D40D-174B-BBC0-FA36869947A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9" name="Group 35">
                <a:extLst>
                  <a:ext uri="{FF2B5EF4-FFF2-40B4-BE49-F238E27FC236}">
                    <a16:creationId xmlns:a16="http://schemas.microsoft.com/office/drawing/2014/main" id="{2815C6C5-FB4B-8F45-9FB6-4315C5C5AB53}"/>
                  </a:ext>
                </a:extLst>
              </p:cNvPr>
              <p:cNvGrpSpPr>
                <a:grpSpLocks/>
              </p:cNvGrpSpPr>
              <p:nvPr/>
            </p:nvGrpSpPr>
            <p:grpSpPr bwMode="auto">
              <a:xfrm>
                <a:off x="1440" y="2736"/>
                <a:ext cx="192" cy="192"/>
                <a:chOff x="1824" y="2352"/>
                <a:chExt cx="192" cy="192"/>
              </a:xfrm>
            </p:grpSpPr>
            <p:sp>
              <p:nvSpPr>
                <p:cNvPr id="68173" name="Rectangle 36">
                  <a:extLst>
                    <a:ext uri="{FF2B5EF4-FFF2-40B4-BE49-F238E27FC236}">
                      <a16:creationId xmlns:a16="http://schemas.microsoft.com/office/drawing/2014/main" id="{AAC4B5DD-AF04-524E-9BFC-5EDD8C3BDD5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4" name="Oval 37">
                  <a:extLst>
                    <a:ext uri="{FF2B5EF4-FFF2-40B4-BE49-F238E27FC236}">
                      <a16:creationId xmlns:a16="http://schemas.microsoft.com/office/drawing/2014/main" id="{FB0DE040-13F5-F044-AF9A-B2C6F24F48D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0" name="Group 38">
                <a:extLst>
                  <a:ext uri="{FF2B5EF4-FFF2-40B4-BE49-F238E27FC236}">
                    <a16:creationId xmlns:a16="http://schemas.microsoft.com/office/drawing/2014/main" id="{1A93B723-73E6-0542-9A69-402DE18E7064}"/>
                  </a:ext>
                </a:extLst>
              </p:cNvPr>
              <p:cNvGrpSpPr>
                <a:grpSpLocks/>
              </p:cNvGrpSpPr>
              <p:nvPr/>
            </p:nvGrpSpPr>
            <p:grpSpPr bwMode="auto">
              <a:xfrm>
                <a:off x="1440" y="2928"/>
                <a:ext cx="192" cy="192"/>
                <a:chOff x="1824" y="2352"/>
                <a:chExt cx="192" cy="192"/>
              </a:xfrm>
            </p:grpSpPr>
            <p:sp>
              <p:nvSpPr>
                <p:cNvPr id="68171" name="Rectangle 39">
                  <a:extLst>
                    <a:ext uri="{FF2B5EF4-FFF2-40B4-BE49-F238E27FC236}">
                      <a16:creationId xmlns:a16="http://schemas.microsoft.com/office/drawing/2014/main" id="{C0084295-1DB9-7943-BD38-5FB99E3D065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2" name="Oval 40">
                  <a:extLst>
                    <a:ext uri="{FF2B5EF4-FFF2-40B4-BE49-F238E27FC236}">
                      <a16:creationId xmlns:a16="http://schemas.microsoft.com/office/drawing/2014/main" id="{DD6EE2C6-6A0E-9841-987B-0B59C3C598C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1" name="Group 41">
                <a:extLst>
                  <a:ext uri="{FF2B5EF4-FFF2-40B4-BE49-F238E27FC236}">
                    <a16:creationId xmlns:a16="http://schemas.microsoft.com/office/drawing/2014/main" id="{C07AE095-14C7-F24B-BDBB-1BBEB86FCB69}"/>
                  </a:ext>
                </a:extLst>
              </p:cNvPr>
              <p:cNvGrpSpPr>
                <a:grpSpLocks/>
              </p:cNvGrpSpPr>
              <p:nvPr/>
            </p:nvGrpSpPr>
            <p:grpSpPr bwMode="auto">
              <a:xfrm>
                <a:off x="1248" y="2352"/>
                <a:ext cx="192" cy="192"/>
                <a:chOff x="1824" y="2352"/>
                <a:chExt cx="192" cy="192"/>
              </a:xfrm>
            </p:grpSpPr>
            <p:sp>
              <p:nvSpPr>
                <p:cNvPr id="68169" name="Rectangle 42">
                  <a:extLst>
                    <a:ext uri="{FF2B5EF4-FFF2-40B4-BE49-F238E27FC236}">
                      <a16:creationId xmlns:a16="http://schemas.microsoft.com/office/drawing/2014/main" id="{E51AE489-636B-4446-BDC2-E938555CFFD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0" name="Oval 43">
                  <a:extLst>
                    <a:ext uri="{FF2B5EF4-FFF2-40B4-BE49-F238E27FC236}">
                      <a16:creationId xmlns:a16="http://schemas.microsoft.com/office/drawing/2014/main" id="{2DEFA17B-EF52-104D-AC26-F716C3EB2798}"/>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2" name="Group 44">
                <a:extLst>
                  <a:ext uri="{FF2B5EF4-FFF2-40B4-BE49-F238E27FC236}">
                    <a16:creationId xmlns:a16="http://schemas.microsoft.com/office/drawing/2014/main" id="{85B634DD-9265-B345-B9BB-0D021AED3913}"/>
                  </a:ext>
                </a:extLst>
              </p:cNvPr>
              <p:cNvGrpSpPr>
                <a:grpSpLocks/>
              </p:cNvGrpSpPr>
              <p:nvPr/>
            </p:nvGrpSpPr>
            <p:grpSpPr bwMode="auto">
              <a:xfrm>
                <a:off x="1248" y="2544"/>
                <a:ext cx="192" cy="192"/>
                <a:chOff x="1824" y="2352"/>
                <a:chExt cx="192" cy="192"/>
              </a:xfrm>
            </p:grpSpPr>
            <p:sp>
              <p:nvSpPr>
                <p:cNvPr id="68167" name="Rectangle 45">
                  <a:extLst>
                    <a:ext uri="{FF2B5EF4-FFF2-40B4-BE49-F238E27FC236}">
                      <a16:creationId xmlns:a16="http://schemas.microsoft.com/office/drawing/2014/main" id="{078D0E69-B141-A240-A7A8-083730A1B86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8" name="Oval 46">
                  <a:extLst>
                    <a:ext uri="{FF2B5EF4-FFF2-40B4-BE49-F238E27FC236}">
                      <a16:creationId xmlns:a16="http://schemas.microsoft.com/office/drawing/2014/main" id="{A7A380F0-2A01-E24B-A5A8-935488EF912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3" name="Group 47">
                <a:extLst>
                  <a:ext uri="{FF2B5EF4-FFF2-40B4-BE49-F238E27FC236}">
                    <a16:creationId xmlns:a16="http://schemas.microsoft.com/office/drawing/2014/main" id="{CD409585-1C95-CE49-8270-5F525A3D9F9E}"/>
                  </a:ext>
                </a:extLst>
              </p:cNvPr>
              <p:cNvGrpSpPr>
                <a:grpSpLocks/>
              </p:cNvGrpSpPr>
              <p:nvPr/>
            </p:nvGrpSpPr>
            <p:grpSpPr bwMode="auto">
              <a:xfrm>
                <a:off x="1248" y="2736"/>
                <a:ext cx="192" cy="192"/>
                <a:chOff x="1824" y="2352"/>
                <a:chExt cx="192" cy="192"/>
              </a:xfrm>
            </p:grpSpPr>
            <p:sp>
              <p:nvSpPr>
                <p:cNvPr id="68165" name="Rectangle 48">
                  <a:extLst>
                    <a:ext uri="{FF2B5EF4-FFF2-40B4-BE49-F238E27FC236}">
                      <a16:creationId xmlns:a16="http://schemas.microsoft.com/office/drawing/2014/main" id="{8C1E6AD3-3213-8B4A-B444-60B0F06802C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6" name="Oval 49">
                  <a:extLst>
                    <a:ext uri="{FF2B5EF4-FFF2-40B4-BE49-F238E27FC236}">
                      <a16:creationId xmlns:a16="http://schemas.microsoft.com/office/drawing/2014/main" id="{3EB52B45-C5F3-E745-8F95-E9F41E0302E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4" name="Group 50">
                <a:extLst>
                  <a:ext uri="{FF2B5EF4-FFF2-40B4-BE49-F238E27FC236}">
                    <a16:creationId xmlns:a16="http://schemas.microsoft.com/office/drawing/2014/main" id="{410E9A94-35A1-3345-A9EE-2AD15CDC5CCE}"/>
                  </a:ext>
                </a:extLst>
              </p:cNvPr>
              <p:cNvGrpSpPr>
                <a:grpSpLocks/>
              </p:cNvGrpSpPr>
              <p:nvPr/>
            </p:nvGrpSpPr>
            <p:grpSpPr bwMode="auto">
              <a:xfrm>
                <a:off x="1248" y="2928"/>
                <a:ext cx="192" cy="192"/>
                <a:chOff x="1824" y="2352"/>
                <a:chExt cx="192" cy="192"/>
              </a:xfrm>
            </p:grpSpPr>
            <p:sp>
              <p:nvSpPr>
                <p:cNvPr id="68163" name="Rectangle 51">
                  <a:extLst>
                    <a:ext uri="{FF2B5EF4-FFF2-40B4-BE49-F238E27FC236}">
                      <a16:creationId xmlns:a16="http://schemas.microsoft.com/office/drawing/2014/main" id="{0174A4A0-3A39-CD4C-8292-EA596E1175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4" name="Oval 52">
                  <a:extLst>
                    <a:ext uri="{FF2B5EF4-FFF2-40B4-BE49-F238E27FC236}">
                      <a16:creationId xmlns:a16="http://schemas.microsoft.com/office/drawing/2014/main" id="{C954A47C-35C0-FE4A-8493-78737FF6A3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5" name="Group 53">
                <a:extLst>
                  <a:ext uri="{FF2B5EF4-FFF2-40B4-BE49-F238E27FC236}">
                    <a16:creationId xmlns:a16="http://schemas.microsoft.com/office/drawing/2014/main" id="{B4CD2270-6990-F347-BA15-14FCFB02B8EE}"/>
                  </a:ext>
                </a:extLst>
              </p:cNvPr>
              <p:cNvGrpSpPr>
                <a:grpSpLocks/>
              </p:cNvGrpSpPr>
              <p:nvPr/>
            </p:nvGrpSpPr>
            <p:grpSpPr bwMode="auto">
              <a:xfrm>
                <a:off x="1056" y="2352"/>
                <a:ext cx="192" cy="192"/>
                <a:chOff x="1824" y="2352"/>
                <a:chExt cx="192" cy="192"/>
              </a:xfrm>
            </p:grpSpPr>
            <p:sp>
              <p:nvSpPr>
                <p:cNvPr id="68161" name="Rectangle 54">
                  <a:extLst>
                    <a:ext uri="{FF2B5EF4-FFF2-40B4-BE49-F238E27FC236}">
                      <a16:creationId xmlns:a16="http://schemas.microsoft.com/office/drawing/2014/main" id="{DB72E36B-55E7-184C-83F4-ECEB625CB75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2" name="Oval 55">
                  <a:extLst>
                    <a:ext uri="{FF2B5EF4-FFF2-40B4-BE49-F238E27FC236}">
                      <a16:creationId xmlns:a16="http://schemas.microsoft.com/office/drawing/2014/main" id="{2AF684FF-A576-3C4E-9FDA-AFB287A6C1A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6" name="Group 56">
                <a:extLst>
                  <a:ext uri="{FF2B5EF4-FFF2-40B4-BE49-F238E27FC236}">
                    <a16:creationId xmlns:a16="http://schemas.microsoft.com/office/drawing/2014/main" id="{980F66C8-B91F-A44F-98B8-76A260D70593}"/>
                  </a:ext>
                </a:extLst>
              </p:cNvPr>
              <p:cNvGrpSpPr>
                <a:grpSpLocks/>
              </p:cNvGrpSpPr>
              <p:nvPr/>
            </p:nvGrpSpPr>
            <p:grpSpPr bwMode="auto">
              <a:xfrm>
                <a:off x="1056" y="2544"/>
                <a:ext cx="192" cy="192"/>
                <a:chOff x="1824" y="2352"/>
                <a:chExt cx="192" cy="192"/>
              </a:xfrm>
            </p:grpSpPr>
            <p:sp>
              <p:nvSpPr>
                <p:cNvPr id="68159" name="Rectangle 57">
                  <a:extLst>
                    <a:ext uri="{FF2B5EF4-FFF2-40B4-BE49-F238E27FC236}">
                      <a16:creationId xmlns:a16="http://schemas.microsoft.com/office/drawing/2014/main" id="{AADF6D75-A14A-3641-9C81-905D194F2E1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0" name="Oval 58">
                  <a:extLst>
                    <a:ext uri="{FF2B5EF4-FFF2-40B4-BE49-F238E27FC236}">
                      <a16:creationId xmlns:a16="http://schemas.microsoft.com/office/drawing/2014/main" id="{AB9EEC04-0EFD-DA4B-BF80-74BC6531951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7" name="Group 59">
                <a:extLst>
                  <a:ext uri="{FF2B5EF4-FFF2-40B4-BE49-F238E27FC236}">
                    <a16:creationId xmlns:a16="http://schemas.microsoft.com/office/drawing/2014/main" id="{DFE0373B-6CCE-6C4A-A1EC-50841852518F}"/>
                  </a:ext>
                </a:extLst>
              </p:cNvPr>
              <p:cNvGrpSpPr>
                <a:grpSpLocks/>
              </p:cNvGrpSpPr>
              <p:nvPr/>
            </p:nvGrpSpPr>
            <p:grpSpPr bwMode="auto">
              <a:xfrm>
                <a:off x="1056" y="2736"/>
                <a:ext cx="192" cy="192"/>
                <a:chOff x="1824" y="2352"/>
                <a:chExt cx="192" cy="192"/>
              </a:xfrm>
            </p:grpSpPr>
            <p:sp>
              <p:nvSpPr>
                <p:cNvPr id="68157" name="Rectangle 60">
                  <a:extLst>
                    <a:ext uri="{FF2B5EF4-FFF2-40B4-BE49-F238E27FC236}">
                      <a16:creationId xmlns:a16="http://schemas.microsoft.com/office/drawing/2014/main" id="{F76DB98F-DAB0-D548-8566-D6E893B92DB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8" name="Oval 61">
                  <a:extLst>
                    <a:ext uri="{FF2B5EF4-FFF2-40B4-BE49-F238E27FC236}">
                      <a16:creationId xmlns:a16="http://schemas.microsoft.com/office/drawing/2014/main" id="{B3962037-3BB2-014C-BB72-5359F6111EC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8" name="Group 62">
                <a:extLst>
                  <a:ext uri="{FF2B5EF4-FFF2-40B4-BE49-F238E27FC236}">
                    <a16:creationId xmlns:a16="http://schemas.microsoft.com/office/drawing/2014/main" id="{832FA766-AA4A-8C41-A7C9-4BE695C0B12C}"/>
                  </a:ext>
                </a:extLst>
              </p:cNvPr>
              <p:cNvGrpSpPr>
                <a:grpSpLocks/>
              </p:cNvGrpSpPr>
              <p:nvPr/>
            </p:nvGrpSpPr>
            <p:grpSpPr bwMode="auto">
              <a:xfrm>
                <a:off x="1056" y="2928"/>
                <a:ext cx="192" cy="192"/>
                <a:chOff x="1824" y="2352"/>
                <a:chExt cx="192" cy="192"/>
              </a:xfrm>
            </p:grpSpPr>
            <p:sp>
              <p:nvSpPr>
                <p:cNvPr id="68155" name="Rectangle 63">
                  <a:extLst>
                    <a:ext uri="{FF2B5EF4-FFF2-40B4-BE49-F238E27FC236}">
                      <a16:creationId xmlns:a16="http://schemas.microsoft.com/office/drawing/2014/main" id="{84BEAC81-E343-554F-8D63-22475196AD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6" name="Oval 64">
                  <a:extLst>
                    <a:ext uri="{FF2B5EF4-FFF2-40B4-BE49-F238E27FC236}">
                      <a16:creationId xmlns:a16="http://schemas.microsoft.com/office/drawing/2014/main" id="{D4CC9581-20E2-524C-A1A7-9A6623470C1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9" name="Group 65">
                <a:extLst>
                  <a:ext uri="{FF2B5EF4-FFF2-40B4-BE49-F238E27FC236}">
                    <a16:creationId xmlns:a16="http://schemas.microsoft.com/office/drawing/2014/main" id="{E1C6D2A2-BCF5-5E4F-8670-06C4D466EE40}"/>
                  </a:ext>
                </a:extLst>
              </p:cNvPr>
              <p:cNvGrpSpPr>
                <a:grpSpLocks/>
              </p:cNvGrpSpPr>
              <p:nvPr/>
            </p:nvGrpSpPr>
            <p:grpSpPr bwMode="auto">
              <a:xfrm>
                <a:off x="864" y="2352"/>
                <a:ext cx="192" cy="192"/>
                <a:chOff x="1824" y="2352"/>
                <a:chExt cx="192" cy="192"/>
              </a:xfrm>
            </p:grpSpPr>
            <p:sp>
              <p:nvSpPr>
                <p:cNvPr id="68153" name="Rectangle 66">
                  <a:extLst>
                    <a:ext uri="{FF2B5EF4-FFF2-40B4-BE49-F238E27FC236}">
                      <a16:creationId xmlns:a16="http://schemas.microsoft.com/office/drawing/2014/main" id="{E88E9207-E5B4-0749-9141-FBF15D447B2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4" name="Oval 67">
                  <a:extLst>
                    <a:ext uri="{FF2B5EF4-FFF2-40B4-BE49-F238E27FC236}">
                      <a16:creationId xmlns:a16="http://schemas.microsoft.com/office/drawing/2014/main" id="{C36F4F5A-ADF9-A444-B4D6-0A58250F6F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0" name="Group 68">
                <a:extLst>
                  <a:ext uri="{FF2B5EF4-FFF2-40B4-BE49-F238E27FC236}">
                    <a16:creationId xmlns:a16="http://schemas.microsoft.com/office/drawing/2014/main" id="{AA96695E-038A-EB4F-8314-76A59E11D5D5}"/>
                  </a:ext>
                </a:extLst>
              </p:cNvPr>
              <p:cNvGrpSpPr>
                <a:grpSpLocks/>
              </p:cNvGrpSpPr>
              <p:nvPr/>
            </p:nvGrpSpPr>
            <p:grpSpPr bwMode="auto">
              <a:xfrm>
                <a:off x="864" y="2544"/>
                <a:ext cx="192" cy="192"/>
                <a:chOff x="1824" y="2352"/>
                <a:chExt cx="192" cy="192"/>
              </a:xfrm>
            </p:grpSpPr>
            <p:sp>
              <p:nvSpPr>
                <p:cNvPr id="68151" name="Rectangle 69">
                  <a:extLst>
                    <a:ext uri="{FF2B5EF4-FFF2-40B4-BE49-F238E27FC236}">
                      <a16:creationId xmlns:a16="http://schemas.microsoft.com/office/drawing/2014/main" id="{6CC2DEC0-07FB-5A43-8867-33FB8769451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2" name="Oval 70">
                  <a:extLst>
                    <a:ext uri="{FF2B5EF4-FFF2-40B4-BE49-F238E27FC236}">
                      <a16:creationId xmlns:a16="http://schemas.microsoft.com/office/drawing/2014/main" id="{F4CA48A6-0034-9C4A-AFE2-670173E8F5D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1" name="Group 71">
                <a:extLst>
                  <a:ext uri="{FF2B5EF4-FFF2-40B4-BE49-F238E27FC236}">
                    <a16:creationId xmlns:a16="http://schemas.microsoft.com/office/drawing/2014/main" id="{2E134863-857B-CF43-B63D-8BD95573ADD3}"/>
                  </a:ext>
                </a:extLst>
              </p:cNvPr>
              <p:cNvGrpSpPr>
                <a:grpSpLocks/>
              </p:cNvGrpSpPr>
              <p:nvPr/>
            </p:nvGrpSpPr>
            <p:grpSpPr bwMode="auto">
              <a:xfrm>
                <a:off x="864" y="2736"/>
                <a:ext cx="192" cy="192"/>
                <a:chOff x="1824" y="2352"/>
                <a:chExt cx="192" cy="192"/>
              </a:xfrm>
            </p:grpSpPr>
            <p:sp>
              <p:nvSpPr>
                <p:cNvPr id="68149" name="Rectangle 72">
                  <a:extLst>
                    <a:ext uri="{FF2B5EF4-FFF2-40B4-BE49-F238E27FC236}">
                      <a16:creationId xmlns:a16="http://schemas.microsoft.com/office/drawing/2014/main" id="{0EB0058A-CD91-F241-B7D3-CC987F8099C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0" name="Oval 73">
                  <a:extLst>
                    <a:ext uri="{FF2B5EF4-FFF2-40B4-BE49-F238E27FC236}">
                      <a16:creationId xmlns:a16="http://schemas.microsoft.com/office/drawing/2014/main" id="{7B311303-D111-B545-8CBE-08ED679E9C7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2" name="Group 74">
                <a:extLst>
                  <a:ext uri="{FF2B5EF4-FFF2-40B4-BE49-F238E27FC236}">
                    <a16:creationId xmlns:a16="http://schemas.microsoft.com/office/drawing/2014/main" id="{74F75051-1883-3247-BAB1-A429716975B9}"/>
                  </a:ext>
                </a:extLst>
              </p:cNvPr>
              <p:cNvGrpSpPr>
                <a:grpSpLocks/>
              </p:cNvGrpSpPr>
              <p:nvPr/>
            </p:nvGrpSpPr>
            <p:grpSpPr bwMode="auto">
              <a:xfrm>
                <a:off x="864" y="2928"/>
                <a:ext cx="192" cy="192"/>
                <a:chOff x="1824" y="2352"/>
                <a:chExt cx="192" cy="192"/>
              </a:xfrm>
            </p:grpSpPr>
            <p:sp>
              <p:nvSpPr>
                <p:cNvPr id="68147" name="Rectangle 75">
                  <a:extLst>
                    <a:ext uri="{FF2B5EF4-FFF2-40B4-BE49-F238E27FC236}">
                      <a16:creationId xmlns:a16="http://schemas.microsoft.com/office/drawing/2014/main" id="{5088E8AB-612B-394D-8BB2-5536F274EC6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8" name="Oval 76">
                  <a:extLst>
                    <a:ext uri="{FF2B5EF4-FFF2-40B4-BE49-F238E27FC236}">
                      <a16:creationId xmlns:a16="http://schemas.microsoft.com/office/drawing/2014/main" id="{81449052-C4BD-274A-AFDD-CE64A1A53991}"/>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3" name="Group 77">
                <a:extLst>
                  <a:ext uri="{FF2B5EF4-FFF2-40B4-BE49-F238E27FC236}">
                    <a16:creationId xmlns:a16="http://schemas.microsoft.com/office/drawing/2014/main" id="{6BEA3173-5835-AB4C-9C8E-01024A414D57}"/>
                  </a:ext>
                </a:extLst>
              </p:cNvPr>
              <p:cNvGrpSpPr>
                <a:grpSpLocks/>
              </p:cNvGrpSpPr>
              <p:nvPr/>
            </p:nvGrpSpPr>
            <p:grpSpPr bwMode="auto">
              <a:xfrm>
                <a:off x="672" y="2352"/>
                <a:ext cx="192" cy="192"/>
                <a:chOff x="1824" y="2352"/>
                <a:chExt cx="192" cy="192"/>
              </a:xfrm>
            </p:grpSpPr>
            <p:sp>
              <p:nvSpPr>
                <p:cNvPr id="68145" name="Rectangle 78">
                  <a:extLst>
                    <a:ext uri="{FF2B5EF4-FFF2-40B4-BE49-F238E27FC236}">
                      <a16:creationId xmlns:a16="http://schemas.microsoft.com/office/drawing/2014/main" id="{F45CD11B-60FF-1341-B2D3-B1F37DC6638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6" name="Oval 79">
                  <a:extLst>
                    <a:ext uri="{FF2B5EF4-FFF2-40B4-BE49-F238E27FC236}">
                      <a16:creationId xmlns:a16="http://schemas.microsoft.com/office/drawing/2014/main" id="{6F9C4E7A-A85A-1543-B387-F86DBD5E0C0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4" name="Group 80">
                <a:extLst>
                  <a:ext uri="{FF2B5EF4-FFF2-40B4-BE49-F238E27FC236}">
                    <a16:creationId xmlns:a16="http://schemas.microsoft.com/office/drawing/2014/main" id="{D3D78A6E-5F31-8649-8031-65D6C5E0D03B}"/>
                  </a:ext>
                </a:extLst>
              </p:cNvPr>
              <p:cNvGrpSpPr>
                <a:grpSpLocks/>
              </p:cNvGrpSpPr>
              <p:nvPr/>
            </p:nvGrpSpPr>
            <p:grpSpPr bwMode="auto">
              <a:xfrm>
                <a:off x="672" y="2544"/>
                <a:ext cx="192" cy="192"/>
                <a:chOff x="1824" y="2352"/>
                <a:chExt cx="192" cy="192"/>
              </a:xfrm>
            </p:grpSpPr>
            <p:sp>
              <p:nvSpPr>
                <p:cNvPr id="68143" name="Rectangle 81">
                  <a:extLst>
                    <a:ext uri="{FF2B5EF4-FFF2-40B4-BE49-F238E27FC236}">
                      <a16:creationId xmlns:a16="http://schemas.microsoft.com/office/drawing/2014/main" id="{848750A3-65E2-2D4B-8199-8B6159BE290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4" name="Oval 82">
                  <a:extLst>
                    <a:ext uri="{FF2B5EF4-FFF2-40B4-BE49-F238E27FC236}">
                      <a16:creationId xmlns:a16="http://schemas.microsoft.com/office/drawing/2014/main" id="{60060F07-E201-7445-BD9E-2CFEB0035F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5" name="Group 83">
                <a:extLst>
                  <a:ext uri="{FF2B5EF4-FFF2-40B4-BE49-F238E27FC236}">
                    <a16:creationId xmlns:a16="http://schemas.microsoft.com/office/drawing/2014/main" id="{024FFC48-BE36-FE49-B25C-404600B1A4A6}"/>
                  </a:ext>
                </a:extLst>
              </p:cNvPr>
              <p:cNvGrpSpPr>
                <a:grpSpLocks/>
              </p:cNvGrpSpPr>
              <p:nvPr/>
            </p:nvGrpSpPr>
            <p:grpSpPr bwMode="auto">
              <a:xfrm>
                <a:off x="672" y="2736"/>
                <a:ext cx="192" cy="192"/>
                <a:chOff x="1824" y="2352"/>
                <a:chExt cx="192" cy="192"/>
              </a:xfrm>
            </p:grpSpPr>
            <p:sp>
              <p:nvSpPr>
                <p:cNvPr id="68141" name="Rectangle 84">
                  <a:extLst>
                    <a:ext uri="{FF2B5EF4-FFF2-40B4-BE49-F238E27FC236}">
                      <a16:creationId xmlns:a16="http://schemas.microsoft.com/office/drawing/2014/main" id="{E633343C-B6B8-8347-8824-CD95006AA1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2" name="Oval 85">
                  <a:extLst>
                    <a:ext uri="{FF2B5EF4-FFF2-40B4-BE49-F238E27FC236}">
                      <a16:creationId xmlns:a16="http://schemas.microsoft.com/office/drawing/2014/main" id="{CA225430-42E5-CA42-9950-93CBC2848CC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6" name="Group 86">
                <a:extLst>
                  <a:ext uri="{FF2B5EF4-FFF2-40B4-BE49-F238E27FC236}">
                    <a16:creationId xmlns:a16="http://schemas.microsoft.com/office/drawing/2014/main" id="{FBE0FBDE-23BB-C24A-B766-65D72C5B63BF}"/>
                  </a:ext>
                </a:extLst>
              </p:cNvPr>
              <p:cNvGrpSpPr>
                <a:grpSpLocks/>
              </p:cNvGrpSpPr>
              <p:nvPr/>
            </p:nvGrpSpPr>
            <p:grpSpPr bwMode="auto">
              <a:xfrm>
                <a:off x="672" y="2928"/>
                <a:ext cx="192" cy="192"/>
                <a:chOff x="1824" y="2352"/>
                <a:chExt cx="192" cy="192"/>
              </a:xfrm>
            </p:grpSpPr>
            <p:sp>
              <p:nvSpPr>
                <p:cNvPr id="68139" name="Rectangle 87">
                  <a:extLst>
                    <a:ext uri="{FF2B5EF4-FFF2-40B4-BE49-F238E27FC236}">
                      <a16:creationId xmlns:a16="http://schemas.microsoft.com/office/drawing/2014/main" id="{26A8651A-88BB-7541-B1D4-E3B3E849CE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0" name="Oval 88">
                  <a:extLst>
                    <a:ext uri="{FF2B5EF4-FFF2-40B4-BE49-F238E27FC236}">
                      <a16:creationId xmlns:a16="http://schemas.microsoft.com/office/drawing/2014/main" id="{5386694B-59B7-7748-9FB7-66EC53F102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7" name="Group 89">
                <a:extLst>
                  <a:ext uri="{FF2B5EF4-FFF2-40B4-BE49-F238E27FC236}">
                    <a16:creationId xmlns:a16="http://schemas.microsoft.com/office/drawing/2014/main" id="{C9503621-8EDE-BB46-873A-D4D5F23EEC58}"/>
                  </a:ext>
                </a:extLst>
              </p:cNvPr>
              <p:cNvGrpSpPr>
                <a:grpSpLocks/>
              </p:cNvGrpSpPr>
              <p:nvPr/>
            </p:nvGrpSpPr>
            <p:grpSpPr bwMode="auto">
              <a:xfrm>
                <a:off x="480" y="2352"/>
                <a:ext cx="192" cy="192"/>
                <a:chOff x="1824" y="2352"/>
                <a:chExt cx="192" cy="192"/>
              </a:xfrm>
            </p:grpSpPr>
            <p:sp>
              <p:nvSpPr>
                <p:cNvPr id="68137" name="Rectangle 90">
                  <a:extLst>
                    <a:ext uri="{FF2B5EF4-FFF2-40B4-BE49-F238E27FC236}">
                      <a16:creationId xmlns:a16="http://schemas.microsoft.com/office/drawing/2014/main" id="{741505E1-B9CB-2D47-933A-7DB2C12C9D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8" name="Oval 91">
                  <a:extLst>
                    <a:ext uri="{FF2B5EF4-FFF2-40B4-BE49-F238E27FC236}">
                      <a16:creationId xmlns:a16="http://schemas.microsoft.com/office/drawing/2014/main" id="{1E804DD8-D802-BB4A-94E4-652005C439C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8" name="Group 92">
                <a:extLst>
                  <a:ext uri="{FF2B5EF4-FFF2-40B4-BE49-F238E27FC236}">
                    <a16:creationId xmlns:a16="http://schemas.microsoft.com/office/drawing/2014/main" id="{E1C9E520-B7AB-0E4C-9755-8C58FAD36F57}"/>
                  </a:ext>
                </a:extLst>
              </p:cNvPr>
              <p:cNvGrpSpPr>
                <a:grpSpLocks/>
              </p:cNvGrpSpPr>
              <p:nvPr/>
            </p:nvGrpSpPr>
            <p:grpSpPr bwMode="auto">
              <a:xfrm>
                <a:off x="480" y="2544"/>
                <a:ext cx="192" cy="192"/>
                <a:chOff x="1824" y="2352"/>
                <a:chExt cx="192" cy="192"/>
              </a:xfrm>
            </p:grpSpPr>
            <p:sp>
              <p:nvSpPr>
                <p:cNvPr id="68135" name="Rectangle 93">
                  <a:extLst>
                    <a:ext uri="{FF2B5EF4-FFF2-40B4-BE49-F238E27FC236}">
                      <a16:creationId xmlns:a16="http://schemas.microsoft.com/office/drawing/2014/main" id="{D5209E4E-695F-9949-8EBC-9EF7A1B8E13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6" name="Oval 94">
                  <a:extLst>
                    <a:ext uri="{FF2B5EF4-FFF2-40B4-BE49-F238E27FC236}">
                      <a16:creationId xmlns:a16="http://schemas.microsoft.com/office/drawing/2014/main" id="{81B7C33E-553A-7844-A67B-A20F2FDFF28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9" name="Group 95">
                <a:extLst>
                  <a:ext uri="{FF2B5EF4-FFF2-40B4-BE49-F238E27FC236}">
                    <a16:creationId xmlns:a16="http://schemas.microsoft.com/office/drawing/2014/main" id="{9AFBE3A9-79B9-564F-B706-BDCFE6B87B58}"/>
                  </a:ext>
                </a:extLst>
              </p:cNvPr>
              <p:cNvGrpSpPr>
                <a:grpSpLocks/>
              </p:cNvGrpSpPr>
              <p:nvPr/>
            </p:nvGrpSpPr>
            <p:grpSpPr bwMode="auto">
              <a:xfrm>
                <a:off x="480" y="2736"/>
                <a:ext cx="192" cy="192"/>
                <a:chOff x="1824" y="2352"/>
                <a:chExt cx="192" cy="192"/>
              </a:xfrm>
            </p:grpSpPr>
            <p:sp>
              <p:nvSpPr>
                <p:cNvPr id="68133" name="Rectangle 96">
                  <a:extLst>
                    <a:ext uri="{FF2B5EF4-FFF2-40B4-BE49-F238E27FC236}">
                      <a16:creationId xmlns:a16="http://schemas.microsoft.com/office/drawing/2014/main" id="{A324CFCF-D4D6-9B40-B2EA-84C92A6F927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4" name="Oval 97">
                  <a:extLst>
                    <a:ext uri="{FF2B5EF4-FFF2-40B4-BE49-F238E27FC236}">
                      <a16:creationId xmlns:a16="http://schemas.microsoft.com/office/drawing/2014/main" id="{756F6707-F012-0742-83F8-03E36B72257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30" name="Group 98">
                <a:extLst>
                  <a:ext uri="{FF2B5EF4-FFF2-40B4-BE49-F238E27FC236}">
                    <a16:creationId xmlns:a16="http://schemas.microsoft.com/office/drawing/2014/main" id="{C07D2940-DA45-1C41-9D4E-FEBC1B4F80D3}"/>
                  </a:ext>
                </a:extLst>
              </p:cNvPr>
              <p:cNvGrpSpPr>
                <a:grpSpLocks/>
              </p:cNvGrpSpPr>
              <p:nvPr/>
            </p:nvGrpSpPr>
            <p:grpSpPr bwMode="auto">
              <a:xfrm>
                <a:off x="480" y="2928"/>
                <a:ext cx="192" cy="192"/>
                <a:chOff x="1824" y="2352"/>
                <a:chExt cx="192" cy="192"/>
              </a:xfrm>
            </p:grpSpPr>
            <p:sp>
              <p:nvSpPr>
                <p:cNvPr id="68131" name="Rectangle 99">
                  <a:extLst>
                    <a:ext uri="{FF2B5EF4-FFF2-40B4-BE49-F238E27FC236}">
                      <a16:creationId xmlns:a16="http://schemas.microsoft.com/office/drawing/2014/main" id="{24E56A85-C7E8-C34C-A6ED-51853E3B49A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2" name="Oval 100">
                  <a:extLst>
                    <a:ext uri="{FF2B5EF4-FFF2-40B4-BE49-F238E27FC236}">
                      <a16:creationId xmlns:a16="http://schemas.microsoft.com/office/drawing/2014/main" id="{E4DC7000-5A72-704A-A1A8-5CBBCFDBA43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8097" name="AutoShape 101">
              <a:extLst>
                <a:ext uri="{FF2B5EF4-FFF2-40B4-BE49-F238E27FC236}">
                  <a16:creationId xmlns:a16="http://schemas.microsoft.com/office/drawing/2014/main" id="{8EB7B085-F260-594D-B949-27CE4EFCFF7B}"/>
                </a:ext>
              </a:extLst>
            </p:cNvPr>
            <p:cNvSpPr>
              <a:spLocks noChangeArrowheads="1"/>
            </p:cNvSpPr>
            <p:nvPr/>
          </p:nvSpPr>
          <p:spPr bwMode="auto">
            <a:xfrm>
              <a:off x="432" y="2113"/>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W3</a:t>
              </a:r>
            </a:p>
          </p:txBody>
        </p:sp>
      </p:grpSp>
      <p:grpSp>
        <p:nvGrpSpPr>
          <p:cNvPr id="43429" name="Group 104">
            <a:extLst>
              <a:ext uri="{FF2B5EF4-FFF2-40B4-BE49-F238E27FC236}">
                <a16:creationId xmlns:a16="http://schemas.microsoft.com/office/drawing/2014/main" id="{2242DDD8-ED7E-4449-BF65-114FFD11DEA6}"/>
              </a:ext>
            </a:extLst>
          </p:cNvPr>
          <p:cNvGrpSpPr>
            <a:grpSpLocks/>
          </p:cNvGrpSpPr>
          <p:nvPr/>
        </p:nvGrpSpPr>
        <p:grpSpPr bwMode="auto">
          <a:xfrm>
            <a:off x="685800" y="2419350"/>
            <a:ext cx="3276600" cy="1549400"/>
            <a:chOff x="432" y="1376"/>
            <a:chExt cx="2064" cy="976"/>
          </a:xfrm>
        </p:grpSpPr>
        <p:grpSp>
          <p:nvGrpSpPr>
            <p:cNvPr id="67997" name="Group 105">
              <a:extLst>
                <a:ext uri="{FF2B5EF4-FFF2-40B4-BE49-F238E27FC236}">
                  <a16:creationId xmlns:a16="http://schemas.microsoft.com/office/drawing/2014/main" id="{4AE9FD54-8E6B-CD4A-9736-7867335FEF78}"/>
                </a:ext>
              </a:extLst>
            </p:cNvPr>
            <p:cNvGrpSpPr>
              <a:grpSpLocks/>
            </p:cNvGrpSpPr>
            <p:nvPr/>
          </p:nvGrpSpPr>
          <p:grpSpPr bwMode="auto">
            <a:xfrm>
              <a:off x="960" y="1584"/>
              <a:ext cx="1536" cy="768"/>
              <a:chOff x="480" y="1584"/>
              <a:chExt cx="1536" cy="768"/>
            </a:xfrm>
          </p:grpSpPr>
          <p:grpSp>
            <p:nvGrpSpPr>
              <p:cNvPr id="67999" name="Group 106">
                <a:extLst>
                  <a:ext uri="{FF2B5EF4-FFF2-40B4-BE49-F238E27FC236}">
                    <a16:creationId xmlns:a16="http://schemas.microsoft.com/office/drawing/2014/main" id="{64A477FB-D3B7-D641-A72A-5E32E544DF53}"/>
                  </a:ext>
                </a:extLst>
              </p:cNvPr>
              <p:cNvGrpSpPr>
                <a:grpSpLocks/>
              </p:cNvGrpSpPr>
              <p:nvPr/>
            </p:nvGrpSpPr>
            <p:grpSpPr bwMode="auto">
              <a:xfrm>
                <a:off x="1824" y="1584"/>
                <a:ext cx="192" cy="192"/>
                <a:chOff x="1824" y="1584"/>
                <a:chExt cx="192" cy="192"/>
              </a:xfrm>
            </p:grpSpPr>
            <p:sp>
              <p:nvSpPr>
                <p:cNvPr id="68094" name="Rectangle 107">
                  <a:extLst>
                    <a:ext uri="{FF2B5EF4-FFF2-40B4-BE49-F238E27FC236}">
                      <a16:creationId xmlns:a16="http://schemas.microsoft.com/office/drawing/2014/main" id="{90166A2D-FAC7-454A-A7A7-567F7E1F1ED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5" name="Oval 108">
                  <a:extLst>
                    <a:ext uri="{FF2B5EF4-FFF2-40B4-BE49-F238E27FC236}">
                      <a16:creationId xmlns:a16="http://schemas.microsoft.com/office/drawing/2014/main" id="{0D4D528E-6CC0-8442-BA08-04A4D7845CA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00" name="Rectangle 109">
                <a:extLst>
                  <a:ext uri="{FF2B5EF4-FFF2-40B4-BE49-F238E27FC236}">
                    <a16:creationId xmlns:a16="http://schemas.microsoft.com/office/drawing/2014/main" id="{CF9ABF2A-DC8C-BE41-9980-F66FAABA5F04}"/>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001" name="Group 110">
                <a:extLst>
                  <a:ext uri="{FF2B5EF4-FFF2-40B4-BE49-F238E27FC236}">
                    <a16:creationId xmlns:a16="http://schemas.microsoft.com/office/drawing/2014/main" id="{EE0108F6-FFBC-4841-A875-46BA868EC140}"/>
                  </a:ext>
                </a:extLst>
              </p:cNvPr>
              <p:cNvGrpSpPr>
                <a:grpSpLocks/>
              </p:cNvGrpSpPr>
              <p:nvPr/>
            </p:nvGrpSpPr>
            <p:grpSpPr bwMode="auto">
              <a:xfrm>
                <a:off x="1824" y="1776"/>
                <a:ext cx="192" cy="192"/>
                <a:chOff x="1824" y="1584"/>
                <a:chExt cx="192" cy="192"/>
              </a:xfrm>
            </p:grpSpPr>
            <p:sp>
              <p:nvSpPr>
                <p:cNvPr id="68092" name="Rectangle 111">
                  <a:extLst>
                    <a:ext uri="{FF2B5EF4-FFF2-40B4-BE49-F238E27FC236}">
                      <a16:creationId xmlns:a16="http://schemas.microsoft.com/office/drawing/2014/main" id="{2817C604-3B37-8348-B64D-D31791FCF1D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3" name="Oval 112">
                  <a:extLst>
                    <a:ext uri="{FF2B5EF4-FFF2-40B4-BE49-F238E27FC236}">
                      <a16:creationId xmlns:a16="http://schemas.microsoft.com/office/drawing/2014/main" id="{0D14A862-8416-4F4B-8A78-E109096BE15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2" name="Group 113">
                <a:extLst>
                  <a:ext uri="{FF2B5EF4-FFF2-40B4-BE49-F238E27FC236}">
                    <a16:creationId xmlns:a16="http://schemas.microsoft.com/office/drawing/2014/main" id="{DD83059E-8189-D044-8D99-30288A3D46FE}"/>
                  </a:ext>
                </a:extLst>
              </p:cNvPr>
              <p:cNvGrpSpPr>
                <a:grpSpLocks/>
              </p:cNvGrpSpPr>
              <p:nvPr/>
            </p:nvGrpSpPr>
            <p:grpSpPr bwMode="auto">
              <a:xfrm>
                <a:off x="1824" y="1968"/>
                <a:ext cx="192" cy="192"/>
                <a:chOff x="1824" y="1584"/>
                <a:chExt cx="192" cy="192"/>
              </a:xfrm>
            </p:grpSpPr>
            <p:sp>
              <p:nvSpPr>
                <p:cNvPr id="68090" name="Rectangle 114">
                  <a:extLst>
                    <a:ext uri="{FF2B5EF4-FFF2-40B4-BE49-F238E27FC236}">
                      <a16:creationId xmlns:a16="http://schemas.microsoft.com/office/drawing/2014/main" id="{494C0368-5FD4-CB4A-B5D9-BE4C782DF6B7}"/>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1" name="Oval 115">
                  <a:extLst>
                    <a:ext uri="{FF2B5EF4-FFF2-40B4-BE49-F238E27FC236}">
                      <a16:creationId xmlns:a16="http://schemas.microsoft.com/office/drawing/2014/main" id="{9B007102-7190-AB47-8410-2100867980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3" name="Group 116">
                <a:extLst>
                  <a:ext uri="{FF2B5EF4-FFF2-40B4-BE49-F238E27FC236}">
                    <a16:creationId xmlns:a16="http://schemas.microsoft.com/office/drawing/2014/main" id="{C183EC22-FF47-D647-A7CC-5CA99A7DC9D2}"/>
                  </a:ext>
                </a:extLst>
              </p:cNvPr>
              <p:cNvGrpSpPr>
                <a:grpSpLocks/>
              </p:cNvGrpSpPr>
              <p:nvPr/>
            </p:nvGrpSpPr>
            <p:grpSpPr bwMode="auto">
              <a:xfrm>
                <a:off x="1824" y="2160"/>
                <a:ext cx="192" cy="192"/>
                <a:chOff x="1824" y="1584"/>
                <a:chExt cx="192" cy="192"/>
              </a:xfrm>
            </p:grpSpPr>
            <p:sp>
              <p:nvSpPr>
                <p:cNvPr id="68088" name="Rectangle 117">
                  <a:extLst>
                    <a:ext uri="{FF2B5EF4-FFF2-40B4-BE49-F238E27FC236}">
                      <a16:creationId xmlns:a16="http://schemas.microsoft.com/office/drawing/2014/main" id="{2424C08B-5152-0B42-B2B9-9B9A05F3367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9" name="Oval 118">
                  <a:extLst>
                    <a:ext uri="{FF2B5EF4-FFF2-40B4-BE49-F238E27FC236}">
                      <a16:creationId xmlns:a16="http://schemas.microsoft.com/office/drawing/2014/main" id="{06130A2B-4515-9B45-B8F4-3F08F7AA5EA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4" name="Group 119">
                <a:extLst>
                  <a:ext uri="{FF2B5EF4-FFF2-40B4-BE49-F238E27FC236}">
                    <a16:creationId xmlns:a16="http://schemas.microsoft.com/office/drawing/2014/main" id="{CF4C6239-9622-6342-B84C-7B47DFE529B1}"/>
                  </a:ext>
                </a:extLst>
              </p:cNvPr>
              <p:cNvGrpSpPr>
                <a:grpSpLocks/>
              </p:cNvGrpSpPr>
              <p:nvPr/>
            </p:nvGrpSpPr>
            <p:grpSpPr bwMode="auto">
              <a:xfrm>
                <a:off x="1632" y="1584"/>
                <a:ext cx="192" cy="192"/>
                <a:chOff x="1824" y="1584"/>
                <a:chExt cx="192" cy="192"/>
              </a:xfrm>
            </p:grpSpPr>
            <p:sp>
              <p:nvSpPr>
                <p:cNvPr id="68086" name="Rectangle 120">
                  <a:extLst>
                    <a:ext uri="{FF2B5EF4-FFF2-40B4-BE49-F238E27FC236}">
                      <a16:creationId xmlns:a16="http://schemas.microsoft.com/office/drawing/2014/main" id="{A10114E9-DCB7-5644-B56D-D0C2EA0A585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7" name="Oval 121">
                  <a:extLst>
                    <a:ext uri="{FF2B5EF4-FFF2-40B4-BE49-F238E27FC236}">
                      <a16:creationId xmlns:a16="http://schemas.microsoft.com/office/drawing/2014/main" id="{D0792BCB-C5BF-454F-B638-01F582AF05A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5" name="Group 122">
                <a:extLst>
                  <a:ext uri="{FF2B5EF4-FFF2-40B4-BE49-F238E27FC236}">
                    <a16:creationId xmlns:a16="http://schemas.microsoft.com/office/drawing/2014/main" id="{9202AC03-E693-5D42-B1E0-A856ED85AD62}"/>
                  </a:ext>
                </a:extLst>
              </p:cNvPr>
              <p:cNvGrpSpPr>
                <a:grpSpLocks/>
              </p:cNvGrpSpPr>
              <p:nvPr/>
            </p:nvGrpSpPr>
            <p:grpSpPr bwMode="auto">
              <a:xfrm>
                <a:off x="1632" y="1776"/>
                <a:ext cx="192" cy="192"/>
                <a:chOff x="1824" y="1584"/>
                <a:chExt cx="192" cy="192"/>
              </a:xfrm>
            </p:grpSpPr>
            <p:sp>
              <p:nvSpPr>
                <p:cNvPr id="68084" name="Rectangle 123">
                  <a:extLst>
                    <a:ext uri="{FF2B5EF4-FFF2-40B4-BE49-F238E27FC236}">
                      <a16:creationId xmlns:a16="http://schemas.microsoft.com/office/drawing/2014/main" id="{DF384EB1-4308-7241-AE47-FE9FCCD75F1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5" name="Oval 124">
                  <a:extLst>
                    <a:ext uri="{FF2B5EF4-FFF2-40B4-BE49-F238E27FC236}">
                      <a16:creationId xmlns:a16="http://schemas.microsoft.com/office/drawing/2014/main" id="{2D6CC293-4B98-E940-AA45-B8412C75DF0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6" name="Group 125">
                <a:extLst>
                  <a:ext uri="{FF2B5EF4-FFF2-40B4-BE49-F238E27FC236}">
                    <a16:creationId xmlns:a16="http://schemas.microsoft.com/office/drawing/2014/main" id="{8009C536-434C-D34F-9983-28450F3B48FE}"/>
                  </a:ext>
                </a:extLst>
              </p:cNvPr>
              <p:cNvGrpSpPr>
                <a:grpSpLocks/>
              </p:cNvGrpSpPr>
              <p:nvPr/>
            </p:nvGrpSpPr>
            <p:grpSpPr bwMode="auto">
              <a:xfrm>
                <a:off x="1632" y="1968"/>
                <a:ext cx="192" cy="192"/>
                <a:chOff x="1824" y="1584"/>
                <a:chExt cx="192" cy="192"/>
              </a:xfrm>
            </p:grpSpPr>
            <p:sp>
              <p:nvSpPr>
                <p:cNvPr id="68082" name="Rectangle 126">
                  <a:extLst>
                    <a:ext uri="{FF2B5EF4-FFF2-40B4-BE49-F238E27FC236}">
                      <a16:creationId xmlns:a16="http://schemas.microsoft.com/office/drawing/2014/main" id="{0C5D7378-735B-C543-9224-CF8B4426DBB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3" name="Oval 127">
                  <a:extLst>
                    <a:ext uri="{FF2B5EF4-FFF2-40B4-BE49-F238E27FC236}">
                      <a16:creationId xmlns:a16="http://schemas.microsoft.com/office/drawing/2014/main" id="{023E134A-0ED2-6641-B424-8EF7EE0B002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7" name="Group 128">
                <a:extLst>
                  <a:ext uri="{FF2B5EF4-FFF2-40B4-BE49-F238E27FC236}">
                    <a16:creationId xmlns:a16="http://schemas.microsoft.com/office/drawing/2014/main" id="{CFD20960-E6A5-6943-B09B-62C98865DE95}"/>
                  </a:ext>
                </a:extLst>
              </p:cNvPr>
              <p:cNvGrpSpPr>
                <a:grpSpLocks/>
              </p:cNvGrpSpPr>
              <p:nvPr/>
            </p:nvGrpSpPr>
            <p:grpSpPr bwMode="auto">
              <a:xfrm>
                <a:off x="1632" y="2160"/>
                <a:ext cx="192" cy="192"/>
                <a:chOff x="1824" y="1584"/>
                <a:chExt cx="192" cy="192"/>
              </a:xfrm>
            </p:grpSpPr>
            <p:sp>
              <p:nvSpPr>
                <p:cNvPr id="68080" name="Rectangle 129">
                  <a:extLst>
                    <a:ext uri="{FF2B5EF4-FFF2-40B4-BE49-F238E27FC236}">
                      <a16:creationId xmlns:a16="http://schemas.microsoft.com/office/drawing/2014/main" id="{11D37D9B-86DD-3A4D-B702-EFBFDE07B6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1" name="Oval 130">
                  <a:extLst>
                    <a:ext uri="{FF2B5EF4-FFF2-40B4-BE49-F238E27FC236}">
                      <a16:creationId xmlns:a16="http://schemas.microsoft.com/office/drawing/2014/main" id="{60BA4546-8EE6-D34A-B9BD-EE914336938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8" name="Group 131">
                <a:extLst>
                  <a:ext uri="{FF2B5EF4-FFF2-40B4-BE49-F238E27FC236}">
                    <a16:creationId xmlns:a16="http://schemas.microsoft.com/office/drawing/2014/main" id="{0D2CE62B-48B2-7743-B63D-D63933739249}"/>
                  </a:ext>
                </a:extLst>
              </p:cNvPr>
              <p:cNvGrpSpPr>
                <a:grpSpLocks/>
              </p:cNvGrpSpPr>
              <p:nvPr/>
            </p:nvGrpSpPr>
            <p:grpSpPr bwMode="auto">
              <a:xfrm>
                <a:off x="1440" y="1584"/>
                <a:ext cx="192" cy="192"/>
                <a:chOff x="1824" y="1584"/>
                <a:chExt cx="192" cy="192"/>
              </a:xfrm>
            </p:grpSpPr>
            <p:sp>
              <p:nvSpPr>
                <p:cNvPr id="68078" name="Rectangle 132">
                  <a:extLst>
                    <a:ext uri="{FF2B5EF4-FFF2-40B4-BE49-F238E27FC236}">
                      <a16:creationId xmlns:a16="http://schemas.microsoft.com/office/drawing/2014/main" id="{8A502577-F5BB-FB40-83A8-E101C10DC01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9" name="Oval 133">
                  <a:extLst>
                    <a:ext uri="{FF2B5EF4-FFF2-40B4-BE49-F238E27FC236}">
                      <a16:creationId xmlns:a16="http://schemas.microsoft.com/office/drawing/2014/main" id="{777555C4-E343-D242-B871-BF335BAB9A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9" name="Group 134">
                <a:extLst>
                  <a:ext uri="{FF2B5EF4-FFF2-40B4-BE49-F238E27FC236}">
                    <a16:creationId xmlns:a16="http://schemas.microsoft.com/office/drawing/2014/main" id="{48BD605A-DE9A-D947-B654-B1184346AFCD}"/>
                  </a:ext>
                </a:extLst>
              </p:cNvPr>
              <p:cNvGrpSpPr>
                <a:grpSpLocks/>
              </p:cNvGrpSpPr>
              <p:nvPr/>
            </p:nvGrpSpPr>
            <p:grpSpPr bwMode="auto">
              <a:xfrm>
                <a:off x="1440" y="1776"/>
                <a:ext cx="192" cy="192"/>
                <a:chOff x="1824" y="1584"/>
                <a:chExt cx="192" cy="192"/>
              </a:xfrm>
            </p:grpSpPr>
            <p:sp>
              <p:nvSpPr>
                <p:cNvPr id="68076" name="Rectangle 135">
                  <a:extLst>
                    <a:ext uri="{FF2B5EF4-FFF2-40B4-BE49-F238E27FC236}">
                      <a16:creationId xmlns:a16="http://schemas.microsoft.com/office/drawing/2014/main" id="{32091094-7CDD-8348-90AC-795F09D04F7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7" name="Oval 136">
                  <a:extLst>
                    <a:ext uri="{FF2B5EF4-FFF2-40B4-BE49-F238E27FC236}">
                      <a16:creationId xmlns:a16="http://schemas.microsoft.com/office/drawing/2014/main" id="{58E78C7C-E116-6744-BABA-497982A49E9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0" name="Group 137">
                <a:extLst>
                  <a:ext uri="{FF2B5EF4-FFF2-40B4-BE49-F238E27FC236}">
                    <a16:creationId xmlns:a16="http://schemas.microsoft.com/office/drawing/2014/main" id="{C4092BE5-2019-C04E-AC73-39500834689C}"/>
                  </a:ext>
                </a:extLst>
              </p:cNvPr>
              <p:cNvGrpSpPr>
                <a:grpSpLocks/>
              </p:cNvGrpSpPr>
              <p:nvPr/>
            </p:nvGrpSpPr>
            <p:grpSpPr bwMode="auto">
              <a:xfrm>
                <a:off x="1440" y="1968"/>
                <a:ext cx="192" cy="192"/>
                <a:chOff x="1824" y="1584"/>
                <a:chExt cx="192" cy="192"/>
              </a:xfrm>
            </p:grpSpPr>
            <p:sp>
              <p:nvSpPr>
                <p:cNvPr id="68074" name="Rectangle 138">
                  <a:extLst>
                    <a:ext uri="{FF2B5EF4-FFF2-40B4-BE49-F238E27FC236}">
                      <a16:creationId xmlns:a16="http://schemas.microsoft.com/office/drawing/2014/main" id="{9358E628-56A1-A74A-9235-C9217893B1A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5" name="Oval 139">
                  <a:extLst>
                    <a:ext uri="{FF2B5EF4-FFF2-40B4-BE49-F238E27FC236}">
                      <a16:creationId xmlns:a16="http://schemas.microsoft.com/office/drawing/2014/main" id="{BC37E5E4-E4B4-F44E-9979-509CBFA86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1" name="Group 140">
                <a:extLst>
                  <a:ext uri="{FF2B5EF4-FFF2-40B4-BE49-F238E27FC236}">
                    <a16:creationId xmlns:a16="http://schemas.microsoft.com/office/drawing/2014/main" id="{76D263FF-3E1B-2743-AD72-6CF8FA9DC021}"/>
                  </a:ext>
                </a:extLst>
              </p:cNvPr>
              <p:cNvGrpSpPr>
                <a:grpSpLocks/>
              </p:cNvGrpSpPr>
              <p:nvPr/>
            </p:nvGrpSpPr>
            <p:grpSpPr bwMode="auto">
              <a:xfrm>
                <a:off x="1440" y="2160"/>
                <a:ext cx="192" cy="192"/>
                <a:chOff x="1824" y="1584"/>
                <a:chExt cx="192" cy="192"/>
              </a:xfrm>
            </p:grpSpPr>
            <p:sp>
              <p:nvSpPr>
                <p:cNvPr id="68072" name="Rectangle 141">
                  <a:extLst>
                    <a:ext uri="{FF2B5EF4-FFF2-40B4-BE49-F238E27FC236}">
                      <a16:creationId xmlns:a16="http://schemas.microsoft.com/office/drawing/2014/main" id="{7B6935E6-D418-C045-960D-A4D4AF6B428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3" name="Oval 142">
                  <a:extLst>
                    <a:ext uri="{FF2B5EF4-FFF2-40B4-BE49-F238E27FC236}">
                      <a16:creationId xmlns:a16="http://schemas.microsoft.com/office/drawing/2014/main" id="{CE41A962-198D-A245-82C6-781C39C375C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2" name="Group 143">
                <a:extLst>
                  <a:ext uri="{FF2B5EF4-FFF2-40B4-BE49-F238E27FC236}">
                    <a16:creationId xmlns:a16="http://schemas.microsoft.com/office/drawing/2014/main" id="{6C65AEB2-9270-A44F-B0E1-54EBB7BD172C}"/>
                  </a:ext>
                </a:extLst>
              </p:cNvPr>
              <p:cNvGrpSpPr>
                <a:grpSpLocks/>
              </p:cNvGrpSpPr>
              <p:nvPr/>
            </p:nvGrpSpPr>
            <p:grpSpPr bwMode="auto">
              <a:xfrm>
                <a:off x="1248" y="1584"/>
                <a:ext cx="192" cy="192"/>
                <a:chOff x="1824" y="1584"/>
                <a:chExt cx="192" cy="192"/>
              </a:xfrm>
            </p:grpSpPr>
            <p:sp>
              <p:nvSpPr>
                <p:cNvPr id="68070" name="Rectangle 144">
                  <a:extLst>
                    <a:ext uri="{FF2B5EF4-FFF2-40B4-BE49-F238E27FC236}">
                      <a16:creationId xmlns:a16="http://schemas.microsoft.com/office/drawing/2014/main" id="{7224A242-6CB5-1D4D-A02E-D984E7DC6E0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1" name="Oval 145">
                  <a:extLst>
                    <a:ext uri="{FF2B5EF4-FFF2-40B4-BE49-F238E27FC236}">
                      <a16:creationId xmlns:a16="http://schemas.microsoft.com/office/drawing/2014/main" id="{144AF967-F6BC-2D4D-8C8D-593F44CF7EB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3" name="Group 146">
                <a:extLst>
                  <a:ext uri="{FF2B5EF4-FFF2-40B4-BE49-F238E27FC236}">
                    <a16:creationId xmlns:a16="http://schemas.microsoft.com/office/drawing/2014/main" id="{E3DE64F0-2E0D-1447-92CF-2ED9A71B7344}"/>
                  </a:ext>
                </a:extLst>
              </p:cNvPr>
              <p:cNvGrpSpPr>
                <a:grpSpLocks/>
              </p:cNvGrpSpPr>
              <p:nvPr/>
            </p:nvGrpSpPr>
            <p:grpSpPr bwMode="auto">
              <a:xfrm>
                <a:off x="1248" y="1776"/>
                <a:ext cx="192" cy="192"/>
                <a:chOff x="1824" y="1584"/>
                <a:chExt cx="192" cy="192"/>
              </a:xfrm>
            </p:grpSpPr>
            <p:sp>
              <p:nvSpPr>
                <p:cNvPr id="68068" name="Rectangle 147">
                  <a:extLst>
                    <a:ext uri="{FF2B5EF4-FFF2-40B4-BE49-F238E27FC236}">
                      <a16:creationId xmlns:a16="http://schemas.microsoft.com/office/drawing/2014/main" id="{B0D37D7A-3AB7-3241-81C3-4E84946E9FC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9" name="Oval 148">
                  <a:extLst>
                    <a:ext uri="{FF2B5EF4-FFF2-40B4-BE49-F238E27FC236}">
                      <a16:creationId xmlns:a16="http://schemas.microsoft.com/office/drawing/2014/main" id="{9F492164-9DA6-8E45-BCA4-888ACE3B4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4" name="Group 149">
                <a:extLst>
                  <a:ext uri="{FF2B5EF4-FFF2-40B4-BE49-F238E27FC236}">
                    <a16:creationId xmlns:a16="http://schemas.microsoft.com/office/drawing/2014/main" id="{004F2511-C51E-704D-B752-43C5F1481370}"/>
                  </a:ext>
                </a:extLst>
              </p:cNvPr>
              <p:cNvGrpSpPr>
                <a:grpSpLocks/>
              </p:cNvGrpSpPr>
              <p:nvPr/>
            </p:nvGrpSpPr>
            <p:grpSpPr bwMode="auto">
              <a:xfrm>
                <a:off x="1248" y="1968"/>
                <a:ext cx="192" cy="192"/>
                <a:chOff x="1824" y="1584"/>
                <a:chExt cx="192" cy="192"/>
              </a:xfrm>
            </p:grpSpPr>
            <p:sp>
              <p:nvSpPr>
                <p:cNvPr id="68066" name="Rectangle 150">
                  <a:extLst>
                    <a:ext uri="{FF2B5EF4-FFF2-40B4-BE49-F238E27FC236}">
                      <a16:creationId xmlns:a16="http://schemas.microsoft.com/office/drawing/2014/main" id="{5F86302B-9B0F-6E4E-B546-D0C939AF564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7" name="Oval 151">
                  <a:extLst>
                    <a:ext uri="{FF2B5EF4-FFF2-40B4-BE49-F238E27FC236}">
                      <a16:creationId xmlns:a16="http://schemas.microsoft.com/office/drawing/2014/main" id="{B72C0D2C-0407-004D-BF6D-09D4312EE23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5" name="Group 152">
                <a:extLst>
                  <a:ext uri="{FF2B5EF4-FFF2-40B4-BE49-F238E27FC236}">
                    <a16:creationId xmlns:a16="http://schemas.microsoft.com/office/drawing/2014/main" id="{A66A3758-2634-E94B-8E64-6DFDC5A6739E}"/>
                  </a:ext>
                </a:extLst>
              </p:cNvPr>
              <p:cNvGrpSpPr>
                <a:grpSpLocks/>
              </p:cNvGrpSpPr>
              <p:nvPr/>
            </p:nvGrpSpPr>
            <p:grpSpPr bwMode="auto">
              <a:xfrm>
                <a:off x="1248" y="2160"/>
                <a:ext cx="192" cy="192"/>
                <a:chOff x="1824" y="1584"/>
                <a:chExt cx="192" cy="192"/>
              </a:xfrm>
            </p:grpSpPr>
            <p:sp>
              <p:nvSpPr>
                <p:cNvPr id="68064" name="Rectangle 153">
                  <a:extLst>
                    <a:ext uri="{FF2B5EF4-FFF2-40B4-BE49-F238E27FC236}">
                      <a16:creationId xmlns:a16="http://schemas.microsoft.com/office/drawing/2014/main" id="{C94BB93D-A6BD-C244-BC63-C73F674F9C4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5" name="Oval 154">
                  <a:extLst>
                    <a:ext uri="{FF2B5EF4-FFF2-40B4-BE49-F238E27FC236}">
                      <a16:creationId xmlns:a16="http://schemas.microsoft.com/office/drawing/2014/main" id="{14F698F7-A272-C141-A842-D8041FFE35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6" name="Group 155">
                <a:extLst>
                  <a:ext uri="{FF2B5EF4-FFF2-40B4-BE49-F238E27FC236}">
                    <a16:creationId xmlns:a16="http://schemas.microsoft.com/office/drawing/2014/main" id="{0BBD411C-17D1-DE40-A98C-A8C7B76142C3}"/>
                  </a:ext>
                </a:extLst>
              </p:cNvPr>
              <p:cNvGrpSpPr>
                <a:grpSpLocks/>
              </p:cNvGrpSpPr>
              <p:nvPr/>
            </p:nvGrpSpPr>
            <p:grpSpPr bwMode="auto">
              <a:xfrm>
                <a:off x="1056" y="1584"/>
                <a:ext cx="192" cy="192"/>
                <a:chOff x="1824" y="1584"/>
                <a:chExt cx="192" cy="192"/>
              </a:xfrm>
            </p:grpSpPr>
            <p:sp>
              <p:nvSpPr>
                <p:cNvPr id="68062" name="Rectangle 156">
                  <a:extLst>
                    <a:ext uri="{FF2B5EF4-FFF2-40B4-BE49-F238E27FC236}">
                      <a16:creationId xmlns:a16="http://schemas.microsoft.com/office/drawing/2014/main" id="{ED92C6C4-A64B-B149-903A-918E26667CC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3" name="Oval 157">
                  <a:extLst>
                    <a:ext uri="{FF2B5EF4-FFF2-40B4-BE49-F238E27FC236}">
                      <a16:creationId xmlns:a16="http://schemas.microsoft.com/office/drawing/2014/main" id="{3893829D-2DFD-9346-86B0-3C287AD4378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7" name="Group 158">
                <a:extLst>
                  <a:ext uri="{FF2B5EF4-FFF2-40B4-BE49-F238E27FC236}">
                    <a16:creationId xmlns:a16="http://schemas.microsoft.com/office/drawing/2014/main" id="{970B6BA1-546F-2443-AA33-7013BC82CEF5}"/>
                  </a:ext>
                </a:extLst>
              </p:cNvPr>
              <p:cNvGrpSpPr>
                <a:grpSpLocks/>
              </p:cNvGrpSpPr>
              <p:nvPr/>
            </p:nvGrpSpPr>
            <p:grpSpPr bwMode="auto">
              <a:xfrm>
                <a:off x="1056" y="1776"/>
                <a:ext cx="192" cy="192"/>
                <a:chOff x="1824" y="1584"/>
                <a:chExt cx="192" cy="192"/>
              </a:xfrm>
            </p:grpSpPr>
            <p:sp>
              <p:nvSpPr>
                <p:cNvPr id="68060" name="Rectangle 159">
                  <a:extLst>
                    <a:ext uri="{FF2B5EF4-FFF2-40B4-BE49-F238E27FC236}">
                      <a16:creationId xmlns:a16="http://schemas.microsoft.com/office/drawing/2014/main" id="{521E5139-E1D9-BA42-8113-F2AC84E0EF2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1" name="Oval 160">
                  <a:extLst>
                    <a:ext uri="{FF2B5EF4-FFF2-40B4-BE49-F238E27FC236}">
                      <a16:creationId xmlns:a16="http://schemas.microsoft.com/office/drawing/2014/main" id="{FA8065A1-D15D-8449-9315-93E260EF448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8" name="Group 161">
                <a:extLst>
                  <a:ext uri="{FF2B5EF4-FFF2-40B4-BE49-F238E27FC236}">
                    <a16:creationId xmlns:a16="http://schemas.microsoft.com/office/drawing/2014/main" id="{3B1FD3D7-639A-6647-BB91-228B7CAF394B}"/>
                  </a:ext>
                </a:extLst>
              </p:cNvPr>
              <p:cNvGrpSpPr>
                <a:grpSpLocks/>
              </p:cNvGrpSpPr>
              <p:nvPr/>
            </p:nvGrpSpPr>
            <p:grpSpPr bwMode="auto">
              <a:xfrm>
                <a:off x="1056" y="1968"/>
                <a:ext cx="192" cy="192"/>
                <a:chOff x="1824" y="1584"/>
                <a:chExt cx="192" cy="192"/>
              </a:xfrm>
            </p:grpSpPr>
            <p:sp>
              <p:nvSpPr>
                <p:cNvPr id="68058" name="Rectangle 162">
                  <a:extLst>
                    <a:ext uri="{FF2B5EF4-FFF2-40B4-BE49-F238E27FC236}">
                      <a16:creationId xmlns:a16="http://schemas.microsoft.com/office/drawing/2014/main" id="{316D8635-2851-9B4B-BCA0-F50D0141912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9" name="Oval 163">
                  <a:extLst>
                    <a:ext uri="{FF2B5EF4-FFF2-40B4-BE49-F238E27FC236}">
                      <a16:creationId xmlns:a16="http://schemas.microsoft.com/office/drawing/2014/main" id="{CA1BEDA9-D8D9-B842-B585-0CFBCE926A2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9" name="Group 164">
                <a:extLst>
                  <a:ext uri="{FF2B5EF4-FFF2-40B4-BE49-F238E27FC236}">
                    <a16:creationId xmlns:a16="http://schemas.microsoft.com/office/drawing/2014/main" id="{060E657A-8ED9-EB48-AC88-4D664F92488B}"/>
                  </a:ext>
                </a:extLst>
              </p:cNvPr>
              <p:cNvGrpSpPr>
                <a:grpSpLocks/>
              </p:cNvGrpSpPr>
              <p:nvPr/>
            </p:nvGrpSpPr>
            <p:grpSpPr bwMode="auto">
              <a:xfrm>
                <a:off x="1056" y="2160"/>
                <a:ext cx="192" cy="192"/>
                <a:chOff x="1824" y="1584"/>
                <a:chExt cx="192" cy="192"/>
              </a:xfrm>
            </p:grpSpPr>
            <p:sp>
              <p:nvSpPr>
                <p:cNvPr id="68056" name="Rectangle 165">
                  <a:extLst>
                    <a:ext uri="{FF2B5EF4-FFF2-40B4-BE49-F238E27FC236}">
                      <a16:creationId xmlns:a16="http://schemas.microsoft.com/office/drawing/2014/main" id="{BDF074D4-8414-6949-A2C8-935F0540DCD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7" name="Oval 166">
                  <a:extLst>
                    <a:ext uri="{FF2B5EF4-FFF2-40B4-BE49-F238E27FC236}">
                      <a16:creationId xmlns:a16="http://schemas.microsoft.com/office/drawing/2014/main" id="{05971A2D-02D4-2540-A571-F603FACAB0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0" name="Group 167">
                <a:extLst>
                  <a:ext uri="{FF2B5EF4-FFF2-40B4-BE49-F238E27FC236}">
                    <a16:creationId xmlns:a16="http://schemas.microsoft.com/office/drawing/2014/main" id="{7819EC0B-E199-D147-803E-3B2DC23BF97A}"/>
                  </a:ext>
                </a:extLst>
              </p:cNvPr>
              <p:cNvGrpSpPr>
                <a:grpSpLocks/>
              </p:cNvGrpSpPr>
              <p:nvPr/>
            </p:nvGrpSpPr>
            <p:grpSpPr bwMode="auto">
              <a:xfrm>
                <a:off x="864" y="1584"/>
                <a:ext cx="192" cy="192"/>
                <a:chOff x="1824" y="1584"/>
                <a:chExt cx="192" cy="192"/>
              </a:xfrm>
            </p:grpSpPr>
            <p:sp>
              <p:nvSpPr>
                <p:cNvPr id="68054" name="Rectangle 168">
                  <a:extLst>
                    <a:ext uri="{FF2B5EF4-FFF2-40B4-BE49-F238E27FC236}">
                      <a16:creationId xmlns:a16="http://schemas.microsoft.com/office/drawing/2014/main" id="{D6C7CAF3-7C5A-1A47-8261-CEB8884084A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5" name="Oval 169">
                  <a:extLst>
                    <a:ext uri="{FF2B5EF4-FFF2-40B4-BE49-F238E27FC236}">
                      <a16:creationId xmlns:a16="http://schemas.microsoft.com/office/drawing/2014/main" id="{DA0B0D05-CDD3-9C49-945B-EC7BA00EA6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1" name="Group 170">
                <a:extLst>
                  <a:ext uri="{FF2B5EF4-FFF2-40B4-BE49-F238E27FC236}">
                    <a16:creationId xmlns:a16="http://schemas.microsoft.com/office/drawing/2014/main" id="{F58A2595-9615-274E-9AF3-446583314E15}"/>
                  </a:ext>
                </a:extLst>
              </p:cNvPr>
              <p:cNvGrpSpPr>
                <a:grpSpLocks/>
              </p:cNvGrpSpPr>
              <p:nvPr/>
            </p:nvGrpSpPr>
            <p:grpSpPr bwMode="auto">
              <a:xfrm>
                <a:off x="864" y="1776"/>
                <a:ext cx="192" cy="192"/>
                <a:chOff x="1824" y="1584"/>
                <a:chExt cx="192" cy="192"/>
              </a:xfrm>
            </p:grpSpPr>
            <p:sp>
              <p:nvSpPr>
                <p:cNvPr id="68052" name="Rectangle 171">
                  <a:extLst>
                    <a:ext uri="{FF2B5EF4-FFF2-40B4-BE49-F238E27FC236}">
                      <a16:creationId xmlns:a16="http://schemas.microsoft.com/office/drawing/2014/main" id="{4A4BFE0F-8460-DF4B-AB07-8E5622EA5D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3" name="Oval 172">
                  <a:extLst>
                    <a:ext uri="{FF2B5EF4-FFF2-40B4-BE49-F238E27FC236}">
                      <a16:creationId xmlns:a16="http://schemas.microsoft.com/office/drawing/2014/main" id="{AFC0301D-1780-094E-88F7-8F9FCBD6DC9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2" name="Group 173">
                <a:extLst>
                  <a:ext uri="{FF2B5EF4-FFF2-40B4-BE49-F238E27FC236}">
                    <a16:creationId xmlns:a16="http://schemas.microsoft.com/office/drawing/2014/main" id="{59E1029E-78A1-4840-B979-13A6027F82A7}"/>
                  </a:ext>
                </a:extLst>
              </p:cNvPr>
              <p:cNvGrpSpPr>
                <a:grpSpLocks/>
              </p:cNvGrpSpPr>
              <p:nvPr/>
            </p:nvGrpSpPr>
            <p:grpSpPr bwMode="auto">
              <a:xfrm>
                <a:off x="864" y="1968"/>
                <a:ext cx="192" cy="192"/>
                <a:chOff x="1824" y="1584"/>
                <a:chExt cx="192" cy="192"/>
              </a:xfrm>
            </p:grpSpPr>
            <p:sp>
              <p:nvSpPr>
                <p:cNvPr id="68050" name="Rectangle 174">
                  <a:extLst>
                    <a:ext uri="{FF2B5EF4-FFF2-40B4-BE49-F238E27FC236}">
                      <a16:creationId xmlns:a16="http://schemas.microsoft.com/office/drawing/2014/main" id="{6A4A84C3-3CD4-6146-ACC5-F7DB87BF627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1" name="Oval 175">
                  <a:extLst>
                    <a:ext uri="{FF2B5EF4-FFF2-40B4-BE49-F238E27FC236}">
                      <a16:creationId xmlns:a16="http://schemas.microsoft.com/office/drawing/2014/main" id="{985F890B-4E47-3144-9171-B8EA8D7A758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3" name="Group 176">
                <a:extLst>
                  <a:ext uri="{FF2B5EF4-FFF2-40B4-BE49-F238E27FC236}">
                    <a16:creationId xmlns:a16="http://schemas.microsoft.com/office/drawing/2014/main" id="{FCD2152B-898B-9D4C-8C7B-113A2F044778}"/>
                  </a:ext>
                </a:extLst>
              </p:cNvPr>
              <p:cNvGrpSpPr>
                <a:grpSpLocks/>
              </p:cNvGrpSpPr>
              <p:nvPr/>
            </p:nvGrpSpPr>
            <p:grpSpPr bwMode="auto">
              <a:xfrm>
                <a:off x="864" y="2160"/>
                <a:ext cx="192" cy="192"/>
                <a:chOff x="1824" y="1584"/>
                <a:chExt cx="192" cy="192"/>
              </a:xfrm>
            </p:grpSpPr>
            <p:sp>
              <p:nvSpPr>
                <p:cNvPr id="68048" name="Rectangle 177">
                  <a:extLst>
                    <a:ext uri="{FF2B5EF4-FFF2-40B4-BE49-F238E27FC236}">
                      <a16:creationId xmlns:a16="http://schemas.microsoft.com/office/drawing/2014/main" id="{62B55550-A8C3-484F-9ED0-1090A23D607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9" name="Oval 178">
                  <a:extLst>
                    <a:ext uri="{FF2B5EF4-FFF2-40B4-BE49-F238E27FC236}">
                      <a16:creationId xmlns:a16="http://schemas.microsoft.com/office/drawing/2014/main" id="{32A07995-7E34-E346-80E5-D6688D061B8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4" name="Group 179">
                <a:extLst>
                  <a:ext uri="{FF2B5EF4-FFF2-40B4-BE49-F238E27FC236}">
                    <a16:creationId xmlns:a16="http://schemas.microsoft.com/office/drawing/2014/main" id="{660C6857-7FCA-2648-9760-5FCAFE2D19EB}"/>
                  </a:ext>
                </a:extLst>
              </p:cNvPr>
              <p:cNvGrpSpPr>
                <a:grpSpLocks/>
              </p:cNvGrpSpPr>
              <p:nvPr/>
            </p:nvGrpSpPr>
            <p:grpSpPr bwMode="auto">
              <a:xfrm>
                <a:off x="672" y="1584"/>
                <a:ext cx="192" cy="192"/>
                <a:chOff x="1824" y="1584"/>
                <a:chExt cx="192" cy="192"/>
              </a:xfrm>
            </p:grpSpPr>
            <p:sp>
              <p:nvSpPr>
                <p:cNvPr id="68046" name="Rectangle 180">
                  <a:extLst>
                    <a:ext uri="{FF2B5EF4-FFF2-40B4-BE49-F238E27FC236}">
                      <a16:creationId xmlns:a16="http://schemas.microsoft.com/office/drawing/2014/main" id="{BEE87C68-0D42-8847-A58F-F4C90F45B2E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7" name="Oval 181">
                  <a:extLst>
                    <a:ext uri="{FF2B5EF4-FFF2-40B4-BE49-F238E27FC236}">
                      <a16:creationId xmlns:a16="http://schemas.microsoft.com/office/drawing/2014/main" id="{2FF70C16-A066-984B-A1D6-44F8E4F31F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5" name="Group 182">
                <a:extLst>
                  <a:ext uri="{FF2B5EF4-FFF2-40B4-BE49-F238E27FC236}">
                    <a16:creationId xmlns:a16="http://schemas.microsoft.com/office/drawing/2014/main" id="{BA3C2090-E729-DA45-9601-16CCF106B503}"/>
                  </a:ext>
                </a:extLst>
              </p:cNvPr>
              <p:cNvGrpSpPr>
                <a:grpSpLocks/>
              </p:cNvGrpSpPr>
              <p:nvPr/>
            </p:nvGrpSpPr>
            <p:grpSpPr bwMode="auto">
              <a:xfrm>
                <a:off x="672" y="1776"/>
                <a:ext cx="192" cy="192"/>
                <a:chOff x="1824" y="1584"/>
                <a:chExt cx="192" cy="192"/>
              </a:xfrm>
            </p:grpSpPr>
            <p:sp>
              <p:nvSpPr>
                <p:cNvPr id="68044" name="Rectangle 183">
                  <a:extLst>
                    <a:ext uri="{FF2B5EF4-FFF2-40B4-BE49-F238E27FC236}">
                      <a16:creationId xmlns:a16="http://schemas.microsoft.com/office/drawing/2014/main" id="{1F466912-7C22-B441-A6C2-9317D38AC7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5" name="Oval 184">
                  <a:extLst>
                    <a:ext uri="{FF2B5EF4-FFF2-40B4-BE49-F238E27FC236}">
                      <a16:creationId xmlns:a16="http://schemas.microsoft.com/office/drawing/2014/main" id="{FA4CB5B3-6410-AD4E-82D5-353FDFD931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6" name="Group 185">
                <a:extLst>
                  <a:ext uri="{FF2B5EF4-FFF2-40B4-BE49-F238E27FC236}">
                    <a16:creationId xmlns:a16="http://schemas.microsoft.com/office/drawing/2014/main" id="{D898F1A2-A76A-D749-80FA-60E8CA907BB8}"/>
                  </a:ext>
                </a:extLst>
              </p:cNvPr>
              <p:cNvGrpSpPr>
                <a:grpSpLocks/>
              </p:cNvGrpSpPr>
              <p:nvPr/>
            </p:nvGrpSpPr>
            <p:grpSpPr bwMode="auto">
              <a:xfrm>
                <a:off x="672" y="1968"/>
                <a:ext cx="192" cy="192"/>
                <a:chOff x="1824" y="1584"/>
                <a:chExt cx="192" cy="192"/>
              </a:xfrm>
            </p:grpSpPr>
            <p:sp>
              <p:nvSpPr>
                <p:cNvPr id="68042" name="Rectangle 186">
                  <a:extLst>
                    <a:ext uri="{FF2B5EF4-FFF2-40B4-BE49-F238E27FC236}">
                      <a16:creationId xmlns:a16="http://schemas.microsoft.com/office/drawing/2014/main" id="{8A5BAA65-D39C-704A-9101-B450E8AD06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3" name="Oval 187">
                  <a:extLst>
                    <a:ext uri="{FF2B5EF4-FFF2-40B4-BE49-F238E27FC236}">
                      <a16:creationId xmlns:a16="http://schemas.microsoft.com/office/drawing/2014/main" id="{349DD7C5-9C0F-634D-956F-B2FC300FCA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7" name="Group 188">
                <a:extLst>
                  <a:ext uri="{FF2B5EF4-FFF2-40B4-BE49-F238E27FC236}">
                    <a16:creationId xmlns:a16="http://schemas.microsoft.com/office/drawing/2014/main" id="{1E5EB8DA-A196-5C46-9546-90C5380C0595}"/>
                  </a:ext>
                </a:extLst>
              </p:cNvPr>
              <p:cNvGrpSpPr>
                <a:grpSpLocks/>
              </p:cNvGrpSpPr>
              <p:nvPr/>
            </p:nvGrpSpPr>
            <p:grpSpPr bwMode="auto">
              <a:xfrm>
                <a:off x="672" y="2160"/>
                <a:ext cx="192" cy="192"/>
                <a:chOff x="1824" y="1584"/>
                <a:chExt cx="192" cy="192"/>
              </a:xfrm>
            </p:grpSpPr>
            <p:sp>
              <p:nvSpPr>
                <p:cNvPr id="68040" name="Rectangle 189">
                  <a:extLst>
                    <a:ext uri="{FF2B5EF4-FFF2-40B4-BE49-F238E27FC236}">
                      <a16:creationId xmlns:a16="http://schemas.microsoft.com/office/drawing/2014/main" id="{F2BC9188-414A-6541-86A2-6217DF07F9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1" name="Oval 190">
                  <a:extLst>
                    <a:ext uri="{FF2B5EF4-FFF2-40B4-BE49-F238E27FC236}">
                      <a16:creationId xmlns:a16="http://schemas.microsoft.com/office/drawing/2014/main" id="{80A25F8E-0E53-9148-B0BD-0A6B33CEF2CA}"/>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8" name="Group 191">
                <a:extLst>
                  <a:ext uri="{FF2B5EF4-FFF2-40B4-BE49-F238E27FC236}">
                    <a16:creationId xmlns:a16="http://schemas.microsoft.com/office/drawing/2014/main" id="{06537AA3-6984-9D46-B33F-5A2AC6B1AB31}"/>
                  </a:ext>
                </a:extLst>
              </p:cNvPr>
              <p:cNvGrpSpPr>
                <a:grpSpLocks/>
              </p:cNvGrpSpPr>
              <p:nvPr/>
            </p:nvGrpSpPr>
            <p:grpSpPr bwMode="auto">
              <a:xfrm>
                <a:off x="480" y="1584"/>
                <a:ext cx="192" cy="192"/>
                <a:chOff x="1824" y="1584"/>
                <a:chExt cx="192" cy="192"/>
              </a:xfrm>
            </p:grpSpPr>
            <p:sp>
              <p:nvSpPr>
                <p:cNvPr id="68038" name="Rectangle 192">
                  <a:extLst>
                    <a:ext uri="{FF2B5EF4-FFF2-40B4-BE49-F238E27FC236}">
                      <a16:creationId xmlns:a16="http://schemas.microsoft.com/office/drawing/2014/main" id="{86409102-5BA6-7649-9064-F59C92968F6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9" name="Oval 193">
                  <a:extLst>
                    <a:ext uri="{FF2B5EF4-FFF2-40B4-BE49-F238E27FC236}">
                      <a16:creationId xmlns:a16="http://schemas.microsoft.com/office/drawing/2014/main" id="{5D79BCC5-67A5-904F-85C1-52DC9C2ADB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9" name="Group 194">
                <a:extLst>
                  <a:ext uri="{FF2B5EF4-FFF2-40B4-BE49-F238E27FC236}">
                    <a16:creationId xmlns:a16="http://schemas.microsoft.com/office/drawing/2014/main" id="{45663803-FB75-6A41-8A0A-B31FA1141862}"/>
                  </a:ext>
                </a:extLst>
              </p:cNvPr>
              <p:cNvGrpSpPr>
                <a:grpSpLocks/>
              </p:cNvGrpSpPr>
              <p:nvPr/>
            </p:nvGrpSpPr>
            <p:grpSpPr bwMode="auto">
              <a:xfrm>
                <a:off x="480" y="1776"/>
                <a:ext cx="192" cy="192"/>
                <a:chOff x="1824" y="1584"/>
                <a:chExt cx="192" cy="192"/>
              </a:xfrm>
            </p:grpSpPr>
            <p:sp>
              <p:nvSpPr>
                <p:cNvPr id="68036" name="Rectangle 195">
                  <a:extLst>
                    <a:ext uri="{FF2B5EF4-FFF2-40B4-BE49-F238E27FC236}">
                      <a16:creationId xmlns:a16="http://schemas.microsoft.com/office/drawing/2014/main" id="{62B9B19B-3261-7F45-9E82-35FC522DD66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7" name="Oval 196">
                  <a:extLst>
                    <a:ext uri="{FF2B5EF4-FFF2-40B4-BE49-F238E27FC236}">
                      <a16:creationId xmlns:a16="http://schemas.microsoft.com/office/drawing/2014/main" id="{632138C2-2A00-5B45-BBDB-2CA47A3059F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0" name="Group 197">
                <a:extLst>
                  <a:ext uri="{FF2B5EF4-FFF2-40B4-BE49-F238E27FC236}">
                    <a16:creationId xmlns:a16="http://schemas.microsoft.com/office/drawing/2014/main" id="{92EBDD30-621C-0A4E-BF0C-7EA14C80FDCC}"/>
                  </a:ext>
                </a:extLst>
              </p:cNvPr>
              <p:cNvGrpSpPr>
                <a:grpSpLocks/>
              </p:cNvGrpSpPr>
              <p:nvPr/>
            </p:nvGrpSpPr>
            <p:grpSpPr bwMode="auto">
              <a:xfrm>
                <a:off x="480" y="1968"/>
                <a:ext cx="192" cy="192"/>
                <a:chOff x="1824" y="1584"/>
                <a:chExt cx="192" cy="192"/>
              </a:xfrm>
            </p:grpSpPr>
            <p:sp>
              <p:nvSpPr>
                <p:cNvPr id="68034" name="Rectangle 198">
                  <a:extLst>
                    <a:ext uri="{FF2B5EF4-FFF2-40B4-BE49-F238E27FC236}">
                      <a16:creationId xmlns:a16="http://schemas.microsoft.com/office/drawing/2014/main" id="{9C1F77C0-D034-A448-A11E-E5D017D921D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5" name="Oval 199">
                  <a:extLst>
                    <a:ext uri="{FF2B5EF4-FFF2-40B4-BE49-F238E27FC236}">
                      <a16:creationId xmlns:a16="http://schemas.microsoft.com/office/drawing/2014/main" id="{9E8F3FB6-8B46-C342-AAC9-3458896D01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1" name="Group 200">
                <a:extLst>
                  <a:ext uri="{FF2B5EF4-FFF2-40B4-BE49-F238E27FC236}">
                    <a16:creationId xmlns:a16="http://schemas.microsoft.com/office/drawing/2014/main" id="{73B43E4F-AEF8-3948-BCF1-4259783778FD}"/>
                  </a:ext>
                </a:extLst>
              </p:cNvPr>
              <p:cNvGrpSpPr>
                <a:grpSpLocks/>
              </p:cNvGrpSpPr>
              <p:nvPr/>
            </p:nvGrpSpPr>
            <p:grpSpPr bwMode="auto">
              <a:xfrm>
                <a:off x="480" y="2160"/>
                <a:ext cx="192" cy="192"/>
                <a:chOff x="1824" y="1584"/>
                <a:chExt cx="192" cy="192"/>
              </a:xfrm>
            </p:grpSpPr>
            <p:sp>
              <p:nvSpPr>
                <p:cNvPr id="68032" name="Rectangle 201">
                  <a:extLst>
                    <a:ext uri="{FF2B5EF4-FFF2-40B4-BE49-F238E27FC236}">
                      <a16:creationId xmlns:a16="http://schemas.microsoft.com/office/drawing/2014/main" id="{BA089FFE-E20E-FC43-9E45-D27BBD74DDE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3" name="Oval 202">
                  <a:extLst>
                    <a:ext uri="{FF2B5EF4-FFF2-40B4-BE49-F238E27FC236}">
                      <a16:creationId xmlns:a16="http://schemas.microsoft.com/office/drawing/2014/main" id="{D4C1DAFA-0A79-5244-8ED9-069B5F10C46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998" name="AutoShape 203">
              <a:extLst>
                <a:ext uri="{FF2B5EF4-FFF2-40B4-BE49-F238E27FC236}">
                  <a16:creationId xmlns:a16="http://schemas.microsoft.com/office/drawing/2014/main" id="{95CFC143-B292-2A4F-B532-FA954C842FAC}"/>
                </a:ext>
              </a:extLst>
            </p:cNvPr>
            <p:cNvSpPr>
              <a:spLocks noChangeArrowheads="1"/>
            </p:cNvSpPr>
            <p:nvPr/>
          </p:nvSpPr>
          <p:spPr bwMode="auto">
            <a:xfrm>
              <a:off x="432" y="1376"/>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W0</a:t>
              </a:r>
            </a:p>
          </p:txBody>
        </p:sp>
      </p:grpSp>
      <p:grpSp>
        <p:nvGrpSpPr>
          <p:cNvPr id="43529" name="Group 204">
            <a:extLst>
              <a:ext uri="{FF2B5EF4-FFF2-40B4-BE49-F238E27FC236}">
                <a16:creationId xmlns:a16="http://schemas.microsoft.com/office/drawing/2014/main" id="{AB3EFB1D-5592-2241-B96B-64ADEE505D10}"/>
              </a:ext>
            </a:extLst>
          </p:cNvPr>
          <p:cNvGrpSpPr>
            <a:grpSpLocks/>
          </p:cNvGrpSpPr>
          <p:nvPr/>
        </p:nvGrpSpPr>
        <p:grpSpPr bwMode="auto">
          <a:xfrm>
            <a:off x="3200400" y="2674938"/>
            <a:ext cx="3200400" cy="1598612"/>
            <a:chOff x="2016" y="1537"/>
            <a:chExt cx="2016" cy="1007"/>
          </a:xfrm>
        </p:grpSpPr>
        <p:grpSp>
          <p:nvGrpSpPr>
            <p:cNvPr id="67898" name="Group 205">
              <a:extLst>
                <a:ext uri="{FF2B5EF4-FFF2-40B4-BE49-F238E27FC236}">
                  <a16:creationId xmlns:a16="http://schemas.microsoft.com/office/drawing/2014/main" id="{E9CD91FC-525B-9C41-A425-C41A6B2E8057}"/>
                </a:ext>
              </a:extLst>
            </p:cNvPr>
            <p:cNvGrpSpPr>
              <a:grpSpLocks/>
            </p:cNvGrpSpPr>
            <p:nvPr/>
          </p:nvGrpSpPr>
          <p:grpSpPr bwMode="auto">
            <a:xfrm>
              <a:off x="2496" y="1776"/>
              <a:ext cx="1536" cy="768"/>
              <a:chOff x="2016" y="1776"/>
              <a:chExt cx="1536" cy="768"/>
            </a:xfrm>
          </p:grpSpPr>
          <p:grpSp>
            <p:nvGrpSpPr>
              <p:cNvPr id="67900" name="Group 206">
                <a:extLst>
                  <a:ext uri="{FF2B5EF4-FFF2-40B4-BE49-F238E27FC236}">
                    <a16:creationId xmlns:a16="http://schemas.microsoft.com/office/drawing/2014/main" id="{B8035DBD-3641-8B4B-AD10-695DAB4AB863}"/>
                  </a:ext>
                </a:extLst>
              </p:cNvPr>
              <p:cNvGrpSpPr>
                <a:grpSpLocks/>
              </p:cNvGrpSpPr>
              <p:nvPr/>
            </p:nvGrpSpPr>
            <p:grpSpPr bwMode="auto">
              <a:xfrm>
                <a:off x="2016" y="1776"/>
                <a:ext cx="192" cy="192"/>
                <a:chOff x="2016" y="1776"/>
                <a:chExt cx="192" cy="192"/>
              </a:xfrm>
            </p:grpSpPr>
            <p:sp>
              <p:nvSpPr>
                <p:cNvPr id="67995" name="Rectangle 207">
                  <a:extLst>
                    <a:ext uri="{FF2B5EF4-FFF2-40B4-BE49-F238E27FC236}">
                      <a16:creationId xmlns:a16="http://schemas.microsoft.com/office/drawing/2014/main" id="{8FFCC455-5C86-8949-899C-1841E04BDF4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6" name="Freeform 208">
                  <a:extLst>
                    <a:ext uri="{FF2B5EF4-FFF2-40B4-BE49-F238E27FC236}">
                      <a16:creationId xmlns:a16="http://schemas.microsoft.com/office/drawing/2014/main" id="{F664F021-93D7-8B45-8A82-7F921EB42E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901" name="Rectangle 209">
                <a:extLst>
                  <a:ext uri="{FF2B5EF4-FFF2-40B4-BE49-F238E27FC236}">
                    <a16:creationId xmlns:a16="http://schemas.microsoft.com/office/drawing/2014/main" id="{0FC47C07-2CEB-B941-A4D2-6A181B9F676B}"/>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902" name="Group 210">
                <a:extLst>
                  <a:ext uri="{FF2B5EF4-FFF2-40B4-BE49-F238E27FC236}">
                    <a16:creationId xmlns:a16="http://schemas.microsoft.com/office/drawing/2014/main" id="{C40E3939-883B-E448-A02B-2F489381747E}"/>
                  </a:ext>
                </a:extLst>
              </p:cNvPr>
              <p:cNvGrpSpPr>
                <a:grpSpLocks/>
              </p:cNvGrpSpPr>
              <p:nvPr/>
            </p:nvGrpSpPr>
            <p:grpSpPr bwMode="auto">
              <a:xfrm>
                <a:off x="2016" y="1968"/>
                <a:ext cx="192" cy="192"/>
                <a:chOff x="2016" y="1776"/>
                <a:chExt cx="192" cy="192"/>
              </a:xfrm>
            </p:grpSpPr>
            <p:sp>
              <p:nvSpPr>
                <p:cNvPr id="67993" name="Rectangle 211">
                  <a:extLst>
                    <a:ext uri="{FF2B5EF4-FFF2-40B4-BE49-F238E27FC236}">
                      <a16:creationId xmlns:a16="http://schemas.microsoft.com/office/drawing/2014/main" id="{199572F5-138F-1440-ADC6-2AE5E7BC76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4" name="Freeform 212">
                  <a:extLst>
                    <a:ext uri="{FF2B5EF4-FFF2-40B4-BE49-F238E27FC236}">
                      <a16:creationId xmlns:a16="http://schemas.microsoft.com/office/drawing/2014/main" id="{9A7B972D-F952-8D49-A245-487EDAAD79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3" name="Group 213">
                <a:extLst>
                  <a:ext uri="{FF2B5EF4-FFF2-40B4-BE49-F238E27FC236}">
                    <a16:creationId xmlns:a16="http://schemas.microsoft.com/office/drawing/2014/main" id="{C94EB3DC-DDE0-B641-B3C0-BE78A7A9802F}"/>
                  </a:ext>
                </a:extLst>
              </p:cNvPr>
              <p:cNvGrpSpPr>
                <a:grpSpLocks/>
              </p:cNvGrpSpPr>
              <p:nvPr/>
            </p:nvGrpSpPr>
            <p:grpSpPr bwMode="auto">
              <a:xfrm>
                <a:off x="2016" y="2160"/>
                <a:ext cx="192" cy="192"/>
                <a:chOff x="2016" y="1776"/>
                <a:chExt cx="192" cy="192"/>
              </a:xfrm>
            </p:grpSpPr>
            <p:sp>
              <p:nvSpPr>
                <p:cNvPr id="67991" name="Rectangle 214">
                  <a:extLst>
                    <a:ext uri="{FF2B5EF4-FFF2-40B4-BE49-F238E27FC236}">
                      <a16:creationId xmlns:a16="http://schemas.microsoft.com/office/drawing/2014/main" id="{07A0514D-FF2F-7440-9DEF-591884DD9E7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2" name="Freeform 215">
                  <a:extLst>
                    <a:ext uri="{FF2B5EF4-FFF2-40B4-BE49-F238E27FC236}">
                      <a16:creationId xmlns:a16="http://schemas.microsoft.com/office/drawing/2014/main" id="{791A609C-38EE-D243-8EF5-AA41170097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4" name="Group 216">
                <a:extLst>
                  <a:ext uri="{FF2B5EF4-FFF2-40B4-BE49-F238E27FC236}">
                    <a16:creationId xmlns:a16="http://schemas.microsoft.com/office/drawing/2014/main" id="{0632C06B-8292-DC46-AD88-5F99FF228DD3}"/>
                  </a:ext>
                </a:extLst>
              </p:cNvPr>
              <p:cNvGrpSpPr>
                <a:grpSpLocks/>
              </p:cNvGrpSpPr>
              <p:nvPr/>
            </p:nvGrpSpPr>
            <p:grpSpPr bwMode="auto">
              <a:xfrm>
                <a:off x="2016" y="2352"/>
                <a:ext cx="192" cy="192"/>
                <a:chOff x="2016" y="1776"/>
                <a:chExt cx="192" cy="192"/>
              </a:xfrm>
            </p:grpSpPr>
            <p:sp>
              <p:nvSpPr>
                <p:cNvPr id="67989" name="Rectangle 217">
                  <a:extLst>
                    <a:ext uri="{FF2B5EF4-FFF2-40B4-BE49-F238E27FC236}">
                      <a16:creationId xmlns:a16="http://schemas.microsoft.com/office/drawing/2014/main" id="{C164A965-9C65-2940-B811-940BC83AEC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0" name="Freeform 218">
                  <a:extLst>
                    <a:ext uri="{FF2B5EF4-FFF2-40B4-BE49-F238E27FC236}">
                      <a16:creationId xmlns:a16="http://schemas.microsoft.com/office/drawing/2014/main" id="{413CF3EF-2A15-DC49-9FA5-63EC884F936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5" name="Group 219">
                <a:extLst>
                  <a:ext uri="{FF2B5EF4-FFF2-40B4-BE49-F238E27FC236}">
                    <a16:creationId xmlns:a16="http://schemas.microsoft.com/office/drawing/2014/main" id="{13629F8B-3B46-794A-827A-63F5A5A8B82E}"/>
                  </a:ext>
                </a:extLst>
              </p:cNvPr>
              <p:cNvGrpSpPr>
                <a:grpSpLocks/>
              </p:cNvGrpSpPr>
              <p:nvPr/>
            </p:nvGrpSpPr>
            <p:grpSpPr bwMode="auto">
              <a:xfrm>
                <a:off x="2208" y="1776"/>
                <a:ext cx="192" cy="192"/>
                <a:chOff x="2016" y="1776"/>
                <a:chExt cx="192" cy="192"/>
              </a:xfrm>
            </p:grpSpPr>
            <p:sp>
              <p:nvSpPr>
                <p:cNvPr id="67987" name="Rectangle 220">
                  <a:extLst>
                    <a:ext uri="{FF2B5EF4-FFF2-40B4-BE49-F238E27FC236}">
                      <a16:creationId xmlns:a16="http://schemas.microsoft.com/office/drawing/2014/main" id="{7B9F048D-A712-434D-945C-7D4AD54F9C3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8" name="Freeform 221">
                  <a:extLst>
                    <a:ext uri="{FF2B5EF4-FFF2-40B4-BE49-F238E27FC236}">
                      <a16:creationId xmlns:a16="http://schemas.microsoft.com/office/drawing/2014/main" id="{3BFF839F-B8C7-2948-AA50-5F7FB9F33E9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6" name="Group 222">
                <a:extLst>
                  <a:ext uri="{FF2B5EF4-FFF2-40B4-BE49-F238E27FC236}">
                    <a16:creationId xmlns:a16="http://schemas.microsoft.com/office/drawing/2014/main" id="{9D95328B-2EFB-7949-A445-678CB03D28CA}"/>
                  </a:ext>
                </a:extLst>
              </p:cNvPr>
              <p:cNvGrpSpPr>
                <a:grpSpLocks/>
              </p:cNvGrpSpPr>
              <p:nvPr/>
            </p:nvGrpSpPr>
            <p:grpSpPr bwMode="auto">
              <a:xfrm>
                <a:off x="2208" y="1968"/>
                <a:ext cx="192" cy="192"/>
                <a:chOff x="2016" y="1776"/>
                <a:chExt cx="192" cy="192"/>
              </a:xfrm>
            </p:grpSpPr>
            <p:sp>
              <p:nvSpPr>
                <p:cNvPr id="67985" name="Rectangle 223">
                  <a:extLst>
                    <a:ext uri="{FF2B5EF4-FFF2-40B4-BE49-F238E27FC236}">
                      <a16:creationId xmlns:a16="http://schemas.microsoft.com/office/drawing/2014/main" id="{A1740721-B8EF-C94A-AE5B-99C6C9F62B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6" name="Freeform 224">
                  <a:extLst>
                    <a:ext uri="{FF2B5EF4-FFF2-40B4-BE49-F238E27FC236}">
                      <a16:creationId xmlns:a16="http://schemas.microsoft.com/office/drawing/2014/main" id="{ECE189E3-60B2-C047-AE87-62498EB92A9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7" name="Group 225">
                <a:extLst>
                  <a:ext uri="{FF2B5EF4-FFF2-40B4-BE49-F238E27FC236}">
                    <a16:creationId xmlns:a16="http://schemas.microsoft.com/office/drawing/2014/main" id="{11F83FA5-1C19-ED41-BCD5-205243F7E04E}"/>
                  </a:ext>
                </a:extLst>
              </p:cNvPr>
              <p:cNvGrpSpPr>
                <a:grpSpLocks/>
              </p:cNvGrpSpPr>
              <p:nvPr/>
            </p:nvGrpSpPr>
            <p:grpSpPr bwMode="auto">
              <a:xfrm>
                <a:off x="2208" y="2160"/>
                <a:ext cx="192" cy="192"/>
                <a:chOff x="2016" y="1776"/>
                <a:chExt cx="192" cy="192"/>
              </a:xfrm>
            </p:grpSpPr>
            <p:sp>
              <p:nvSpPr>
                <p:cNvPr id="67983" name="Rectangle 226">
                  <a:extLst>
                    <a:ext uri="{FF2B5EF4-FFF2-40B4-BE49-F238E27FC236}">
                      <a16:creationId xmlns:a16="http://schemas.microsoft.com/office/drawing/2014/main" id="{22EA3C42-E52A-1445-BEA8-B49206394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4" name="Freeform 227">
                  <a:extLst>
                    <a:ext uri="{FF2B5EF4-FFF2-40B4-BE49-F238E27FC236}">
                      <a16:creationId xmlns:a16="http://schemas.microsoft.com/office/drawing/2014/main" id="{16789303-2764-3A4D-93C5-09DF84A326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8" name="Group 228">
                <a:extLst>
                  <a:ext uri="{FF2B5EF4-FFF2-40B4-BE49-F238E27FC236}">
                    <a16:creationId xmlns:a16="http://schemas.microsoft.com/office/drawing/2014/main" id="{BA6A39B8-B950-D94E-91AA-A8002BD1A382}"/>
                  </a:ext>
                </a:extLst>
              </p:cNvPr>
              <p:cNvGrpSpPr>
                <a:grpSpLocks/>
              </p:cNvGrpSpPr>
              <p:nvPr/>
            </p:nvGrpSpPr>
            <p:grpSpPr bwMode="auto">
              <a:xfrm>
                <a:off x="2208" y="2352"/>
                <a:ext cx="192" cy="192"/>
                <a:chOff x="2016" y="1776"/>
                <a:chExt cx="192" cy="192"/>
              </a:xfrm>
            </p:grpSpPr>
            <p:sp>
              <p:nvSpPr>
                <p:cNvPr id="67981" name="Rectangle 229">
                  <a:extLst>
                    <a:ext uri="{FF2B5EF4-FFF2-40B4-BE49-F238E27FC236}">
                      <a16:creationId xmlns:a16="http://schemas.microsoft.com/office/drawing/2014/main" id="{34215B31-CA02-2444-BAC3-5858C96CCFE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2" name="Freeform 230">
                  <a:extLst>
                    <a:ext uri="{FF2B5EF4-FFF2-40B4-BE49-F238E27FC236}">
                      <a16:creationId xmlns:a16="http://schemas.microsoft.com/office/drawing/2014/main" id="{F27E753E-8926-1E40-80AB-4A862759C34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9" name="Group 231">
                <a:extLst>
                  <a:ext uri="{FF2B5EF4-FFF2-40B4-BE49-F238E27FC236}">
                    <a16:creationId xmlns:a16="http://schemas.microsoft.com/office/drawing/2014/main" id="{4F6C7E48-412C-DD42-8446-14E1F63999DA}"/>
                  </a:ext>
                </a:extLst>
              </p:cNvPr>
              <p:cNvGrpSpPr>
                <a:grpSpLocks/>
              </p:cNvGrpSpPr>
              <p:nvPr/>
            </p:nvGrpSpPr>
            <p:grpSpPr bwMode="auto">
              <a:xfrm>
                <a:off x="2400" y="1776"/>
                <a:ext cx="192" cy="192"/>
                <a:chOff x="2016" y="1776"/>
                <a:chExt cx="192" cy="192"/>
              </a:xfrm>
            </p:grpSpPr>
            <p:sp>
              <p:nvSpPr>
                <p:cNvPr id="67979" name="Rectangle 232">
                  <a:extLst>
                    <a:ext uri="{FF2B5EF4-FFF2-40B4-BE49-F238E27FC236}">
                      <a16:creationId xmlns:a16="http://schemas.microsoft.com/office/drawing/2014/main" id="{34F04E17-E26B-C64D-A5EF-AC9B68930C1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0" name="Freeform 233">
                  <a:extLst>
                    <a:ext uri="{FF2B5EF4-FFF2-40B4-BE49-F238E27FC236}">
                      <a16:creationId xmlns:a16="http://schemas.microsoft.com/office/drawing/2014/main" id="{EF3E8B7F-7423-8E4F-BE84-D3AA7339FC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0" name="Group 234">
                <a:extLst>
                  <a:ext uri="{FF2B5EF4-FFF2-40B4-BE49-F238E27FC236}">
                    <a16:creationId xmlns:a16="http://schemas.microsoft.com/office/drawing/2014/main" id="{07BCD8CC-8D58-E24B-85C7-275D5F8BB296}"/>
                  </a:ext>
                </a:extLst>
              </p:cNvPr>
              <p:cNvGrpSpPr>
                <a:grpSpLocks/>
              </p:cNvGrpSpPr>
              <p:nvPr/>
            </p:nvGrpSpPr>
            <p:grpSpPr bwMode="auto">
              <a:xfrm>
                <a:off x="2400" y="1968"/>
                <a:ext cx="192" cy="192"/>
                <a:chOff x="2016" y="1776"/>
                <a:chExt cx="192" cy="192"/>
              </a:xfrm>
            </p:grpSpPr>
            <p:sp>
              <p:nvSpPr>
                <p:cNvPr id="67977" name="Rectangle 235">
                  <a:extLst>
                    <a:ext uri="{FF2B5EF4-FFF2-40B4-BE49-F238E27FC236}">
                      <a16:creationId xmlns:a16="http://schemas.microsoft.com/office/drawing/2014/main" id="{DA282213-8E05-D24B-AD3B-C0F2B112AE5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8" name="Freeform 236">
                  <a:extLst>
                    <a:ext uri="{FF2B5EF4-FFF2-40B4-BE49-F238E27FC236}">
                      <a16:creationId xmlns:a16="http://schemas.microsoft.com/office/drawing/2014/main" id="{4B578E42-3EC6-884F-9EC0-D649C1441E2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1" name="Group 237">
                <a:extLst>
                  <a:ext uri="{FF2B5EF4-FFF2-40B4-BE49-F238E27FC236}">
                    <a16:creationId xmlns:a16="http://schemas.microsoft.com/office/drawing/2014/main" id="{53D3C9F2-8416-B64F-9D19-5C34D1A74197}"/>
                  </a:ext>
                </a:extLst>
              </p:cNvPr>
              <p:cNvGrpSpPr>
                <a:grpSpLocks/>
              </p:cNvGrpSpPr>
              <p:nvPr/>
            </p:nvGrpSpPr>
            <p:grpSpPr bwMode="auto">
              <a:xfrm>
                <a:off x="2400" y="2160"/>
                <a:ext cx="192" cy="192"/>
                <a:chOff x="2016" y="1776"/>
                <a:chExt cx="192" cy="192"/>
              </a:xfrm>
            </p:grpSpPr>
            <p:sp>
              <p:nvSpPr>
                <p:cNvPr id="67975" name="Rectangle 238">
                  <a:extLst>
                    <a:ext uri="{FF2B5EF4-FFF2-40B4-BE49-F238E27FC236}">
                      <a16:creationId xmlns:a16="http://schemas.microsoft.com/office/drawing/2014/main" id="{7EF78159-ACC1-BA4F-AA58-C15932FE1A7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6" name="Freeform 239">
                  <a:extLst>
                    <a:ext uri="{FF2B5EF4-FFF2-40B4-BE49-F238E27FC236}">
                      <a16:creationId xmlns:a16="http://schemas.microsoft.com/office/drawing/2014/main" id="{7267534F-6C4C-974A-9077-52326D1652B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2" name="Group 240">
                <a:extLst>
                  <a:ext uri="{FF2B5EF4-FFF2-40B4-BE49-F238E27FC236}">
                    <a16:creationId xmlns:a16="http://schemas.microsoft.com/office/drawing/2014/main" id="{74CF7EFC-39DC-FC4D-95B5-6A6AD3CF0115}"/>
                  </a:ext>
                </a:extLst>
              </p:cNvPr>
              <p:cNvGrpSpPr>
                <a:grpSpLocks/>
              </p:cNvGrpSpPr>
              <p:nvPr/>
            </p:nvGrpSpPr>
            <p:grpSpPr bwMode="auto">
              <a:xfrm>
                <a:off x="2400" y="2352"/>
                <a:ext cx="192" cy="192"/>
                <a:chOff x="2016" y="1776"/>
                <a:chExt cx="192" cy="192"/>
              </a:xfrm>
            </p:grpSpPr>
            <p:sp>
              <p:nvSpPr>
                <p:cNvPr id="67973" name="Rectangle 241">
                  <a:extLst>
                    <a:ext uri="{FF2B5EF4-FFF2-40B4-BE49-F238E27FC236}">
                      <a16:creationId xmlns:a16="http://schemas.microsoft.com/office/drawing/2014/main" id="{9FF28683-6EF0-EB42-B4D6-D7BA05284D7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4" name="Freeform 242">
                  <a:extLst>
                    <a:ext uri="{FF2B5EF4-FFF2-40B4-BE49-F238E27FC236}">
                      <a16:creationId xmlns:a16="http://schemas.microsoft.com/office/drawing/2014/main" id="{B5743A7D-DD7E-CB41-BD4F-E912C8AD61B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3" name="Group 243">
                <a:extLst>
                  <a:ext uri="{FF2B5EF4-FFF2-40B4-BE49-F238E27FC236}">
                    <a16:creationId xmlns:a16="http://schemas.microsoft.com/office/drawing/2014/main" id="{464DE709-F28B-734B-A47A-D80E732F7B20}"/>
                  </a:ext>
                </a:extLst>
              </p:cNvPr>
              <p:cNvGrpSpPr>
                <a:grpSpLocks/>
              </p:cNvGrpSpPr>
              <p:nvPr/>
            </p:nvGrpSpPr>
            <p:grpSpPr bwMode="auto">
              <a:xfrm>
                <a:off x="2592" y="1776"/>
                <a:ext cx="192" cy="192"/>
                <a:chOff x="2016" y="1776"/>
                <a:chExt cx="192" cy="192"/>
              </a:xfrm>
            </p:grpSpPr>
            <p:sp>
              <p:nvSpPr>
                <p:cNvPr id="67971" name="Rectangle 244">
                  <a:extLst>
                    <a:ext uri="{FF2B5EF4-FFF2-40B4-BE49-F238E27FC236}">
                      <a16:creationId xmlns:a16="http://schemas.microsoft.com/office/drawing/2014/main" id="{1AD01E9E-7680-B244-A776-FF21DB3C7F9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2" name="Freeform 245">
                  <a:extLst>
                    <a:ext uri="{FF2B5EF4-FFF2-40B4-BE49-F238E27FC236}">
                      <a16:creationId xmlns:a16="http://schemas.microsoft.com/office/drawing/2014/main" id="{6579762D-E30E-CE43-A9F6-E0164A8ACFA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4" name="Group 246">
                <a:extLst>
                  <a:ext uri="{FF2B5EF4-FFF2-40B4-BE49-F238E27FC236}">
                    <a16:creationId xmlns:a16="http://schemas.microsoft.com/office/drawing/2014/main" id="{D245A3AE-0A9A-DC4E-901B-8C6E93686838}"/>
                  </a:ext>
                </a:extLst>
              </p:cNvPr>
              <p:cNvGrpSpPr>
                <a:grpSpLocks/>
              </p:cNvGrpSpPr>
              <p:nvPr/>
            </p:nvGrpSpPr>
            <p:grpSpPr bwMode="auto">
              <a:xfrm>
                <a:off x="2592" y="1968"/>
                <a:ext cx="192" cy="192"/>
                <a:chOff x="2016" y="1776"/>
                <a:chExt cx="192" cy="192"/>
              </a:xfrm>
            </p:grpSpPr>
            <p:sp>
              <p:nvSpPr>
                <p:cNvPr id="67969" name="Rectangle 247">
                  <a:extLst>
                    <a:ext uri="{FF2B5EF4-FFF2-40B4-BE49-F238E27FC236}">
                      <a16:creationId xmlns:a16="http://schemas.microsoft.com/office/drawing/2014/main" id="{744CB578-D315-9B49-81A7-37EA2416AA0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0" name="Freeform 248">
                  <a:extLst>
                    <a:ext uri="{FF2B5EF4-FFF2-40B4-BE49-F238E27FC236}">
                      <a16:creationId xmlns:a16="http://schemas.microsoft.com/office/drawing/2014/main" id="{6873A56B-D24E-B749-950F-4AA5F634720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5" name="Group 249">
                <a:extLst>
                  <a:ext uri="{FF2B5EF4-FFF2-40B4-BE49-F238E27FC236}">
                    <a16:creationId xmlns:a16="http://schemas.microsoft.com/office/drawing/2014/main" id="{6C6A24A2-32E3-B74E-8913-4C6EAF6AD39C}"/>
                  </a:ext>
                </a:extLst>
              </p:cNvPr>
              <p:cNvGrpSpPr>
                <a:grpSpLocks/>
              </p:cNvGrpSpPr>
              <p:nvPr/>
            </p:nvGrpSpPr>
            <p:grpSpPr bwMode="auto">
              <a:xfrm>
                <a:off x="2592" y="2160"/>
                <a:ext cx="192" cy="192"/>
                <a:chOff x="2016" y="1776"/>
                <a:chExt cx="192" cy="192"/>
              </a:xfrm>
            </p:grpSpPr>
            <p:sp>
              <p:nvSpPr>
                <p:cNvPr id="67967" name="Rectangle 250">
                  <a:extLst>
                    <a:ext uri="{FF2B5EF4-FFF2-40B4-BE49-F238E27FC236}">
                      <a16:creationId xmlns:a16="http://schemas.microsoft.com/office/drawing/2014/main" id="{F94F67E3-CAAE-CF4A-89E5-5A7EB2FC05E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8" name="Freeform 251">
                  <a:extLst>
                    <a:ext uri="{FF2B5EF4-FFF2-40B4-BE49-F238E27FC236}">
                      <a16:creationId xmlns:a16="http://schemas.microsoft.com/office/drawing/2014/main" id="{E27D4E1A-0E7C-1347-A580-5033EB0081D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6" name="Group 252">
                <a:extLst>
                  <a:ext uri="{FF2B5EF4-FFF2-40B4-BE49-F238E27FC236}">
                    <a16:creationId xmlns:a16="http://schemas.microsoft.com/office/drawing/2014/main" id="{ED6468C9-41B4-A742-AC14-9D9F32485D97}"/>
                  </a:ext>
                </a:extLst>
              </p:cNvPr>
              <p:cNvGrpSpPr>
                <a:grpSpLocks/>
              </p:cNvGrpSpPr>
              <p:nvPr/>
            </p:nvGrpSpPr>
            <p:grpSpPr bwMode="auto">
              <a:xfrm>
                <a:off x="2592" y="2352"/>
                <a:ext cx="192" cy="192"/>
                <a:chOff x="2016" y="1776"/>
                <a:chExt cx="192" cy="192"/>
              </a:xfrm>
            </p:grpSpPr>
            <p:sp>
              <p:nvSpPr>
                <p:cNvPr id="67965" name="Rectangle 253">
                  <a:extLst>
                    <a:ext uri="{FF2B5EF4-FFF2-40B4-BE49-F238E27FC236}">
                      <a16:creationId xmlns:a16="http://schemas.microsoft.com/office/drawing/2014/main" id="{10492F7B-DAED-7D4C-9FD0-E28C351FFE8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6" name="Freeform 254">
                  <a:extLst>
                    <a:ext uri="{FF2B5EF4-FFF2-40B4-BE49-F238E27FC236}">
                      <a16:creationId xmlns:a16="http://schemas.microsoft.com/office/drawing/2014/main" id="{92B5BBF4-4DCA-A544-A760-C3E421A8C4D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7" name="Group 255">
                <a:extLst>
                  <a:ext uri="{FF2B5EF4-FFF2-40B4-BE49-F238E27FC236}">
                    <a16:creationId xmlns:a16="http://schemas.microsoft.com/office/drawing/2014/main" id="{49F98DE4-95A7-2E4B-BEA1-C9753FE6EEA7}"/>
                  </a:ext>
                </a:extLst>
              </p:cNvPr>
              <p:cNvGrpSpPr>
                <a:grpSpLocks/>
              </p:cNvGrpSpPr>
              <p:nvPr/>
            </p:nvGrpSpPr>
            <p:grpSpPr bwMode="auto">
              <a:xfrm>
                <a:off x="2784" y="1776"/>
                <a:ext cx="192" cy="192"/>
                <a:chOff x="2016" y="1776"/>
                <a:chExt cx="192" cy="192"/>
              </a:xfrm>
            </p:grpSpPr>
            <p:sp>
              <p:nvSpPr>
                <p:cNvPr id="67963" name="Rectangle 256">
                  <a:extLst>
                    <a:ext uri="{FF2B5EF4-FFF2-40B4-BE49-F238E27FC236}">
                      <a16:creationId xmlns:a16="http://schemas.microsoft.com/office/drawing/2014/main" id="{B0C7C930-11A9-8F43-86BA-0CD55F6668F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4" name="Freeform 257">
                  <a:extLst>
                    <a:ext uri="{FF2B5EF4-FFF2-40B4-BE49-F238E27FC236}">
                      <a16:creationId xmlns:a16="http://schemas.microsoft.com/office/drawing/2014/main" id="{CA8C278B-DBA5-EC4B-9C38-C3945C6B0B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8" name="Group 258">
                <a:extLst>
                  <a:ext uri="{FF2B5EF4-FFF2-40B4-BE49-F238E27FC236}">
                    <a16:creationId xmlns:a16="http://schemas.microsoft.com/office/drawing/2014/main" id="{B0DFB0FE-10BC-2C4A-9134-5ADF0892C9FF}"/>
                  </a:ext>
                </a:extLst>
              </p:cNvPr>
              <p:cNvGrpSpPr>
                <a:grpSpLocks/>
              </p:cNvGrpSpPr>
              <p:nvPr/>
            </p:nvGrpSpPr>
            <p:grpSpPr bwMode="auto">
              <a:xfrm>
                <a:off x="2784" y="1968"/>
                <a:ext cx="192" cy="192"/>
                <a:chOff x="2016" y="1776"/>
                <a:chExt cx="192" cy="192"/>
              </a:xfrm>
            </p:grpSpPr>
            <p:sp>
              <p:nvSpPr>
                <p:cNvPr id="67961" name="Rectangle 259">
                  <a:extLst>
                    <a:ext uri="{FF2B5EF4-FFF2-40B4-BE49-F238E27FC236}">
                      <a16:creationId xmlns:a16="http://schemas.microsoft.com/office/drawing/2014/main" id="{DF3706DE-6D94-9B40-82A9-AC849EA8E5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2" name="Freeform 260">
                  <a:extLst>
                    <a:ext uri="{FF2B5EF4-FFF2-40B4-BE49-F238E27FC236}">
                      <a16:creationId xmlns:a16="http://schemas.microsoft.com/office/drawing/2014/main" id="{AA6E9DA9-298E-F041-8202-1F4CA2026FC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9" name="Group 261">
                <a:extLst>
                  <a:ext uri="{FF2B5EF4-FFF2-40B4-BE49-F238E27FC236}">
                    <a16:creationId xmlns:a16="http://schemas.microsoft.com/office/drawing/2014/main" id="{E483EDA4-2646-B642-A262-ECC72CB17CC2}"/>
                  </a:ext>
                </a:extLst>
              </p:cNvPr>
              <p:cNvGrpSpPr>
                <a:grpSpLocks/>
              </p:cNvGrpSpPr>
              <p:nvPr/>
            </p:nvGrpSpPr>
            <p:grpSpPr bwMode="auto">
              <a:xfrm>
                <a:off x="2784" y="2160"/>
                <a:ext cx="192" cy="192"/>
                <a:chOff x="2016" y="1776"/>
                <a:chExt cx="192" cy="192"/>
              </a:xfrm>
            </p:grpSpPr>
            <p:sp>
              <p:nvSpPr>
                <p:cNvPr id="67959" name="Rectangle 262">
                  <a:extLst>
                    <a:ext uri="{FF2B5EF4-FFF2-40B4-BE49-F238E27FC236}">
                      <a16:creationId xmlns:a16="http://schemas.microsoft.com/office/drawing/2014/main" id="{C7DCEC93-DEEE-7B45-A08C-7E2F89DA0BB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0" name="Freeform 263">
                  <a:extLst>
                    <a:ext uri="{FF2B5EF4-FFF2-40B4-BE49-F238E27FC236}">
                      <a16:creationId xmlns:a16="http://schemas.microsoft.com/office/drawing/2014/main" id="{329E71A8-7371-7049-BFE0-1C16D495E488}"/>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0" name="Group 264">
                <a:extLst>
                  <a:ext uri="{FF2B5EF4-FFF2-40B4-BE49-F238E27FC236}">
                    <a16:creationId xmlns:a16="http://schemas.microsoft.com/office/drawing/2014/main" id="{B40965CF-C62A-794E-8884-45DA2D71E7A2}"/>
                  </a:ext>
                </a:extLst>
              </p:cNvPr>
              <p:cNvGrpSpPr>
                <a:grpSpLocks/>
              </p:cNvGrpSpPr>
              <p:nvPr/>
            </p:nvGrpSpPr>
            <p:grpSpPr bwMode="auto">
              <a:xfrm>
                <a:off x="2784" y="2352"/>
                <a:ext cx="192" cy="192"/>
                <a:chOff x="2016" y="1776"/>
                <a:chExt cx="192" cy="192"/>
              </a:xfrm>
            </p:grpSpPr>
            <p:sp>
              <p:nvSpPr>
                <p:cNvPr id="67957" name="Rectangle 265">
                  <a:extLst>
                    <a:ext uri="{FF2B5EF4-FFF2-40B4-BE49-F238E27FC236}">
                      <a16:creationId xmlns:a16="http://schemas.microsoft.com/office/drawing/2014/main" id="{AE083930-77AE-A448-80CA-50F4471F87D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8" name="Freeform 266">
                  <a:extLst>
                    <a:ext uri="{FF2B5EF4-FFF2-40B4-BE49-F238E27FC236}">
                      <a16:creationId xmlns:a16="http://schemas.microsoft.com/office/drawing/2014/main" id="{EBE54F6A-EEA7-484B-A6B7-AF44D5F4FD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1" name="Group 267">
                <a:extLst>
                  <a:ext uri="{FF2B5EF4-FFF2-40B4-BE49-F238E27FC236}">
                    <a16:creationId xmlns:a16="http://schemas.microsoft.com/office/drawing/2014/main" id="{99523AF5-E70C-7548-9749-66E58FF5E07B}"/>
                  </a:ext>
                </a:extLst>
              </p:cNvPr>
              <p:cNvGrpSpPr>
                <a:grpSpLocks/>
              </p:cNvGrpSpPr>
              <p:nvPr/>
            </p:nvGrpSpPr>
            <p:grpSpPr bwMode="auto">
              <a:xfrm>
                <a:off x="2976" y="1776"/>
                <a:ext cx="192" cy="192"/>
                <a:chOff x="2016" y="1776"/>
                <a:chExt cx="192" cy="192"/>
              </a:xfrm>
            </p:grpSpPr>
            <p:sp>
              <p:nvSpPr>
                <p:cNvPr id="67955" name="Rectangle 268">
                  <a:extLst>
                    <a:ext uri="{FF2B5EF4-FFF2-40B4-BE49-F238E27FC236}">
                      <a16:creationId xmlns:a16="http://schemas.microsoft.com/office/drawing/2014/main" id="{6F6865A7-8593-704E-A4E7-F34B1F1192A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6" name="Freeform 269">
                  <a:extLst>
                    <a:ext uri="{FF2B5EF4-FFF2-40B4-BE49-F238E27FC236}">
                      <a16:creationId xmlns:a16="http://schemas.microsoft.com/office/drawing/2014/main" id="{9A57BAFE-FFD0-7D4A-983F-BFB01104B7D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2" name="Group 270">
                <a:extLst>
                  <a:ext uri="{FF2B5EF4-FFF2-40B4-BE49-F238E27FC236}">
                    <a16:creationId xmlns:a16="http://schemas.microsoft.com/office/drawing/2014/main" id="{DAFBE217-0B95-C945-9C41-87587C2EC966}"/>
                  </a:ext>
                </a:extLst>
              </p:cNvPr>
              <p:cNvGrpSpPr>
                <a:grpSpLocks/>
              </p:cNvGrpSpPr>
              <p:nvPr/>
            </p:nvGrpSpPr>
            <p:grpSpPr bwMode="auto">
              <a:xfrm>
                <a:off x="2976" y="1968"/>
                <a:ext cx="192" cy="192"/>
                <a:chOff x="2016" y="1776"/>
                <a:chExt cx="192" cy="192"/>
              </a:xfrm>
            </p:grpSpPr>
            <p:sp>
              <p:nvSpPr>
                <p:cNvPr id="67953" name="Rectangle 271">
                  <a:extLst>
                    <a:ext uri="{FF2B5EF4-FFF2-40B4-BE49-F238E27FC236}">
                      <a16:creationId xmlns:a16="http://schemas.microsoft.com/office/drawing/2014/main" id="{CAF34DFD-EE03-4F4F-B4F8-3B20E7D7793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4" name="Freeform 272">
                  <a:extLst>
                    <a:ext uri="{FF2B5EF4-FFF2-40B4-BE49-F238E27FC236}">
                      <a16:creationId xmlns:a16="http://schemas.microsoft.com/office/drawing/2014/main" id="{437B401C-B9F8-5C49-81DC-8ADE1204DE5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3" name="Group 273">
                <a:extLst>
                  <a:ext uri="{FF2B5EF4-FFF2-40B4-BE49-F238E27FC236}">
                    <a16:creationId xmlns:a16="http://schemas.microsoft.com/office/drawing/2014/main" id="{0F407281-38C9-B049-A5BC-9E1ED95ED89F}"/>
                  </a:ext>
                </a:extLst>
              </p:cNvPr>
              <p:cNvGrpSpPr>
                <a:grpSpLocks/>
              </p:cNvGrpSpPr>
              <p:nvPr/>
            </p:nvGrpSpPr>
            <p:grpSpPr bwMode="auto">
              <a:xfrm>
                <a:off x="2976" y="2160"/>
                <a:ext cx="192" cy="192"/>
                <a:chOff x="2016" y="1776"/>
                <a:chExt cx="192" cy="192"/>
              </a:xfrm>
            </p:grpSpPr>
            <p:sp>
              <p:nvSpPr>
                <p:cNvPr id="67951" name="Rectangle 274">
                  <a:extLst>
                    <a:ext uri="{FF2B5EF4-FFF2-40B4-BE49-F238E27FC236}">
                      <a16:creationId xmlns:a16="http://schemas.microsoft.com/office/drawing/2014/main" id="{9CB53838-D8CB-0B4A-AE01-A522F7BBAF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2" name="Freeform 275">
                  <a:extLst>
                    <a:ext uri="{FF2B5EF4-FFF2-40B4-BE49-F238E27FC236}">
                      <a16:creationId xmlns:a16="http://schemas.microsoft.com/office/drawing/2014/main" id="{1097D2FC-0ACF-F74C-BB2F-52653E9291E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4" name="Group 276">
                <a:extLst>
                  <a:ext uri="{FF2B5EF4-FFF2-40B4-BE49-F238E27FC236}">
                    <a16:creationId xmlns:a16="http://schemas.microsoft.com/office/drawing/2014/main" id="{6355E548-A022-704B-82BC-4C1ECAC250D1}"/>
                  </a:ext>
                </a:extLst>
              </p:cNvPr>
              <p:cNvGrpSpPr>
                <a:grpSpLocks/>
              </p:cNvGrpSpPr>
              <p:nvPr/>
            </p:nvGrpSpPr>
            <p:grpSpPr bwMode="auto">
              <a:xfrm>
                <a:off x="2976" y="2352"/>
                <a:ext cx="192" cy="192"/>
                <a:chOff x="2016" y="1776"/>
                <a:chExt cx="192" cy="192"/>
              </a:xfrm>
            </p:grpSpPr>
            <p:sp>
              <p:nvSpPr>
                <p:cNvPr id="67949" name="Rectangle 277">
                  <a:extLst>
                    <a:ext uri="{FF2B5EF4-FFF2-40B4-BE49-F238E27FC236}">
                      <a16:creationId xmlns:a16="http://schemas.microsoft.com/office/drawing/2014/main" id="{21A72DDD-B2FF-174E-A094-C2587341742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0" name="Freeform 278">
                  <a:extLst>
                    <a:ext uri="{FF2B5EF4-FFF2-40B4-BE49-F238E27FC236}">
                      <a16:creationId xmlns:a16="http://schemas.microsoft.com/office/drawing/2014/main" id="{2F31965E-FA90-4745-9E8A-71B4D629383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5" name="Group 279">
                <a:extLst>
                  <a:ext uri="{FF2B5EF4-FFF2-40B4-BE49-F238E27FC236}">
                    <a16:creationId xmlns:a16="http://schemas.microsoft.com/office/drawing/2014/main" id="{6D1E55D0-9E51-FE4B-8DC9-8CF71A5E79C1}"/>
                  </a:ext>
                </a:extLst>
              </p:cNvPr>
              <p:cNvGrpSpPr>
                <a:grpSpLocks/>
              </p:cNvGrpSpPr>
              <p:nvPr/>
            </p:nvGrpSpPr>
            <p:grpSpPr bwMode="auto">
              <a:xfrm>
                <a:off x="3168" y="1776"/>
                <a:ext cx="192" cy="192"/>
                <a:chOff x="2016" y="1776"/>
                <a:chExt cx="192" cy="192"/>
              </a:xfrm>
            </p:grpSpPr>
            <p:sp>
              <p:nvSpPr>
                <p:cNvPr id="67947" name="Rectangle 280">
                  <a:extLst>
                    <a:ext uri="{FF2B5EF4-FFF2-40B4-BE49-F238E27FC236}">
                      <a16:creationId xmlns:a16="http://schemas.microsoft.com/office/drawing/2014/main" id="{1DAA8371-C5CD-E040-A84F-AE3A29CBEAB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8" name="Freeform 281">
                  <a:extLst>
                    <a:ext uri="{FF2B5EF4-FFF2-40B4-BE49-F238E27FC236}">
                      <a16:creationId xmlns:a16="http://schemas.microsoft.com/office/drawing/2014/main" id="{53FEA5D2-01FF-D241-ACA4-303CC188359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6" name="Group 282">
                <a:extLst>
                  <a:ext uri="{FF2B5EF4-FFF2-40B4-BE49-F238E27FC236}">
                    <a16:creationId xmlns:a16="http://schemas.microsoft.com/office/drawing/2014/main" id="{D16D7351-4450-4F4D-9E91-1750992E38B5}"/>
                  </a:ext>
                </a:extLst>
              </p:cNvPr>
              <p:cNvGrpSpPr>
                <a:grpSpLocks/>
              </p:cNvGrpSpPr>
              <p:nvPr/>
            </p:nvGrpSpPr>
            <p:grpSpPr bwMode="auto">
              <a:xfrm>
                <a:off x="3168" y="1968"/>
                <a:ext cx="192" cy="192"/>
                <a:chOff x="2016" y="1776"/>
                <a:chExt cx="192" cy="192"/>
              </a:xfrm>
            </p:grpSpPr>
            <p:sp>
              <p:nvSpPr>
                <p:cNvPr id="67945" name="Rectangle 283">
                  <a:extLst>
                    <a:ext uri="{FF2B5EF4-FFF2-40B4-BE49-F238E27FC236}">
                      <a16:creationId xmlns:a16="http://schemas.microsoft.com/office/drawing/2014/main" id="{A7C90F9F-7332-A942-B009-4892368F008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6" name="Freeform 284">
                  <a:extLst>
                    <a:ext uri="{FF2B5EF4-FFF2-40B4-BE49-F238E27FC236}">
                      <a16:creationId xmlns:a16="http://schemas.microsoft.com/office/drawing/2014/main" id="{FE4D34D0-A5BF-1841-A157-78823E7012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7" name="Group 285">
                <a:extLst>
                  <a:ext uri="{FF2B5EF4-FFF2-40B4-BE49-F238E27FC236}">
                    <a16:creationId xmlns:a16="http://schemas.microsoft.com/office/drawing/2014/main" id="{E8C34E57-C4DD-8C4D-87F1-02D99206AD29}"/>
                  </a:ext>
                </a:extLst>
              </p:cNvPr>
              <p:cNvGrpSpPr>
                <a:grpSpLocks/>
              </p:cNvGrpSpPr>
              <p:nvPr/>
            </p:nvGrpSpPr>
            <p:grpSpPr bwMode="auto">
              <a:xfrm>
                <a:off x="3168" y="2160"/>
                <a:ext cx="192" cy="192"/>
                <a:chOff x="2016" y="1776"/>
                <a:chExt cx="192" cy="192"/>
              </a:xfrm>
            </p:grpSpPr>
            <p:sp>
              <p:nvSpPr>
                <p:cNvPr id="67943" name="Rectangle 286">
                  <a:extLst>
                    <a:ext uri="{FF2B5EF4-FFF2-40B4-BE49-F238E27FC236}">
                      <a16:creationId xmlns:a16="http://schemas.microsoft.com/office/drawing/2014/main" id="{9C049981-D70C-F849-8DC1-FEC4D882363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4" name="Freeform 287">
                  <a:extLst>
                    <a:ext uri="{FF2B5EF4-FFF2-40B4-BE49-F238E27FC236}">
                      <a16:creationId xmlns:a16="http://schemas.microsoft.com/office/drawing/2014/main" id="{9B81F35A-2639-D747-8988-6F9CECC5748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8" name="Group 288">
                <a:extLst>
                  <a:ext uri="{FF2B5EF4-FFF2-40B4-BE49-F238E27FC236}">
                    <a16:creationId xmlns:a16="http://schemas.microsoft.com/office/drawing/2014/main" id="{81D19987-D796-3E40-A85B-834B92062F6A}"/>
                  </a:ext>
                </a:extLst>
              </p:cNvPr>
              <p:cNvGrpSpPr>
                <a:grpSpLocks/>
              </p:cNvGrpSpPr>
              <p:nvPr/>
            </p:nvGrpSpPr>
            <p:grpSpPr bwMode="auto">
              <a:xfrm>
                <a:off x="3168" y="2352"/>
                <a:ext cx="192" cy="192"/>
                <a:chOff x="2016" y="1776"/>
                <a:chExt cx="192" cy="192"/>
              </a:xfrm>
            </p:grpSpPr>
            <p:sp>
              <p:nvSpPr>
                <p:cNvPr id="67941" name="Rectangle 289">
                  <a:extLst>
                    <a:ext uri="{FF2B5EF4-FFF2-40B4-BE49-F238E27FC236}">
                      <a16:creationId xmlns:a16="http://schemas.microsoft.com/office/drawing/2014/main" id="{0631C6E0-24A5-864F-96AB-4B2AD1E8F81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2" name="Freeform 290">
                  <a:extLst>
                    <a:ext uri="{FF2B5EF4-FFF2-40B4-BE49-F238E27FC236}">
                      <a16:creationId xmlns:a16="http://schemas.microsoft.com/office/drawing/2014/main" id="{11F252F7-A911-2E47-B8F1-0ED8A953F4D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9" name="Group 291">
                <a:extLst>
                  <a:ext uri="{FF2B5EF4-FFF2-40B4-BE49-F238E27FC236}">
                    <a16:creationId xmlns:a16="http://schemas.microsoft.com/office/drawing/2014/main" id="{BD6F44D5-8060-DF47-8AFE-75C1DD0F2BCE}"/>
                  </a:ext>
                </a:extLst>
              </p:cNvPr>
              <p:cNvGrpSpPr>
                <a:grpSpLocks/>
              </p:cNvGrpSpPr>
              <p:nvPr/>
            </p:nvGrpSpPr>
            <p:grpSpPr bwMode="auto">
              <a:xfrm>
                <a:off x="3360" y="1776"/>
                <a:ext cx="192" cy="192"/>
                <a:chOff x="2016" y="1776"/>
                <a:chExt cx="192" cy="192"/>
              </a:xfrm>
            </p:grpSpPr>
            <p:sp>
              <p:nvSpPr>
                <p:cNvPr id="67939" name="Rectangle 292">
                  <a:extLst>
                    <a:ext uri="{FF2B5EF4-FFF2-40B4-BE49-F238E27FC236}">
                      <a16:creationId xmlns:a16="http://schemas.microsoft.com/office/drawing/2014/main" id="{26FE4EE3-5EE2-474E-BDB1-5F6A268F66B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0" name="Freeform 293">
                  <a:extLst>
                    <a:ext uri="{FF2B5EF4-FFF2-40B4-BE49-F238E27FC236}">
                      <a16:creationId xmlns:a16="http://schemas.microsoft.com/office/drawing/2014/main" id="{27805B64-DEE6-9345-9940-88C384B075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0" name="Group 294">
                <a:extLst>
                  <a:ext uri="{FF2B5EF4-FFF2-40B4-BE49-F238E27FC236}">
                    <a16:creationId xmlns:a16="http://schemas.microsoft.com/office/drawing/2014/main" id="{33AD7058-EC0A-9F45-B48C-521A25022B2B}"/>
                  </a:ext>
                </a:extLst>
              </p:cNvPr>
              <p:cNvGrpSpPr>
                <a:grpSpLocks/>
              </p:cNvGrpSpPr>
              <p:nvPr/>
            </p:nvGrpSpPr>
            <p:grpSpPr bwMode="auto">
              <a:xfrm>
                <a:off x="3360" y="1968"/>
                <a:ext cx="192" cy="192"/>
                <a:chOff x="2016" y="1776"/>
                <a:chExt cx="192" cy="192"/>
              </a:xfrm>
            </p:grpSpPr>
            <p:sp>
              <p:nvSpPr>
                <p:cNvPr id="67937" name="Rectangle 295">
                  <a:extLst>
                    <a:ext uri="{FF2B5EF4-FFF2-40B4-BE49-F238E27FC236}">
                      <a16:creationId xmlns:a16="http://schemas.microsoft.com/office/drawing/2014/main" id="{16F369B9-619D-C64F-95DF-E98EA2E2E49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8" name="Freeform 296">
                  <a:extLst>
                    <a:ext uri="{FF2B5EF4-FFF2-40B4-BE49-F238E27FC236}">
                      <a16:creationId xmlns:a16="http://schemas.microsoft.com/office/drawing/2014/main" id="{ACE8ACD5-CFA7-234C-BF4C-B56A3BF724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1" name="Group 297">
                <a:extLst>
                  <a:ext uri="{FF2B5EF4-FFF2-40B4-BE49-F238E27FC236}">
                    <a16:creationId xmlns:a16="http://schemas.microsoft.com/office/drawing/2014/main" id="{A64C15B4-6C70-3249-BBB1-733DD7320A21}"/>
                  </a:ext>
                </a:extLst>
              </p:cNvPr>
              <p:cNvGrpSpPr>
                <a:grpSpLocks/>
              </p:cNvGrpSpPr>
              <p:nvPr/>
            </p:nvGrpSpPr>
            <p:grpSpPr bwMode="auto">
              <a:xfrm>
                <a:off x="3360" y="2160"/>
                <a:ext cx="192" cy="192"/>
                <a:chOff x="2016" y="1776"/>
                <a:chExt cx="192" cy="192"/>
              </a:xfrm>
            </p:grpSpPr>
            <p:sp>
              <p:nvSpPr>
                <p:cNvPr id="67935" name="Rectangle 298">
                  <a:extLst>
                    <a:ext uri="{FF2B5EF4-FFF2-40B4-BE49-F238E27FC236}">
                      <a16:creationId xmlns:a16="http://schemas.microsoft.com/office/drawing/2014/main" id="{84547CC5-64E5-804B-9DFB-3271E860FC5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6" name="Freeform 299">
                  <a:extLst>
                    <a:ext uri="{FF2B5EF4-FFF2-40B4-BE49-F238E27FC236}">
                      <a16:creationId xmlns:a16="http://schemas.microsoft.com/office/drawing/2014/main" id="{771CCF7C-63D0-B64A-9B89-86F1D75B9C3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2" name="Group 300">
                <a:extLst>
                  <a:ext uri="{FF2B5EF4-FFF2-40B4-BE49-F238E27FC236}">
                    <a16:creationId xmlns:a16="http://schemas.microsoft.com/office/drawing/2014/main" id="{71FCE8C6-9068-874A-AB2C-E3F89D93E702}"/>
                  </a:ext>
                </a:extLst>
              </p:cNvPr>
              <p:cNvGrpSpPr>
                <a:grpSpLocks/>
              </p:cNvGrpSpPr>
              <p:nvPr/>
            </p:nvGrpSpPr>
            <p:grpSpPr bwMode="auto">
              <a:xfrm>
                <a:off x="3360" y="2352"/>
                <a:ext cx="192" cy="192"/>
                <a:chOff x="2016" y="1776"/>
                <a:chExt cx="192" cy="192"/>
              </a:xfrm>
            </p:grpSpPr>
            <p:sp>
              <p:nvSpPr>
                <p:cNvPr id="67933" name="Rectangle 301">
                  <a:extLst>
                    <a:ext uri="{FF2B5EF4-FFF2-40B4-BE49-F238E27FC236}">
                      <a16:creationId xmlns:a16="http://schemas.microsoft.com/office/drawing/2014/main" id="{2BA53819-40CB-D645-AC2C-BB266450DE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4" name="Freeform 302">
                  <a:extLst>
                    <a:ext uri="{FF2B5EF4-FFF2-40B4-BE49-F238E27FC236}">
                      <a16:creationId xmlns:a16="http://schemas.microsoft.com/office/drawing/2014/main" id="{312F6456-FF2F-3848-9F08-A9A52D85735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99" name="AutoShape 303">
              <a:extLst>
                <a:ext uri="{FF2B5EF4-FFF2-40B4-BE49-F238E27FC236}">
                  <a16:creationId xmlns:a16="http://schemas.microsoft.com/office/drawing/2014/main" id="{DE4BEDC8-E4A0-E64E-A9E1-96858522964D}"/>
                </a:ext>
              </a:extLst>
            </p:cNvPr>
            <p:cNvSpPr>
              <a:spLocks noChangeArrowheads="1"/>
            </p:cNvSpPr>
            <p:nvPr/>
          </p:nvSpPr>
          <p:spPr bwMode="auto">
            <a:xfrm>
              <a:off x="2016" y="153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W1</a:t>
              </a:r>
            </a:p>
          </p:txBody>
        </p:sp>
      </p:grpSp>
      <p:grpSp>
        <p:nvGrpSpPr>
          <p:cNvPr id="43627" name="Group 304">
            <a:extLst>
              <a:ext uri="{FF2B5EF4-FFF2-40B4-BE49-F238E27FC236}">
                <a16:creationId xmlns:a16="http://schemas.microsoft.com/office/drawing/2014/main" id="{1720FC6E-3281-DA4B-A526-D1E9F031C6BF}"/>
              </a:ext>
            </a:extLst>
          </p:cNvPr>
          <p:cNvGrpSpPr>
            <a:grpSpLocks/>
          </p:cNvGrpSpPr>
          <p:nvPr/>
        </p:nvGrpSpPr>
        <p:grpSpPr bwMode="auto">
          <a:xfrm>
            <a:off x="3200400" y="3894138"/>
            <a:ext cx="3200400" cy="1598612"/>
            <a:chOff x="2016" y="2305"/>
            <a:chExt cx="2016" cy="1007"/>
          </a:xfrm>
        </p:grpSpPr>
        <p:grpSp>
          <p:nvGrpSpPr>
            <p:cNvPr id="67799" name="Group 305">
              <a:extLst>
                <a:ext uri="{FF2B5EF4-FFF2-40B4-BE49-F238E27FC236}">
                  <a16:creationId xmlns:a16="http://schemas.microsoft.com/office/drawing/2014/main" id="{F338B89C-FF0C-C249-80FA-AF1AD6541D4B}"/>
                </a:ext>
              </a:extLst>
            </p:cNvPr>
            <p:cNvGrpSpPr>
              <a:grpSpLocks/>
            </p:cNvGrpSpPr>
            <p:nvPr/>
          </p:nvGrpSpPr>
          <p:grpSpPr bwMode="auto">
            <a:xfrm>
              <a:off x="2496" y="2544"/>
              <a:ext cx="1536" cy="768"/>
              <a:chOff x="2016" y="2544"/>
              <a:chExt cx="1536" cy="768"/>
            </a:xfrm>
          </p:grpSpPr>
          <p:grpSp>
            <p:nvGrpSpPr>
              <p:cNvPr id="67801" name="Group 306">
                <a:extLst>
                  <a:ext uri="{FF2B5EF4-FFF2-40B4-BE49-F238E27FC236}">
                    <a16:creationId xmlns:a16="http://schemas.microsoft.com/office/drawing/2014/main" id="{44FBFD43-EFF1-3447-9630-2F57D5A489EB}"/>
                  </a:ext>
                </a:extLst>
              </p:cNvPr>
              <p:cNvGrpSpPr>
                <a:grpSpLocks/>
              </p:cNvGrpSpPr>
              <p:nvPr/>
            </p:nvGrpSpPr>
            <p:grpSpPr bwMode="auto">
              <a:xfrm>
                <a:off x="2016" y="2544"/>
                <a:ext cx="192" cy="192"/>
                <a:chOff x="2016" y="2544"/>
                <a:chExt cx="192" cy="192"/>
              </a:xfrm>
            </p:grpSpPr>
            <p:sp>
              <p:nvSpPr>
                <p:cNvPr id="67896" name="Rectangle 307">
                  <a:extLst>
                    <a:ext uri="{FF2B5EF4-FFF2-40B4-BE49-F238E27FC236}">
                      <a16:creationId xmlns:a16="http://schemas.microsoft.com/office/drawing/2014/main" id="{03B962E8-F5F2-3E4D-827F-0170F239F1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7" name="Freeform 308">
                  <a:extLst>
                    <a:ext uri="{FF2B5EF4-FFF2-40B4-BE49-F238E27FC236}">
                      <a16:creationId xmlns:a16="http://schemas.microsoft.com/office/drawing/2014/main" id="{7DDFDE0A-9CFF-8545-9203-4D6B155AE64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802" name="Rectangle 309">
                <a:extLst>
                  <a:ext uri="{FF2B5EF4-FFF2-40B4-BE49-F238E27FC236}">
                    <a16:creationId xmlns:a16="http://schemas.microsoft.com/office/drawing/2014/main" id="{32B6E524-8628-B74D-93B4-5FF1E8C0CE05}"/>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803" name="Group 310">
                <a:extLst>
                  <a:ext uri="{FF2B5EF4-FFF2-40B4-BE49-F238E27FC236}">
                    <a16:creationId xmlns:a16="http://schemas.microsoft.com/office/drawing/2014/main" id="{40DC9C30-78E8-FF4F-AA54-9B89EFFFE51F}"/>
                  </a:ext>
                </a:extLst>
              </p:cNvPr>
              <p:cNvGrpSpPr>
                <a:grpSpLocks/>
              </p:cNvGrpSpPr>
              <p:nvPr/>
            </p:nvGrpSpPr>
            <p:grpSpPr bwMode="auto">
              <a:xfrm>
                <a:off x="2016" y="2736"/>
                <a:ext cx="192" cy="192"/>
                <a:chOff x="2016" y="2544"/>
                <a:chExt cx="192" cy="192"/>
              </a:xfrm>
            </p:grpSpPr>
            <p:sp>
              <p:nvSpPr>
                <p:cNvPr id="67894" name="Rectangle 311">
                  <a:extLst>
                    <a:ext uri="{FF2B5EF4-FFF2-40B4-BE49-F238E27FC236}">
                      <a16:creationId xmlns:a16="http://schemas.microsoft.com/office/drawing/2014/main" id="{DFEC9698-A703-7E44-BF84-8C0A344B163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5" name="Freeform 312">
                  <a:extLst>
                    <a:ext uri="{FF2B5EF4-FFF2-40B4-BE49-F238E27FC236}">
                      <a16:creationId xmlns:a16="http://schemas.microsoft.com/office/drawing/2014/main" id="{29A3F2E7-9E79-5440-AA80-3EE49B300B7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4" name="Group 313">
                <a:extLst>
                  <a:ext uri="{FF2B5EF4-FFF2-40B4-BE49-F238E27FC236}">
                    <a16:creationId xmlns:a16="http://schemas.microsoft.com/office/drawing/2014/main" id="{FC1FD171-E510-FE42-8FDC-7484A39F4C8B}"/>
                  </a:ext>
                </a:extLst>
              </p:cNvPr>
              <p:cNvGrpSpPr>
                <a:grpSpLocks/>
              </p:cNvGrpSpPr>
              <p:nvPr/>
            </p:nvGrpSpPr>
            <p:grpSpPr bwMode="auto">
              <a:xfrm>
                <a:off x="2016" y="2928"/>
                <a:ext cx="192" cy="192"/>
                <a:chOff x="2016" y="2544"/>
                <a:chExt cx="192" cy="192"/>
              </a:xfrm>
            </p:grpSpPr>
            <p:sp>
              <p:nvSpPr>
                <p:cNvPr id="67892" name="Rectangle 314">
                  <a:extLst>
                    <a:ext uri="{FF2B5EF4-FFF2-40B4-BE49-F238E27FC236}">
                      <a16:creationId xmlns:a16="http://schemas.microsoft.com/office/drawing/2014/main" id="{81824630-C1C4-2C40-8DD4-01D26E7D4DC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3" name="Freeform 315">
                  <a:extLst>
                    <a:ext uri="{FF2B5EF4-FFF2-40B4-BE49-F238E27FC236}">
                      <a16:creationId xmlns:a16="http://schemas.microsoft.com/office/drawing/2014/main" id="{D0D1E15E-C51D-6340-A2C9-9BA0FE94C7D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5" name="Group 316">
                <a:extLst>
                  <a:ext uri="{FF2B5EF4-FFF2-40B4-BE49-F238E27FC236}">
                    <a16:creationId xmlns:a16="http://schemas.microsoft.com/office/drawing/2014/main" id="{1DA2C50F-1C7E-AE43-95FE-6BC98B1707FE}"/>
                  </a:ext>
                </a:extLst>
              </p:cNvPr>
              <p:cNvGrpSpPr>
                <a:grpSpLocks/>
              </p:cNvGrpSpPr>
              <p:nvPr/>
            </p:nvGrpSpPr>
            <p:grpSpPr bwMode="auto">
              <a:xfrm>
                <a:off x="2016" y="3120"/>
                <a:ext cx="192" cy="192"/>
                <a:chOff x="2016" y="2544"/>
                <a:chExt cx="192" cy="192"/>
              </a:xfrm>
            </p:grpSpPr>
            <p:sp>
              <p:nvSpPr>
                <p:cNvPr id="67890" name="Rectangle 317">
                  <a:extLst>
                    <a:ext uri="{FF2B5EF4-FFF2-40B4-BE49-F238E27FC236}">
                      <a16:creationId xmlns:a16="http://schemas.microsoft.com/office/drawing/2014/main" id="{2F38C94F-44BB-DB46-9D65-211745B65A2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1" name="Freeform 318">
                  <a:extLst>
                    <a:ext uri="{FF2B5EF4-FFF2-40B4-BE49-F238E27FC236}">
                      <a16:creationId xmlns:a16="http://schemas.microsoft.com/office/drawing/2014/main" id="{5B7E90F4-51CB-AA46-865C-082AAAA338D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6" name="Group 319">
                <a:extLst>
                  <a:ext uri="{FF2B5EF4-FFF2-40B4-BE49-F238E27FC236}">
                    <a16:creationId xmlns:a16="http://schemas.microsoft.com/office/drawing/2014/main" id="{9F573C05-BAA0-3B41-A7D4-A22372E3BC56}"/>
                  </a:ext>
                </a:extLst>
              </p:cNvPr>
              <p:cNvGrpSpPr>
                <a:grpSpLocks/>
              </p:cNvGrpSpPr>
              <p:nvPr/>
            </p:nvGrpSpPr>
            <p:grpSpPr bwMode="auto">
              <a:xfrm>
                <a:off x="2208" y="2544"/>
                <a:ext cx="192" cy="192"/>
                <a:chOff x="2016" y="2544"/>
                <a:chExt cx="192" cy="192"/>
              </a:xfrm>
            </p:grpSpPr>
            <p:sp>
              <p:nvSpPr>
                <p:cNvPr id="67888" name="Rectangle 320">
                  <a:extLst>
                    <a:ext uri="{FF2B5EF4-FFF2-40B4-BE49-F238E27FC236}">
                      <a16:creationId xmlns:a16="http://schemas.microsoft.com/office/drawing/2014/main" id="{66FCAE52-DB1A-074E-BBFC-D5CAE00BEB9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9" name="Freeform 321">
                  <a:extLst>
                    <a:ext uri="{FF2B5EF4-FFF2-40B4-BE49-F238E27FC236}">
                      <a16:creationId xmlns:a16="http://schemas.microsoft.com/office/drawing/2014/main" id="{CD5F5CB8-B2DB-8C42-989F-03CFB1C9234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7" name="Group 322">
                <a:extLst>
                  <a:ext uri="{FF2B5EF4-FFF2-40B4-BE49-F238E27FC236}">
                    <a16:creationId xmlns:a16="http://schemas.microsoft.com/office/drawing/2014/main" id="{346F2F04-7F5C-2D45-A574-06CEA10B17C7}"/>
                  </a:ext>
                </a:extLst>
              </p:cNvPr>
              <p:cNvGrpSpPr>
                <a:grpSpLocks/>
              </p:cNvGrpSpPr>
              <p:nvPr/>
            </p:nvGrpSpPr>
            <p:grpSpPr bwMode="auto">
              <a:xfrm>
                <a:off x="2208" y="2736"/>
                <a:ext cx="192" cy="192"/>
                <a:chOff x="2016" y="2544"/>
                <a:chExt cx="192" cy="192"/>
              </a:xfrm>
            </p:grpSpPr>
            <p:sp>
              <p:nvSpPr>
                <p:cNvPr id="67886" name="Rectangle 323">
                  <a:extLst>
                    <a:ext uri="{FF2B5EF4-FFF2-40B4-BE49-F238E27FC236}">
                      <a16:creationId xmlns:a16="http://schemas.microsoft.com/office/drawing/2014/main" id="{43A6EAA4-4484-404E-88FC-434F2E226ED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7" name="Freeform 324">
                  <a:extLst>
                    <a:ext uri="{FF2B5EF4-FFF2-40B4-BE49-F238E27FC236}">
                      <a16:creationId xmlns:a16="http://schemas.microsoft.com/office/drawing/2014/main" id="{D0305A60-7A17-B14D-9A61-92D41BA3FF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8" name="Group 325">
                <a:extLst>
                  <a:ext uri="{FF2B5EF4-FFF2-40B4-BE49-F238E27FC236}">
                    <a16:creationId xmlns:a16="http://schemas.microsoft.com/office/drawing/2014/main" id="{5B3CB7F0-D9AD-A24E-9341-D4AEB0B70393}"/>
                  </a:ext>
                </a:extLst>
              </p:cNvPr>
              <p:cNvGrpSpPr>
                <a:grpSpLocks/>
              </p:cNvGrpSpPr>
              <p:nvPr/>
            </p:nvGrpSpPr>
            <p:grpSpPr bwMode="auto">
              <a:xfrm>
                <a:off x="2208" y="2928"/>
                <a:ext cx="192" cy="192"/>
                <a:chOff x="2016" y="2544"/>
                <a:chExt cx="192" cy="192"/>
              </a:xfrm>
            </p:grpSpPr>
            <p:sp>
              <p:nvSpPr>
                <p:cNvPr id="67884" name="Rectangle 326">
                  <a:extLst>
                    <a:ext uri="{FF2B5EF4-FFF2-40B4-BE49-F238E27FC236}">
                      <a16:creationId xmlns:a16="http://schemas.microsoft.com/office/drawing/2014/main" id="{EBA23549-FE2B-5E40-93DF-18B6EBB34FF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5" name="Freeform 327">
                  <a:extLst>
                    <a:ext uri="{FF2B5EF4-FFF2-40B4-BE49-F238E27FC236}">
                      <a16:creationId xmlns:a16="http://schemas.microsoft.com/office/drawing/2014/main" id="{BE552033-7070-734C-888C-D3AB30E555C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9" name="Group 328">
                <a:extLst>
                  <a:ext uri="{FF2B5EF4-FFF2-40B4-BE49-F238E27FC236}">
                    <a16:creationId xmlns:a16="http://schemas.microsoft.com/office/drawing/2014/main" id="{82D48174-B5D9-904B-9CF0-7C7F20D0F73C}"/>
                  </a:ext>
                </a:extLst>
              </p:cNvPr>
              <p:cNvGrpSpPr>
                <a:grpSpLocks/>
              </p:cNvGrpSpPr>
              <p:nvPr/>
            </p:nvGrpSpPr>
            <p:grpSpPr bwMode="auto">
              <a:xfrm>
                <a:off x="2208" y="3120"/>
                <a:ext cx="192" cy="192"/>
                <a:chOff x="2016" y="2544"/>
                <a:chExt cx="192" cy="192"/>
              </a:xfrm>
            </p:grpSpPr>
            <p:sp>
              <p:nvSpPr>
                <p:cNvPr id="67882" name="Rectangle 329">
                  <a:extLst>
                    <a:ext uri="{FF2B5EF4-FFF2-40B4-BE49-F238E27FC236}">
                      <a16:creationId xmlns:a16="http://schemas.microsoft.com/office/drawing/2014/main" id="{EAF7D384-6713-1A42-9C97-43BDC3F5687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3" name="Freeform 330">
                  <a:extLst>
                    <a:ext uri="{FF2B5EF4-FFF2-40B4-BE49-F238E27FC236}">
                      <a16:creationId xmlns:a16="http://schemas.microsoft.com/office/drawing/2014/main" id="{DB96D962-DD35-F049-9B52-FDE91433F4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0" name="Group 331">
                <a:extLst>
                  <a:ext uri="{FF2B5EF4-FFF2-40B4-BE49-F238E27FC236}">
                    <a16:creationId xmlns:a16="http://schemas.microsoft.com/office/drawing/2014/main" id="{00B7CF90-D1B9-6D4A-9BB0-B304F758FB53}"/>
                  </a:ext>
                </a:extLst>
              </p:cNvPr>
              <p:cNvGrpSpPr>
                <a:grpSpLocks/>
              </p:cNvGrpSpPr>
              <p:nvPr/>
            </p:nvGrpSpPr>
            <p:grpSpPr bwMode="auto">
              <a:xfrm>
                <a:off x="2400" y="2544"/>
                <a:ext cx="192" cy="192"/>
                <a:chOff x="2016" y="2544"/>
                <a:chExt cx="192" cy="192"/>
              </a:xfrm>
            </p:grpSpPr>
            <p:sp>
              <p:nvSpPr>
                <p:cNvPr id="67880" name="Rectangle 332">
                  <a:extLst>
                    <a:ext uri="{FF2B5EF4-FFF2-40B4-BE49-F238E27FC236}">
                      <a16:creationId xmlns:a16="http://schemas.microsoft.com/office/drawing/2014/main" id="{A87B4F16-161D-D541-992C-5D5603A10D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1" name="Freeform 333">
                  <a:extLst>
                    <a:ext uri="{FF2B5EF4-FFF2-40B4-BE49-F238E27FC236}">
                      <a16:creationId xmlns:a16="http://schemas.microsoft.com/office/drawing/2014/main" id="{ACFD6D7B-ACF9-1E4A-B916-0AE73F1D423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1" name="Group 334">
                <a:extLst>
                  <a:ext uri="{FF2B5EF4-FFF2-40B4-BE49-F238E27FC236}">
                    <a16:creationId xmlns:a16="http://schemas.microsoft.com/office/drawing/2014/main" id="{F49F6C11-9D82-E746-99F4-E43B8303A60F}"/>
                  </a:ext>
                </a:extLst>
              </p:cNvPr>
              <p:cNvGrpSpPr>
                <a:grpSpLocks/>
              </p:cNvGrpSpPr>
              <p:nvPr/>
            </p:nvGrpSpPr>
            <p:grpSpPr bwMode="auto">
              <a:xfrm>
                <a:off x="2400" y="2736"/>
                <a:ext cx="192" cy="192"/>
                <a:chOff x="2016" y="2544"/>
                <a:chExt cx="192" cy="192"/>
              </a:xfrm>
            </p:grpSpPr>
            <p:sp>
              <p:nvSpPr>
                <p:cNvPr id="67878" name="Rectangle 335">
                  <a:extLst>
                    <a:ext uri="{FF2B5EF4-FFF2-40B4-BE49-F238E27FC236}">
                      <a16:creationId xmlns:a16="http://schemas.microsoft.com/office/drawing/2014/main" id="{A00ACF73-0F7B-4543-A322-F6836236DC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9" name="Freeform 336">
                  <a:extLst>
                    <a:ext uri="{FF2B5EF4-FFF2-40B4-BE49-F238E27FC236}">
                      <a16:creationId xmlns:a16="http://schemas.microsoft.com/office/drawing/2014/main" id="{78CCCEF5-F18F-1841-BF69-0227CAB29A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2" name="Group 337">
                <a:extLst>
                  <a:ext uri="{FF2B5EF4-FFF2-40B4-BE49-F238E27FC236}">
                    <a16:creationId xmlns:a16="http://schemas.microsoft.com/office/drawing/2014/main" id="{A1EC8CAB-C903-6C48-A97F-50CCE1AC3EF8}"/>
                  </a:ext>
                </a:extLst>
              </p:cNvPr>
              <p:cNvGrpSpPr>
                <a:grpSpLocks/>
              </p:cNvGrpSpPr>
              <p:nvPr/>
            </p:nvGrpSpPr>
            <p:grpSpPr bwMode="auto">
              <a:xfrm>
                <a:off x="2400" y="2928"/>
                <a:ext cx="192" cy="192"/>
                <a:chOff x="2016" y="2544"/>
                <a:chExt cx="192" cy="192"/>
              </a:xfrm>
            </p:grpSpPr>
            <p:sp>
              <p:nvSpPr>
                <p:cNvPr id="67876" name="Rectangle 338">
                  <a:extLst>
                    <a:ext uri="{FF2B5EF4-FFF2-40B4-BE49-F238E27FC236}">
                      <a16:creationId xmlns:a16="http://schemas.microsoft.com/office/drawing/2014/main" id="{E808B3B2-42A6-3148-A38A-7D5FF4DE4F7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7" name="Freeform 339">
                  <a:extLst>
                    <a:ext uri="{FF2B5EF4-FFF2-40B4-BE49-F238E27FC236}">
                      <a16:creationId xmlns:a16="http://schemas.microsoft.com/office/drawing/2014/main" id="{3AB59AE9-021D-1E4C-9A9C-F3148CE9F24E}"/>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3" name="Group 340">
                <a:extLst>
                  <a:ext uri="{FF2B5EF4-FFF2-40B4-BE49-F238E27FC236}">
                    <a16:creationId xmlns:a16="http://schemas.microsoft.com/office/drawing/2014/main" id="{202FCA25-BF67-2E40-9F49-74C9D34E3453}"/>
                  </a:ext>
                </a:extLst>
              </p:cNvPr>
              <p:cNvGrpSpPr>
                <a:grpSpLocks/>
              </p:cNvGrpSpPr>
              <p:nvPr/>
            </p:nvGrpSpPr>
            <p:grpSpPr bwMode="auto">
              <a:xfrm>
                <a:off x="2400" y="3120"/>
                <a:ext cx="192" cy="192"/>
                <a:chOff x="2016" y="2544"/>
                <a:chExt cx="192" cy="192"/>
              </a:xfrm>
            </p:grpSpPr>
            <p:sp>
              <p:nvSpPr>
                <p:cNvPr id="67874" name="Rectangle 341">
                  <a:extLst>
                    <a:ext uri="{FF2B5EF4-FFF2-40B4-BE49-F238E27FC236}">
                      <a16:creationId xmlns:a16="http://schemas.microsoft.com/office/drawing/2014/main" id="{8D9DF084-E7BD-7C42-841F-36A653667EA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5" name="Freeform 342">
                  <a:extLst>
                    <a:ext uri="{FF2B5EF4-FFF2-40B4-BE49-F238E27FC236}">
                      <a16:creationId xmlns:a16="http://schemas.microsoft.com/office/drawing/2014/main" id="{97DA1E7B-CDD2-4C42-A97C-631CDF4973E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4" name="Group 343">
                <a:extLst>
                  <a:ext uri="{FF2B5EF4-FFF2-40B4-BE49-F238E27FC236}">
                    <a16:creationId xmlns:a16="http://schemas.microsoft.com/office/drawing/2014/main" id="{F95DCA17-F813-2149-8535-453A19794A52}"/>
                  </a:ext>
                </a:extLst>
              </p:cNvPr>
              <p:cNvGrpSpPr>
                <a:grpSpLocks/>
              </p:cNvGrpSpPr>
              <p:nvPr/>
            </p:nvGrpSpPr>
            <p:grpSpPr bwMode="auto">
              <a:xfrm>
                <a:off x="2592" y="2544"/>
                <a:ext cx="192" cy="192"/>
                <a:chOff x="2016" y="2544"/>
                <a:chExt cx="192" cy="192"/>
              </a:xfrm>
            </p:grpSpPr>
            <p:sp>
              <p:nvSpPr>
                <p:cNvPr id="67872" name="Rectangle 344">
                  <a:extLst>
                    <a:ext uri="{FF2B5EF4-FFF2-40B4-BE49-F238E27FC236}">
                      <a16:creationId xmlns:a16="http://schemas.microsoft.com/office/drawing/2014/main" id="{6F29F3D8-9BA3-B842-933F-483EB032CEE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3" name="Freeform 345">
                  <a:extLst>
                    <a:ext uri="{FF2B5EF4-FFF2-40B4-BE49-F238E27FC236}">
                      <a16:creationId xmlns:a16="http://schemas.microsoft.com/office/drawing/2014/main" id="{449882E6-793C-EB45-B821-4DD9849DDA1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5" name="Group 346">
                <a:extLst>
                  <a:ext uri="{FF2B5EF4-FFF2-40B4-BE49-F238E27FC236}">
                    <a16:creationId xmlns:a16="http://schemas.microsoft.com/office/drawing/2014/main" id="{58040DF0-81F7-8A4D-8AF0-40D279823365}"/>
                  </a:ext>
                </a:extLst>
              </p:cNvPr>
              <p:cNvGrpSpPr>
                <a:grpSpLocks/>
              </p:cNvGrpSpPr>
              <p:nvPr/>
            </p:nvGrpSpPr>
            <p:grpSpPr bwMode="auto">
              <a:xfrm>
                <a:off x="2592" y="2736"/>
                <a:ext cx="192" cy="192"/>
                <a:chOff x="2016" y="2544"/>
                <a:chExt cx="192" cy="192"/>
              </a:xfrm>
            </p:grpSpPr>
            <p:sp>
              <p:nvSpPr>
                <p:cNvPr id="67870" name="Rectangle 347">
                  <a:extLst>
                    <a:ext uri="{FF2B5EF4-FFF2-40B4-BE49-F238E27FC236}">
                      <a16:creationId xmlns:a16="http://schemas.microsoft.com/office/drawing/2014/main" id="{94BAB288-26EB-2741-A77A-EB7FE0BF57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1" name="Freeform 348">
                  <a:extLst>
                    <a:ext uri="{FF2B5EF4-FFF2-40B4-BE49-F238E27FC236}">
                      <a16:creationId xmlns:a16="http://schemas.microsoft.com/office/drawing/2014/main" id="{B6E73DBD-6919-364D-9667-2321A67879F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6" name="Group 349">
                <a:extLst>
                  <a:ext uri="{FF2B5EF4-FFF2-40B4-BE49-F238E27FC236}">
                    <a16:creationId xmlns:a16="http://schemas.microsoft.com/office/drawing/2014/main" id="{6BD5F651-7C52-BD4D-AD5A-4068E442DCFE}"/>
                  </a:ext>
                </a:extLst>
              </p:cNvPr>
              <p:cNvGrpSpPr>
                <a:grpSpLocks/>
              </p:cNvGrpSpPr>
              <p:nvPr/>
            </p:nvGrpSpPr>
            <p:grpSpPr bwMode="auto">
              <a:xfrm>
                <a:off x="2592" y="2928"/>
                <a:ext cx="192" cy="192"/>
                <a:chOff x="2016" y="2544"/>
                <a:chExt cx="192" cy="192"/>
              </a:xfrm>
            </p:grpSpPr>
            <p:sp>
              <p:nvSpPr>
                <p:cNvPr id="67868" name="Rectangle 350">
                  <a:extLst>
                    <a:ext uri="{FF2B5EF4-FFF2-40B4-BE49-F238E27FC236}">
                      <a16:creationId xmlns:a16="http://schemas.microsoft.com/office/drawing/2014/main" id="{CA0B2176-9DED-9B4B-A2E2-63EE2E7D470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9" name="Freeform 351">
                  <a:extLst>
                    <a:ext uri="{FF2B5EF4-FFF2-40B4-BE49-F238E27FC236}">
                      <a16:creationId xmlns:a16="http://schemas.microsoft.com/office/drawing/2014/main" id="{A0C5C73F-AFBC-FD49-80E5-D7418E92E6A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7" name="Group 352">
                <a:extLst>
                  <a:ext uri="{FF2B5EF4-FFF2-40B4-BE49-F238E27FC236}">
                    <a16:creationId xmlns:a16="http://schemas.microsoft.com/office/drawing/2014/main" id="{EB725B0E-53B5-4749-93DD-966B89CF2FE5}"/>
                  </a:ext>
                </a:extLst>
              </p:cNvPr>
              <p:cNvGrpSpPr>
                <a:grpSpLocks/>
              </p:cNvGrpSpPr>
              <p:nvPr/>
            </p:nvGrpSpPr>
            <p:grpSpPr bwMode="auto">
              <a:xfrm>
                <a:off x="2592" y="3120"/>
                <a:ext cx="192" cy="192"/>
                <a:chOff x="2016" y="2544"/>
                <a:chExt cx="192" cy="192"/>
              </a:xfrm>
            </p:grpSpPr>
            <p:sp>
              <p:nvSpPr>
                <p:cNvPr id="67866" name="Rectangle 353">
                  <a:extLst>
                    <a:ext uri="{FF2B5EF4-FFF2-40B4-BE49-F238E27FC236}">
                      <a16:creationId xmlns:a16="http://schemas.microsoft.com/office/drawing/2014/main" id="{6357CBD5-1920-E84F-8D9A-467A941657A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7" name="Freeform 354">
                  <a:extLst>
                    <a:ext uri="{FF2B5EF4-FFF2-40B4-BE49-F238E27FC236}">
                      <a16:creationId xmlns:a16="http://schemas.microsoft.com/office/drawing/2014/main" id="{1675687C-860C-9540-92BB-E998A2A5546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8" name="Group 355">
                <a:extLst>
                  <a:ext uri="{FF2B5EF4-FFF2-40B4-BE49-F238E27FC236}">
                    <a16:creationId xmlns:a16="http://schemas.microsoft.com/office/drawing/2014/main" id="{8D36AE07-D115-964C-8CAA-22696F51D7F3}"/>
                  </a:ext>
                </a:extLst>
              </p:cNvPr>
              <p:cNvGrpSpPr>
                <a:grpSpLocks/>
              </p:cNvGrpSpPr>
              <p:nvPr/>
            </p:nvGrpSpPr>
            <p:grpSpPr bwMode="auto">
              <a:xfrm>
                <a:off x="2784" y="2544"/>
                <a:ext cx="192" cy="192"/>
                <a:chOff x="2016" y="2544"/>
                <a:chExt cx="192" cy="192"/>
              </a:xfrm>
            </p:grpSpPr>
            <p:sp>
              <p:nvSpPr>
                <p:cNvPr id="67864" name="Rectangle 356">
                  <a:extLst>
                    <a:ext uri="{FF2B5EF4-FFF2-40B4-BE49-F238E27FC236}">
                      <a16:creationId xmlns:a16="http://schemas.microsoft.com/office/drawing/2014/main" id="{1D8DAE5C-56F0-F241-9781-C9340B8866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5" name="Freeform 357">
                  <a:extLst>
                    <a:ext uri="{FF2B5EF4-FFF2-40B4-BE49-F238E27FC236}">
                      <a16:creationId xmlns:a16="http://schemas.microsoft.com/office/drawing/2014/main" id="{989BC3F7-2F41-F546-A9EB-735F9D8218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9" name="Group 358">
                <a:extLst>
                  <a:ext uri="{FF2B5EF4-FFF2-40B4-BE49-F238E27FC236}">
                    <a16:creationId xmlns:a16="http://schemas.microsoft.com/office/drawing/2014/main" id="{478F14FC-7B58-D947-9E8A-AA848A27763F}"/>
                  </a:ext>
                </a:extLst>
              </p:cNvPr>
              <p:cNvGrpSpPr>
                <a:grpSpLocks/>
              </p:cNvGrpSpPr>
              <p:nvPr/>
            </p:nvGrpSpPr>
            <p:grpSpPr bwMode="auto">
              <a:xfrm>
                <a:off x="2784" y="2736"/>
                <a:ext cx="192" cy="192"/>
                <a:chOff x="2016" y="2544"/>
                <a:chExt cx="192" cy="192"/>
              </a:xfrm>
            </p:grpSpPr>
            <p:sp>
              <p:nvSpPr>
                <p:cNvPr id="67862" name="Rectangle 359">
                  <a:extLst>
                    <a:ext uri="{FF2B5EF4-FFF2-40B4-BE49-F238E27FC236}">
                      <a16:creationId xmlns:a16="http://schemas.microsoft.com/office/drawing/2014/main" id="{93307F7C-6192-A746-985B-9196F83C81D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3" name="Freeform 360">
                  <a:extLst>
                    <a:ext uri="{FF2B5EF4-FFF2-40B4-BE49-F238E27FC236}">
                      <a16:creationId xmlns:a16="http://schemas.microsoft.com/office/drawing/2014/main" id="{BA82A256-B591-1B48-BF5C-F7C48257EA3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0" name="Group 361">
                <a:extLst>
                  <a:ext uri="{FF2B5EF4-FFF2-40B4-BE49-F238E27FC236}">
                    <a16:creationId xmlns:a16="http://schemas.microsoft.com/office/drawing/2014/main" id="{A461AE52-D3BD-A144-A1CC-0AE9846224A6}"/>
                  </a:ext>
                </a:extLst>
              </p:cNvPr>
              <p:cNvGrpSpPr>
                <a:grpSpLocks/>
              </p:cNvGrpSpPr>
              <p:nvPr/>
            </p:nvGrpSpPr>
            <p:grpSpPr bwMode="auto">
              <a:xfrm>
                <a:off x="2784" y="2928"/>
                <a:ext cx="192" cy="192"/>
                <a:chOff x="2016" y="2544"/>
                <a:chExt cx="192" cy="192"/>
              </a:xfrm>
            </p:grpSpPr>
            <p:sp>
              <p:nvSpPr>
                <p:cNvPr id="67860" name="Rectangle 362">
                  <a:extLst>
                    <a:ext uri="{FF2B5EF4-FFF2-40B4-BE49-F238E27FC236}">
                      <a16:creationId xmlns:a16="http://schemas.microsoft.com/office/drawing/2014/main" id="{CFE5C2EC-78CA-F241-BA22-B69FDAC96F7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1" name="Freeform 363">
                  <a:extLst>
                    <a:ext uri="{FF2B5EF4-FFF2-40B4-BE49-F238E27FC236}">
                      <a16:creationId xmlns:a16="http://schemas.microsoft.com/office/drawing/2014/main" id="{87853260-B15E-FE48-8133-53F6F3DEF3A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1" name="Group 364">
                <a:extLst>
                  <a:ext uri="{FF2B5EF4-FFF2-40B4-BE49-F238E27FC236}">
                    <a16:creationId xmlns:a16="http://schemas.microsoft.com/office/drawing/2014/main" id="{9AA51F8B-7EB0-FA4A-9C6A-29138507D96F}"/>
                  </a:ext>
                </a:extLst>
              </p:cNvPr>
              <p:cNvGrpSpPr>
                <a:grpSpLocks/>
              </p:cNvGrpSpPr>
              <p:nvPr/>
            </p:nvGrpSpPr>
            <p:grpSpPr bwMode="auto">
              <a:xfrm>
                <a:off x="2784" y="3120"/>
                <a:ext cx="192" cy="192"/>
                <a:chOff x="2016" y="2544"/>
                <a:chExt cx="192" cy="192"/>
              </a:xfrm>
            </p:grpSpPr>
            <p:sp>
              <p:nvSpPr>
                <p:cNvPr id="67858" name="Rectangle 365">
                  <a:extLst>
                    <a:ext uri="{FF2B5EF4-FFF2-40B4-BE49-F238E27FC236}">
                      <a16:creationId xmlns:a16="http://schemas.microsoft.com/office/drawing/2014/main" id="{82D1383E-4958-5149-ABD1-4F1350B8AEB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9" name="Freeform 366">
                  <a:extLst>
                    <a:ext uri="{FF2B5EF4-FFF2-40B4-BE49-F238E27FC236}">
                      <a16:creationId xmlns:a16="http://schemas.microsoft.com/office/drawing/2014/main" id="{B67EB8D2-8245-6E4A-B2C3-E7F091EC3B0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2" name="Group 367">
                <a:extLst>
                  <a:ext uri="{FF2B5EF4-FFF2-40B4-BE49-F238E27FC236}">
                    <a16:creationId xmlns:a16="http://schemas.microsoft.com/office/drawing/2014/main" id="{D76B8453-B33E-8742-A6C9-F9B8195AE02D}"/>
                  </a:ext>
                </a:extLst>
              </p:cNvPr>
              <p:cNvGrpSpPr>
                <a:grpSpLocks/>
              </p:cNvGrpSpPr>
              <p:nvPr/>
            </p:nvGrpSpPr>
            <p:grpSpPr bwMode="auto">
              <a:xfrm>
                <a:off x="2976" y="2544"/>
                <a:ext cx="192" cy="192"/>
                <a:chOff x="2016" y="2544"/>
                <a:chExt cx="192" cy="192"/>
              </a:xfrm>
            </p:grpSpPr>
            <p:sp>
              <p:nvSpPr>
                <p:cNvPr id="67856" name="Rectangle 368">
                  <a:extLst>
                    <a:ext uri="{FF2B5EF4-FFF2-40B4-BE49-F238E27FC236}">
                      <a16:creationId xmlns:a16="http://schemas.microsoft.com/office/drawing/2014/main" id="{C411EAB9-8FAA-DF4B-A70B-E2E63F03C81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7" name="Freeform 369">
                  <a:extLst>
                    <a:ext uri="{FF2B5EF4-FFF2-40B4-BE49-F238E27FC236}">
                      <a16:creationId xmlns:a16="http://schemas.microsoft.com/office/drawing/2014/main" id="{2012FBFA-48EE-5648-899F-DC5E68F886F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3" name="Group 370">
                <a:extLst>
                  <a:ext uri="{FF2B5EF4-FFF2-40B4-BE49-F238E27FC236}">
                    <a16:creationId xmlns:a16="http://schemas.microsoft.com/office/drawing/2014/main" id="{D16AB5DA-30A7-4D4E-8FDC-F19850EC64D0}"/>
                  </a:ext>
                </a:extLst>
              </p:cNvPr>
              <p:cNvGrpSpPr>
                <a:grpSpLocks/>
              </p:cNvGrpSpPr>
              <p:nvPr/>
            </p:nvGrpSpPr>
            <p:grpSpPr bwMode="auto">
              <a:xfrm>
                <a:off x="2976" y="2736"/>
                <a:ext cx="192" cy="192"/>
                <a:chOff x="2016" y="2544"/>
                <a:chExt cx="192" cy="192"/>
              </a:xfrm>
            </p:grpSpPr>
            <p:sp>
              <p:nvSpPr>
                <p:cNvPr id="67854" name="Rectangle 371">
                  <a:extLst>
                    <a:ext uri="{FF2B5EF4-FFF2-40B4-BE49-F238E27FC236}">
                      <a16:creationId xmlns:a16="http://schemas.microsoft.com/office/drawing/2014/main" id="{AF58DCAC-73BA-DC4E-B479-FFECB244DEF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5" name="Freeform 372">
                  <a:extLst>
                    <a:ext uri="{FF2B5EF4-FFF2-40B4-BE49-F238E27FC236}">
                      <a16:creationId xmlns:a16="http://schemas.microsoft.com/office/drawing/2014/main" id="{982BE369-CB41-3E4E-804D-857BF004BC8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4" name="Group 373">
                <a:extLst>
                  <a:ext uri="{FF2B5EF4-FFF2-40B4-BE49-F238E27FC236}">
                    <a16:creationId xmlns:a16="http://schemas.microsoft.com/office/drawing/2014/main" id="{1E5741C4-BD8F-2943-89D1-D22A921914C5}"/>
                  </a:ext>
                </a:extLst>
              </p:cNvPr>
              <p:cNvGrpSpPr>
                <a:grpSpLocks/>
              </p:cNvGrpSpPr>
              <p:nvPr/>
            </p:nvGrpSpPr>
            <p:grpSpPr bwMode="auto">
              <a:xfrm>
                <a:off x="2976" y="2928"/>
                <a:ext cx="192" cy="192"/>
                <a:chOff x="2016" y="2544"/>
                <a:chExt cx="192" cy="192"/>
              </a:xfrm>
            </p:grpSpPr>
            <p:sp>
              <p:nvSpPr>
                <p:cNvPr id="67852" name="Rectangle 374">
                  <a:extLst>
                    <a:ext uri="{FF2B5EF4-FFF2-40B4-BE49-F238E27FC236}">
                      <a16:creationId xmlns:a16="http://schemas.microsoft.com/office/drawing/2014/main" id="{0C6D1FC8-887F-C847-8320-FBAF7B69E19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3" name="Freeform 375">
                  <a:extLst>
                    <a:ext uri="{FF2B5EF4-FFF2-40B4-BE49-F238E27FC236}">
                      <a16:creationId xmlns:a16="http://schemas.microsoft.com/office/drawing/2014/main" id="{005C0C7F-5C7D-DA41-AA8D-5F419087A47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5" name="Group 376">
                <a:extLst>
                  <a:ext uri="{FF2B5EF4-FFF2-40B4-BE49-F238E27FC236}">
                    <a16:creationId xmlns:a16="http://schemas.microsoft.com/office/drawing/2014/main" id="{276055C3-3AAE-124E-96EB-639C282961CF}"/>
                  </a:ext>
                </a:extLst>
              </p:cNvPr>
              <p:cNvGrpSpPr>
                <a:grpSpLocks/>
              </p:cNvGrpSpPr>
              <p:nvPr/>
            </p:nvGrpSpPr>
            <p:grpSpPr bwMode="auto">
              <a:xfrm>
                <a:off x="2976" y="3120"/>
                <a:ext cx="192" cy="192"/>
                <a:chOff x="2016" y="2544"/>
                <a:chExt cx="192" cy="192"/>
              </a:xfrm>
            </p:grpSpPr>
            <p:sp>
              <p:nvSpPr>
                <p:cNvPr id="67850" name="Rectangle 377">
                  <a:extLst>
                    <a:ext uri="{FF2B5EF4-FFF2-40B4-BE49-F238E27FC236}">
                      <a16:creationId xmlns:a16="http://schemas.microsoft.com/office/drawing/2014/main" id="{A1525C99-968B-374E-9EAD-62668EFC08F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1" name="Freeform 378">
                  <a:extLst>
                    <a:ext uri="{FF2B5EF4-FFF2-40B4-BE49-F238E27FC236}">
                      <a16:creationId xmlns:a16="http://schemas.microsoft.com/office/drawing/2014/main" id="{3A4BD911-5EE9-984B-A893-1E69B09BAE07}"/>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6" name="Group 379">
                <a:extLst>
                  <a:ext uri="{FF2B5EF4-FFF2-40B4-BE49-F238E27FC236}">
                    <a16:creationId xmlns:a16="http://schemas.microsoft.com/office/drawing/2014/main" id="{2E68354A-991C-9E42-8156-3F6AA53087FF}"/>
                  </a:ext>
                </a:extLst>
              </p:cNvPr>
              <p:cNvGrpSpPr>
                <a:grpSpLocks/>
              </p:cNvGrpSpPr>
              <p:nvPr/>
            </p:nvGrpSpPr>
            <p:grpSpPr bwMode="auto">
              <a:xfrm>
                <a:off x="3168" y="2544"/>
                <a:ext cx="192" cy="192"/>
                <a:chOff x="2016" y="2544"/>
                <a:chExt cx="192" cy="192"/>
              </a:xfrm>
            </p:grpSpPr>
            <p:sp>
              <p:nvSpPr>
                <p:cNvPr id="67848" name="Rectangle 380">
                  <a:extLst>
                    <a:ext uri="{FF2B5EF4-FFF2-40B4-BE49-F238E27FC236}">
                      <a16:creationId xmlns:a16="http://schemas.microsoft.com/office/drawing/2014/main" id="{1A5D4AAF-7C23-F047-9AAF-FD32D64BA2C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9" name="Freeform 381">
                  <a:extLst>
                    <a:ext uri="{FF2B5EF4-FFF2-40B4-BE49-F238E27FC236}">
                      <a16:creationId xmlns:a16="http://schemas.microsoft.com/office/drawing/2014/main" id="{06CAE4DC-9387-FA4A-A507-B4EB55A546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7" name="Group 382">
                <a:extLst>
                  <a:ext uri="{FF2B5EF4-FFF2-40B4-BE49-F238E27FC236}">
                    <a16:creationId xmlns:a16="http://schemas.microsoft.com/office/drawing/2014/main" id="{1DEF7E8A-B3D1-2843-A26B-09F83A6D75D0}"/>
                  </a:ext>
                </a:extLst>
              </p:cNvPr>
              <p:cNvGrpSpPr>
                <a:grpSpLocks/>
              </p:cNvGrpSpPr>
              <p:nvPr/>
            </p:nvGrpSpPr>
            <p:grpSpPr bwMode="auto">
              <a:xfrm>
                <a:off x="3168" y="2736"/>
                <a:ext cx="192" cy="192"/>
                <a:chOff x="2016" y="2544"/>
                <a:chExt cx="192" cy="192"/>
              </a:xfrm>
            </p:grpSpPr>
            <p:sp>
              <p:nvSpPr>
                <p:cNvPr id="67846" name="Rectangle 383">
                  <a:extLst>
                    <a:ext uri="{FF2B5EF4-FFF2-40B4-BE49-F238E27FC236}">
                      <a16:creationId xmlns:a16="http://schemas.microsoft.com/office/drawing/2014/main" id="{803AB0EF-7E50-2143-9015-1DC0C70233F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7" name="Freeform 384">
                  <a:extLst>
                    <a:ext uri="{FF2B5EF4-FFF2-40B4-BE49-F238E27FC236}">
                      <a16:creationId xmlns:a16="http://schemas.microsoft.com/office/drawing/2014/main" id="{4A3F6C27-4500-C444-8119-7876015A85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8" name="Group 385">
                <a:extLst>
                  <a:ext uri="{FF2B5EF4-FFF2-40B4-BE49-F238E27FC236}">
                    <a16:creationId xmlns:a16="http://schemas.microsoft.com/office/drawing/2014/main" id="{A053F602-AFEC-1245-B9A1-E77C9CBD06CF}"/>
                  </a:ext>
                </a:extLst>
              </p:cNvPr>
              <p:cNvGrpSpPr>
                <a:grpSpLocks/>
              </p:cNvGrpSpPr>
              <p:nvPr/>
            </p:nvGrpSpPr>
            <p:grpSpPr bwMode="auto">
              <a:xfrm>
                <a:off x="3168" y="2928"/>
                <a:ext cx="192" cy="192"/>
                <a:chOff x="2016" y="2544"/>
                <a:chExt cx="192" cy="192"/>
              </a:xfrm>
            </p:grpSpPr>
            <p:sp>
              <p:nvSpPr>
                <p:cNvPr id="67844" name="Rectangle 386">
                  <a:extLst>
                    <a:ext uri="{FF2B5EF4-FFF2-40B4-BE49-F238E27FC236}">
                      <a16:creationId xmlns:a16="http://schemas.microsoft.com/office/drawing/2014/main" id="{EB6A5ACE-58EA-524F-B48A-02B1A507678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5" name="Freeform 387">
                  <a:extLst>
                    <a:ext uri="{FF2B5EF4-FFF2-40B4-BE49-F238E27FC236}">
                      <a16:creationId xmlns:a16="http://schemas.microsoft.com/office/drawing/2014/main" id="{B921DDDC-D7BC-674F-BAAA-632D7B358D2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9" name="Group 388">
                <a:extLst>
                  <a:ext uri="{FF2B5EF4-FFF2-40B4-BE49-F238E27FC236}">
                    <a16:creationId xmlns:a16="http://schemas.microsoft.com/office/drawing/2014/main" id="{0BE273C9-2C05-D248-BEF1-5A20C0DCEBEF}"/>
                  </a:ext>
                </a:extLst>
              </p:cNvPr>
              <p:cNvGrpSpPr>
                <a:grpSpLocks/>
              </p:cNvGrpSpPr>
              <p:nvPr/>
            </p:nvGrpSpPr>
            <p:grpSpPr bwMode="auto">
              <a:xfrm>
                <a:off x="3168" y="3120"/>
                <a:ext cx="192" cy="192"/>
                <a:chOff x="2016" y="2544"/>
                <a:chExt cx="192" cy="192"/>
              </a:xfrm>
            </p:grpSpPr>
            <p:sp>
              <p:nvSpPr>
                <p:cNvPr id="67842" name="Rectangle 389">
                  <a:extLst>
                    <a:ext uri="{FF2B5EF4-FFF2-40B4-BE49-F238E27FC236}">
                      <a16:creationId xmlns:a16="http://schemas.microsoft.com/office/drawing/2014/main" id="{0D3F7B39-CDFA-7F4B-8BEB-04EDD1C71C9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3" name="Freeform 390">
                  <a:extLst>
                    <a:ext uri="{FF2B5EF4-FFF2-40B4-BE49-F238E27FC236}">
                      <a16:creationId xmlns:a16="http://schemas.microsoft.com/office/drawing/2014/main" id="{7C9839CB-A576-D948-BE0C-D67F7F58E39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0" name="Group 391">
                <a:extLst>
                  <a:ext uri="{FF2B5EF4-FFF2-40B4-BE49-F238E27FC236}">
                    <a16:creationId xmlns:a16="http://schemas.microsoft.com/office/drawing/2014/main" id="{6E93F78D-C966-314A-88A4-EBDE40ADC674}"/>
                  </a:ext>
                </a:extLst>
              </p:cNvPr>
              <p:cNvGrpSpPr>
                <a:grpSpLocks/>
              </p:cNvGrpSpPr>
              <p:nvPr/>
            </p:nvGrpSpPr>
            <p:grpSpPr bwMode="auto">
              <a:xfrm>
                <a:off x="3360" y="2544"/>
                <a:ext cx="192" cy="192"/>
                <a:chOff x="2016" y="2544"/>
                <a:chExt cx="192" cy="192"/>
              </a:xfrm>
            </p:grpSpPr>
            <p:sp>
              <p:nvSpPr>
                <p:cNvPr id="67840" name="Rectangle 392">
                  <a:extLst>
                    <a:ext uri="{FF2B5EF4-FFF2-40B4-BE49-F238E27FC236}">
                      <a16:creationId xmlns:a16="http://schemas.microsoft.com/office/drawing/2014/main" id="{961893C3-591B-0F45-B799-7BB274841EA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1" name="Freeform 393">
                  <a:extLst>
                    <a:ext uri="{FF2B5EF4-FFF2-40B4-BE49-F238E27FC236}">
                      <a16:creationId xmlns:a16="http://schemas.microsoft.com/office/drawing/2014/main" id="{F1F8EA88-69F3-A64D-9D61-DBB2B6BD288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1" name="Group 394">
                <a:extLst>
                  <a:ext uri="{FF2B5EF4-FFF2-40B4-BE49-F238E27FC236}">
                    <a16:creationId xmlns:a16="http://schemas.microsoft.com/office/drawing/2014/main" id="{1E3FA957-C44F-B140-9CF4-AA2E17853858}"/>
                  </a:ext>
                </a:extLst>
              </p:cNvPr>
              <p:cNvGrpSpPr>
                <a:grpSpLocks/>
              </p:cNvGrpSpPr>
              <p:nvPr/>
            </p:nvGrpSpPr>
            <p:grpSpPr bwMode="auto">
              <a:xfrm>
                <a:off x="3360" y="2736"/>
                <a:ext cx="192" cy="192"/>
                <a:chOff x="2016" y="2544"/>
                <a:chExt cx="192" cy="192"/>
              </a:xfrm>
            </p:grpSpPr>
            <p:sp>
              <p:nvSpPr>
                <p:cNvPr id="67838" name="Rectangle 395">
                  <a:extLst>
                    <a:ext uri="{FF2B5EF4-FFF2-40B4-BE49-F238E27FC236}">
                      <a16:creationId xmlns:a16="http://schemas.microsoft.com/office/drawing/2014/main" id="{431467D3-FBF0-A54A-BE7D-FE3D6700982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9" name="Freeform 396">
                  <a:extLst>
                    <a:ext uri="{FF2B5EF4-FFF2-40B4-BE49-F238E27FC236}">
                      <a16:creationId xmlns:a16="http://schemas.microsoft.com/office/drawing/2014/main" id="{057E75BB-744D-E14E-95B6-938CB6B3B5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2" name="Group 397">
                <a:extLst>
                  <a:ext uri="{FF2B5EF4-FFF2-40B4-BE49-F238E27FC236}">
                    <a16:creationId xmlns:a16="http://schemas.microsoft.com/office/drawing/2014/main" id="{B642078E-C8F1-5045-BC40-7A0E2980CC24}"/>
                  </a:ext>
                </a:extLst>
              </p:cNvPr>
              <p:cNvGrpSpPr>
                <a:grpSpLocks/>
              </p:cNvGrpSpPr>
              <p:nvPr/>
            </p:nvGrpSpPr>
            <p:grpSpPr bwMode="auto">
              <a:xfrm>
                <a:off x="3360" y="2928"/>
                <a:ext cx="192" cy="192"/>
                <a:chOff x="2016" y="2544"/>
                <a:chExt cx="192" cy="192"/>
              </a:xfrm>
            </p:grpSpPr>
            <p:sp>
              <p:nvSpPr>
                <p:cNvPr id="67836" name="Rectangle 398">
                  <a:extLst>
                    <a:ext uri="{FF2B5EF4-FFF2-40B4-BE49-F238E27FC236}">
                      <a16:creationId xmlns:a16="http://schemas.microsoft.com/office/drawing/2014/main" id="{28932A53-286E-B24A-8BC7-8DF04A50411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7" name="Freeform 399">
                  <a:extLst>
                    <a:ext uri="{FF2B5EF4-FFF2-40B4-BE49-F238E27FC236}">
                      <a16:creationId xmlns:a16="http://schemas.microsoft.com/office/drawing/2014/main" id="{CB10817A-9193-A749-BF9E-6B5954DCD0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3" name="Group 400">
                <a:extLst>
                  <a:ext uri="{FF2B5EF4-FFF2-40B4-BE49-F238E27FC236}">
                    <a16:creationId xmlns:a16="http://schemas.microsoft.com/office/drawing/2014/main" id="{C78E47E7-B519-A042-9799-646ED159E12E}"/>
                  </a:ext>
                </a:extLst>
              </p:cNvPr>
              <p:cNvGrpSpPr>
                <a:grpSpLocks/>
              </p:cNvGrpSpPr>
              <p:nvPr/>
            </p:nvGrpSpPr>
            <p:grpSpPr bwMode="auto">
              <a:xfrm>
                <a:off x="3360" y="3120"/>
                <a:ext cx="192" cy="192"/>
                <a:chOff x="2016" y="2544"/>
                <a:chExt cx="192" cy="192"/>
              </a:xfrm>
            </p:grpSpPr>
            <p:sp>
              <p:nvSpPr>
                <p:cNvPr id="67834" name="Rectangle 401">
                  <a:extLst>
                    <a:ext uri="{FF2B5EF4-FFF2-40B4-BE49-F238E27FC236}">
                      <a16:creationId xmlns:a16="http://schemas.microsoft.com/office/drawing/2014/main" id="{3DF6BC1E-BDEA-8445-A652-4A3192B0F3F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5" name="Freeform 402">
                  <a:extLst>
                    <a:ext uri="{FF2B5EF4-FFF2-40B4-BE49-F238E27FC236}">
                      <a16:creationId xmlns:a16="http://schemas.microsoft.com/office/drawing/2014/main" id="{1F6C39AB-B13E-2D44-8308-D014744A48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00" name="AutoShape 403">
              <a:extLst>
                <a:ext uri="{FF2B5EF4-FFF2-40B4-BE49-F238E27FC236}">
                  <a16:creationId xmlns:a16="http://schemas.microsoft.com/office/drawing/2014/main" id="{952544C6-2C27-2746-A220-840C280BC2E4}"/>
                </a:ext>
              </a:extLst>
            </p:cNvPr>
            <p:cNvSpPr>
              <a:spLocks noChangeArrowheads="1"/>
            </p:cNvSpPr>
            <p:nvPr/>
          </p:nvSpPr>
          <p:spPr bwMode="auto">
            <a:xfrm>
              <a:off x="2016" y="230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W4</a:t>
              </a:r>
            </a:p>
          </p:txBody>
        </p:sp>
      </p:grpSp>
      <p:grpSp>
        <p:nvGrpSpPr>
          <p:cNvPr id="43033" name="Group 404">
            <a:extLst>
              <a:ext uri="{FF2B5EF4-FFF2-40B4-BE49-F238E27FC236}">
                <a16:creationId xmlns:a16="http://schemas.microsoft.com/office/drawing/2014/main" id="{6ACBABA6-D405-384E-94EA-0B31516EBAB4}"/>
              </a:ext>
            </a:extLst>
          </p:cNvPr>
          <p:cNvGrpSpPr>
            <a:grpSpLocks/>
          </p:cNvGrpSpPr>
          <p:nvPr/>
        </p:nvGrpSpPr>
        <p:grpSpPr bwMode="auto">
          <a:xfrm>
            <a:off x="5638800" y="3055938"/>
            <a:ext cx="3200400" cy="1522412"/>
            <a:chOff x="3552" y="1777"/>
            <a:chExt cx="2016" cy="959"/>
          </a:xfrm>
        </p:grpSpPr>
        <p:grpSp>
          <p:nvGrpSpPr>
            <p:cNvPr id="67700" name="Group 405">
              <a:extLst>
                <a:ext uri="{FF2B5EF4-FFF2-40B4-BE49-F238E27FC236}">
                  <a16:creationId xmlns:a16="http://schemas.microsoft.com/office/drawing/2014/main" id="{B674D804-19A7-7646-BB22-625F985141DB}"/>
                </a:ext>
              </a:extLst>
            </p:cNvPr>
            <p:cNvGrpSpPr>
              <a:grpSpLocks/>
            </p:cNvGrpSpPr>
            <p:nvPr/>
          </p:nvGrpSpPr>
          <p:grpSpPr bwMode="auto">
            <a:xfrm>
              <a:off x="4032" y="1968"/>
              <a:ext cx="1536" cy="768"/>
              <a:chOff x="3552" y="1968"/>
              <a:chExt cx="1536" cy="768"/>
            </a:xfrm>
          </p:grpSpPr>
          <p:sp>
            <p:nvSpPr>
              <p:cNvPr id="67702" name="Rectangle 406">
                <a:extLst>
                  <a:ext uri="{FF2B5EF4-FFF2-40B4-BE49-F238E27FC236}">
                    <a16:creationId xmlns:a16="http://schemas.microsoft.com/office/drawing/2014/main" id="{67A60743-282E-8C47-AD87-8BBB2FF8B657}"/>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703" name="Group 407">
                <a:extLst>
                  <a:ext uri="{FF2B5EF4-FFF2-40B4-BE49-F238E27FC236}">
                    <a16:creationId xmlns:a16="http://schemas.microsoft.com/office/drawing/2014/main" id="{FB1EAFEB-5447-9141-87D3-DC6045ED1416}"/>
                  </a:ext>
                </a:extLst>
              </p:cNvPr>
              <p:cNvGrpSpPr>
                <a:grpSpLocks/>
              </p:cNvGrpSpPr>
              <p:nvPr/>
            </p:nvGrpSpPr>
            <p:grpSpPr bwMode="auto">
              <a:xfrm>
                <a:off x="3552" y="1968"/>
                <a:ext cx="192" cy="192"/>
                <a:chOff x="3552" y="1968"/>
                <a:chExt cx="192" cy="192"/>
              </a:xfrm>
            </p:grpSpPr>
            <p:sp>
              <p:nvSpPr>
                <p:cNvPr id="67797" name="Rectangle 408">
                  <a:extLst>
                    <a:ext uri="{FF2B5EF4-FFF2-40B4-BE49-F238E27FC236}">
                      <a16:creationId xmlns:a16="http://schemas.microsoft.com/office/drawing/2014/main" id="{35BC8D6A-98D4-754D-916F-6F1FC323C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8" name="Rectangle 409">
                  <a:extLst>
                    <a:ext uri="{FF2B5EF4-FFF2-40B4-BE49-F238E27FC236}">
                      <a16:creationId xmlns:a16="http://schemas.microsoft.com/office/drawing/2014/main" id="{D6FF09C5-DED8-3B45-93E1-BBF11D40F76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4" name="Group 410">
                <a:extLst>
                  <a:ext uri="{FF2B5EF4-FFF2-40B4-BE49-F238E27FC236}">
                    <a16:creationId xmlns:a16="http://schemas.microsoft.com/office/drawing/2014/main" id="{681D04EE-D15B-B543-AB94-8821F9418983}"/>
                  </a:ext>
                </a:extLst>
              </p:cNvPr>
              <p:cNvGrpSpPr>
                <a:grpSpLocks/>
              </p:cNvGrpSpPr>
              <p:nvPr/>
            </p:nvGrpSpPr>
            <p:grpSpPr bwMode="auto">
              <a:xfrm>
                <a:off x="3552" y="2160"/>
                <a:ext cx="192" cy="192"/>
                <a:chOff x="3552" y="1968"/>
                <a:chExt cx="192" cy="192"/>
              </a:xfrm>
            </p:grpSpPr>
            <p:sp>
              <p:nvSpPr>
                <p:cNvPr id="67795" name="Rectangle 411">
                  <a:extLst>
                    <a:ext uri="{FF2B5EF4-FFF2-40B4-BE49-F238E27FC236}">
                      <a16:creationId xmlns:a16="http://schemas.microsoft.com/office/drawing/2014/main" id="{BDBFCBAB-98F1-8E45-9333-E5D84472E61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6" name="Rectangle 412">
                  <a:extLst>
                    <a:ext uri="{FF2B5EF4-FFF2-40B4-BE49-F238E27FC236}">
                      <a16:creationId xmlns:a16="http://schemas.microsoft.com/office/drawing/2014/main" id="{17E42A41-EBB6-2945-A23A-53676257D49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5" name="Group 413">
                <a:extLst>
                  <a:ext uri="{FF2B5EF4-FFF2-40B4-BE49-F238E27FC236}">
                    <a16:creationId xmlns:a16="http://schemas.microsoft.com/office/drawing/2014/main" id="{6692EEED-205D-214C-A84A-C9613F13FD4D}"/>
                  </a:ext>
                </a:extLst>
              </p:cNvPr>
              <p:cNvGrpSpPr>
                <a:grpSpLocks/>
              </p:cNvGrpSpPr>
              <p:nvPr/>
            </p:nvGrpSpPr>
            <p:grpSpPr bwMode="auto">
              <a:xfrm>
                <a:off x="3552" y="2352"/>
                <a:ext cx="192" cy="192"/>
                <a:chOff x="3552" y="1968"/>
                <a:chExt cx="192" cy="192"/>
              </a:xfrm>
            </p:grpSpPr>
            <p:sp>
              <p:nvSpPr>
                <p:cNvPr id="67793" name="Rectangle 414">
                  <a:extLst>
                    <a:ext uri="{FF2B5EF4-FFF2-40B4-BE49-F238E27FC236}">
                      <a16:creationId xmlns:a16="http://schemas.microsoft.com/office/drawing/2014/main" id="{83A5315D-5374-0A41-9DD7-E2A1DC5E4A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4" name="Rectangle 415">
                  <a:extLst>
                    <a:ext uri="{FF2B5EF4-FFF2-40B4-BE49-F238E27FC236}">
                      <a16:creationId xmlns:a16="http://schemas.microsoft.com/office/drawing/2014/main" id="{CD83E610-B15E-834C-9942-B2779D177E9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6" name="Group 416">
                <a:extLst>
                  <a:ext uri="{FF2B5EF4-FFF2-40B4-BE49-F238E27FC236}">
                    <a16:creationId xmlns:a16="http://schemas.microsoft.com/office/drawing/2014/main" id="{D460B2D5-9053-444C-BFE1-B7485270C454}"/>
                  </a:ext>
                </a:extLst>
              </p:cNvPr>
              <p:cNvGrpSpPr>
                <a:grpSpLocks/>
              </p:cNvGrpSpPr>
              <p:nvPr/>
            </p:nvGrpSpPr>
            <p:grpSpPr bwMode="auto">
              <a:xfrm>
                <a:off x="3552" y="2544"/>
                <a:ext cx="192" cy="192"/>
                <a:chOff x="3552" y="1968"/>
                <a:chExt cx="192" cy="192"/>
              </a:xfrm>
            </p:grpSpPr>
            <p:sp>
              <p:nvSpPr>
                <p:cNvPr id="67791" name="Rectangle 417">
                  <a:extLst>
                    <a:ext uri="{FF2B5EF4-FFF2-40B4-BE49-F238E27FC236}">
                      <a16:creationId xmlns:a16="http://schemas.microsoft.com/office/drawing/2014/main" id="{D48C3CF4-78F0-B846-9744-E12D8A01B95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2" name="Rectangle 418">
                  <a:extLst>
                    <a:ext uri="{FF2B5EF4-FFF2-40B4-BE49-F238E27FC236}">
                      <a16:creationId xmlns:a16="http://schemas.microsoft.com/office/drawing/2014/main" id="{74E61C8A-6512-D849-8437-E3FFEB66523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7" name="Group 419">
                <a:extLst>
                  <a:ext uri="{FF2B5EF4-FFF2-40B4-BE49-F238E27FC236}">
                    <a16:creationId xmlns:a16="http://schemas.microsoft.com/office/drawing/2014/main" id="{44D9A8DB-849A-BE4A-9B17-98B71B8367EB}"/>
                  </a:ext>
                </a:extLst>
              </p:cNvPr>
              <p:cNvGrpSpPr>
                <a:grpSpLocks/>
              </p:cNvGrpSpPr>
              <p:nvPr/>
            </p:nvGrpSpPr>
            <p:grpSpPr bwMode="auto">
              <a:xfrm>
                <a:off x="3744" y="1968"/>
                <a:ext cx="192" cy="192"/>
                <a:chOff x="3552" y="1968"/>
                <a:chExt cx="192" cy="192"/>
              </a:xfrm>
            </p:grpSpPr>
            <p:sp>
              <p:nvSpPr>
                <p:cNvPr id="67789" name="Rectangle 420">
                  <a:extLst>
                    <a:ext uri="{FF2B5EF4-FFF2-40B4-BE49-F238E27FC236}">
                      <a16:creationId xmlns:a16="http://schemas.microsoft.com/office/drawing/2014/main" id="{8160F591-F894-9A4C-B6C7-94A95F7D386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0" name="Rectangle 421">
                  <a:extLst>
                    <a:ext uri="{FF2B5EF4-FFF2-40B4-BE49-F238E27FC236}">
                      <a16:creationId xmlns:a16="http://schemas.microsoft.com/office/drawing/2014/main" id="{56D733E1-CAD9-5F4C-8A11-5D4B71F21B8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8" name="Group 422">
                <a:extLst>
                  <a:ext uri="{FF2B5EF4-FFF2-40B4-BE49-F238E27FC236}">
                    <a16:creationId xmlns:a16="http://schemas.microsoft.com/office/drawing/2014/main" id="{7EF95525-2838-7343-A329-407DE360ECB2}"/>
                  </a:ext>
                </a:extLst>
              </p:cNvPr>
              <p:cNvGrpSpPr>
                <a:grpSpLocks/>
              </p:cNvGrpSpPr>
              <p:nvPr/>
            </p:nvGrpSpPr>
            <p:grpSpPr bwMode="auto">
              <a:xfrm>
                <a:off x="3744" y="2160"/>
                <a:ext cx="192" cy="192"/>
                <a:chOff x="3552" y="1968"/>
                <a:chExt cx="192" cy="192"/>
              </a:xfrm>
            </p:grpSpPr>
            <p:sp>
              <p:nvSpPr>
                <p:cNvPr id="67787" name="Rectangle 423">
                  <a:extLst>
                    <a:ext uri="{FF2B5EF4-FFF2-40B4-BE49-F238E27FC236}">
                      <a16:creationId xmlns:a16="http://schemas.microsoft.com/office/drawing/2014/main" id="{F9470DE1-6D76-6B41-957C-38DCEA633F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8" name="Rectangle 424">
                  <a:extLst>
                    <a:ext uri="{FF2B5EF4-FFF2-40B4-BE49-F238E27FC236}">
                      <a16:creationId xmlns:a16="http://schemas.microsoft.com/office/drawing/2014/main" id="{EA928087-783F-6943-A9B8-D685CB2457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9" name="Group 425">
                <a:extLst>
                  <a:ext uri="{FF2B5EF4-FFF2-40B4-BE49-F238E27FC236}">
                    <a16:creationId xmlns:a16="http://schemas.microsoft.com/office/drawing/2014/main" id="{4B8BD033-187A-8349-BD6A-D00302031946}"/>
                  </a:ext>
                </a:extLst>
              </p:cNvPr>
              <p:cNvGrpSpPr>
                <a:grpSpLocks/>
              </p:cNvGrpSpPr>
              <p:nvPr/>
            </p:nvGrpSpPr>
            <p:grpSpPr bwMode="auto">
              <a:xfrm>
                <a:off x="3744" y="2352"/>
                <a:ext cx="192" cy="192"/>
                <a:chOff x="3552" y="1968"/>
                <a:chExt cx="192" cy="192"/>
              </a:xfrm>
            </p:grpSpPr>
            <p:sp>
              <p:nvSpPr>
                <p:cNvPr id="67785" name="Rectangle 426">
                  <a:extLst>
                    <a:ext uri="{FF2B5EF4-FFF2-40B4-BE49-F238E27FC236}">
                      <a16:creationId xmlns:a16="http://schemas.microsoft.com/office/drawing/2014/main" id="{231D0FBD-D7C1-8948-A367-23EB008A524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6" name="Rectangle 427">
                  <a:extLst>
                    <a:ext uri="{FF2B5EF4-FFF2-40B4-BE49-F238E27FC236}">
                      <a16:creationId xmlns:a16="http://schemas.microsoft.com/office/drawing/2014/main" id="{F6520622-58F8-EE4B-A8B3-73DE8906D2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0" name="Group 428">
                <a:extLst>
                  <a:ext uri="{FF2B5EF4-FFF2-40B4-BE49-F238E27FC236}">
                    <a16:creationId xmlns:a16="http://schemas.microsoft.com/office/drawing/2014/main" id="{75BB0EB2-F52D-4E42-B826-065496639918}"/>
                  </a:ext>
                </a:extLst>
              </p:cNvPr>
              <p:cNvGrpSpPr>
                <a:grpSpLocks/>
              </p:cNvGrpSpPr>
              <p:nvPr/>
            </p:nvGrpSpPr>
            <p:grpSpPr bwMode="auto">
              <a:xfrm>
                <a:off x="3744" y="2544"/>
                <a:ext cx="192" cy="192"/>
                <a:chOff x="3552" y="1968"/>
                <a:chExt cx="192" cy="192"/>
              </a:xfrm>
            </p:grpSpPr>
            <p:sp>
              <p:nvSpPr>
                <p:cNvPr id="67783" name="Rectangle 429">
                  <a:extLst>
                    <a:ext uri="{FF2B5EF4-FFF2-40B4-BE49-F238E27FC236}">
                      <a16:creationId xmlns:a16="http://schemas.microsoft.com/office/drawing/2014/main" id="{805303CE-C837-7C4E-8316-95A18DC1EEB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4" name="Rectangle 430">
                  <a:extLst>
                    <a:ext uri="{FF2B5EF4-FFF2-40B4-BE49-F238E27FC236}">
                      <a16:creationId xmlns:a16="http://schemas.microsoft.com/office/drawing/2014/main" id="{E542ECE5-15D3-1D40-A04C-7F64D4D79BE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1" name="Group 431">
                <a:extLst>
                  <a:ext uri="{FF2B5EF4-FFF2-40B4-BE49-F238E27FC236}">
                    <a16:creationId xmlns:a16="http://schemas.microsoft.com/office/drawing/2014/main" id="{2A935E08-3393-8946-9492-A4CC3772C66F}"/>
                  </a:ext>
                </a:extLst>
              </p:cNvPr>
              <p:cNvGrpSpPr>
                <a:grpSpLocks/>
              </p:cNvGrpSpPr>
              <p:nvPr/>
            </p:nvGrpSpPr>
            <p:grpSpPr bwMode="auto">
              <a:xfrm>
                <a:off x="3936" y="1968"/>
                <a:ext cx="192" cy="192"/>
                <a:chOff x="3552" y="1968"/>
                <a:chExt cx="192" cy="192"/>
              </a:xfrm>
            </p:grpSpPr>
            <p:sp>
              <p:nvSpPr>
                <p:cNvPr id="67781" name="Rectangle 432">
                  <a:extLst>
                    <a:ext uri="{FF2B5EF4-FFF2-40B4-BE49-F238E27FC236}">
                      <a16:creationId xmlns:a16="http://schemas.microsoft.com/office/drawing/2014/main" id="{64F463E8-A9D2-744A-90A9-3C1D073BD21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2" name="Rectangle 433">
                  <a:extLst>
                    <a:ext uri="{FF2B5EF4-FFF2-40B4-BE49-F238E27FC236}">
                      <a16:creationId xmlns:a16="http://schemas.microsoft.com/office/drawing/2014/main" id="{7C09A464-FB18-174F-B1F8-8FD83FE20F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2" name="Group 434">
                <a:extLst>
                  <a:ext uri="{FF2B5EF4-FFF2-40B4-BE49-F238E27FC236}">
                    <a16:creationId xmlns:a16="http://schemas.microsoft.com/office/drawing/2014/main" id="{8B899E35-76B3-F34A-A51E-AE3799EB1DD2}"/>
                  </a:ext>
                </a:extLst>
              </p:cNvPr>
              <p:cNvGrpSpPr>
                <a:grpSpLocks/>
              </p:cNvGrpSpPr>
              <p:nvPr/>
            </p:nvGrpSpPr>
            <p:grpSpPr bwMode="auto">
              <a:xfrm>
                <a:off x="3936" y="2160"/>
                <a:ext cx="192" cy="192"/>
                <a:chOff x="3552" y="1968"/>
                <a:chExt cx="192" cy="192"/>
              </a:xfrm>
            </p:grpSpPr>
            <p:sp>
              <p:nvSpPr>
                <p:cNvPr id="67779" name="Rectangle 435">
                  <a:extLst>
                    <a:ext uri="{FF2B5EF4-FFF2-40B4-BE49-F238E27FC236}">
                      <a16:creationId xmlns:a16="http://schemas.microsoft.com/office/drawing/2014/main" id="{B53F3353-9645-D54A-A3A3-463AE216C92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0" name="Rectangle 436">
                  <a:extLst>
                    <a:ext uri="{FF2B5EF4-FFF2-40B4-BE49-F238E27FC236}">
                      <a16:creationId xmlns:a16="http://schemas.microsoft.com/office/drawing/2014/main" id="{88845997-1EC3-1441-AF16-1C5E90D2B7B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3" name="Group 437">
                <a:extLst>
                  <a:ext uri="{FF2B5EF4-FFF2-40B4-BE49-F238E27FC236}">
                    <a16:creationId xmlns:a16="http://schemas.microsoft.com/office/drawing/2014/main" id="{373A3D25-1A1C-C744-97CC-2F37734F7C64}"/>
                  </a:ext>
                </a:extLst>
              </p:cNvPr>
              <p:cNvGrpSpPr>
                <a:grpSpLocks/>
              </p:cNvGrpSpPr>
              <p:nvPr/>
            </p:nvGrpSpPr>
            <p:grpSpPr bwMode="auto">
              <a:xfrm>
                <a:off x="3936" y="2352"/>
                <a:ext cx="192" cy="192"/>
                <a:chOff x="3552" y="1968"/>
                <a:chExt cx="192" cy="192"/>
              </a:xfrm>
            </p:grpSpPr>
            <p:sp>
              <p:nvSpPr>
                <p:cNvPr id="67777" name="Rectangle 438">
                  <a:extLst>
                    <a:ext uri="{FF2B5EF4-FFF2-40B4-BE49-F238E27FC236}">
                      <a16:creationId xmlns:a16="http://schemas.microsoft.com/office/drawing/2014/main" id="{4DDA9034-9CE7-1443-AD54-8875BF280B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8" name="Rectangle 439">
                  <a:extLst>
                    <a:ext uri="{FF2B5EF4-FFF2-40B4-BE49-F238E27FC236}">
                      <a16:creationId xmlns:a16="http://schemas.microsoft.com/office/drawing/2014/main" id="{A4DAC3C5-6933-D94D-9012-B59BD30B41B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4" name="Group 440">
                <a:extLst>
                  <a:ext uri="{FF2B5EF4-FFF2-40B4-BE49-F238E27FC236}">
                    <a16:creationId xmlns:a16="http://schemas.microsoft.com/office/drawing/2014/main" id="{2C7F5EBC-5406-904F-AC1E-D0FB1ECF75FE}"/>
                  </a:ext>
                </a:extLst>
              </p:cNvPr>
              <p:cNvGrpSpPr>
                <a:grpSpLocks/>
              </p:cNvGrpSpPr>
              <p:nvPr/>
            </p:nvGrpSpPr>
            <p:grpSpPr bwMode="auto">
              <a:xfrm>
                <a:off x="3936" y="2544"/>
                <a:ext cx="192" cy="192"/>
                <a:chOff x="3552" y="1968"/>
                <a:chExt cx="192" cy="192"/>
              </a:xfrm>
            </p:grpSpPr>
            <p:sp>
              <p:nvSpPr>
                <p:cNvPr id="67775" name="Rectangle 441">
                  <a:extLst>
                    <a:ext uri="{FF2B5EF4-FFF2-40B4-BE49-F238E27FC236}">
                      <a16:creationId xmlns:a16="http://schemas.microsoft.com/office/drawing/2014/main" id="{F7236688-157E-3249-A124-BBC488147A6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6" name="Rectangle 442">
                  <a:extLst>
                    <a:ext uri="{FF2B5EF4-FFF2-40B4-BE49-F238E27FC236}">
                      <a16:creationId xmlns:a16="http://schemas.microsoft.com/office/drawing/2014/main" id="{ADF13913-8EC9-4B45-96BD-5FDCFC2264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5" name="Group 443">
                <a:extLst>
                  <a:ext uri="{FF2B5EF4-FFF2-40B4-BE49-F238E27FC236}">
                    <a16:creationId xmlns:a16="http://schemas.microsoft.com/office/drawing/2014/main" id="{A6AA1A3E-F679-854D-B77B-B836E78F7C7C}"/>
                  </a:ext>
                </a:extLst>
              </p:cNvPr>
              <p:cNvGrpSpPr>
                <a:grpSpLocks/>
              </p:cNvGrpSpPr>
              <p:nvPr/>
            </p:nvGrpSpPr>
            <p:grpSpPr bwMode="auto">
              <a:xfrm>
                <a:off x="4128" y="1968"/>
                <a:ext cx="192" cy="192"/>
                <a:chOff x="3552" y="1968"/>
                <a:chExt cx="192" cy="192"/>
              </a:xfrm>
            </p:grpSpPr>
            <p:sp>
              <p:nvSpPr>
                <p:cNvPr id="67773" name="Rectangle 444">
                  <a:extLst>
                    <a:ext uri="{FF2B5EF4-FFF2-40B4-BE49-F238E27FC236}">
                      <a16:creationId xmlns:a16="http://schemas.microsoft.com/office/drawing/2014/main" id="{3A22F5D9-4961-7C4A-B742-E0B79793E7F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4" name="Rectangle 445">
                  <a:extLst>
                    <a:ext uri="{FF2B5EF4-FFF2-40B4-BE49-F238E27FC236}">
                      <a16:creationId xmlns:a16="http://schemas.microsoft.com/office/drawing/2014/main" id="{A55D25B2-A2F6-3742-9692-81005452B67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6" name="Group 446">
                <a:extLst>
                  <a:ext uri="{FF2B5EF4-FFF2-40B4-BE49-F238E27FC236}">
                    <a16:creationId xmlns:a16="http://schemas.microsoft.com/office/drawing/2014/main" id="{95DA1D58-2E30-2343-9FD4-55E5F65E2AB2}"/>
                  </a:ext>
                </a:extLst>
              </p:cNvPr>
              <p:cNvGrpSpPr>
                <a:grpSpLocks/>
              </p:cNvGrpSpPr>
              <p:nvPr/>
            </p:nvGrpSpPr>
            <p:grpSpPr bwMode="auto">
              <a:xfrm>
                <a:off x="4128" y="2160"/>
                <a:ext cx="192" cy="192"/>
                <a:chOff x="3552" y="1968"/>
                <a:chExt cx="192" cy="192"/>
              </a:xfrm>
            </p:grpSpPr>
            <p:sp>
              <p:nvSpPr>
                <p:cNvPr id="67771" name="Rectangle 447">
                  <a:extLst>
                    <a:ext uri="{FF2B5EF4-FFF2-40B4-BE49-F238E27FC236}">
                      <a16:creationId xmlns:a16="http://schemas.microsoft.com/office/drawing/2014/main" id="{4DAF55DF-8FEC-B649-96D8-64CCD3193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2" name="Rectangle 448">
                  <a:extLst>
                    <a:ext uri="{FF2B5EF4-FFF2-40B4-BE49-F238E27FC236}">
                      <a16:creationId xmlns:a16="http://schemas.microsoft.com/office/drawing/2014/main" id="{DADA737D-D55A-2B4A-8A23-FC84F388E34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7" name="Group 449">
                <a:extLst>
                  <a:ext uri="{FF2B5EF4-FFF2-40B4-BE49-F238E27FC236}">
                    <a16:creationId xmlns:a16="http://schemas.microsoft.com/office/drawing/2014/main" id="{6E130A17-A772-5C44-B398-23A5E40F7760}"/>
                  </a:ext>
                </a:extLst>
              </p:cNvPr>
              <p:cNvGrpSpPr>
                <a:grpSpLocks/>
              </p:cNvGrpSpPr>
              <p:nvPr/>
            </p:nvGrpSpPr>
            <p:grpSpPr bwMode="auto">
              <a:xfrm>
                <a:off x="4128" y="2352"/>
                <a:ext cx="192" cy="192"/>
                <a:chOff x="3552" y="1968"/>
                <a:chExt cx="192" cy="192"/>
              </a:xfrm>
            </p:grpSpPr>
            <p:sp>
              <p:nvSpPr>
                <p:cNvPr id="67769" name="Rectangle 450">
                  <a:extLst>
                    <a:ext uri="{FF2B5EF4-FFF2-40B4-BE49-F238E27FC236}">
                      <a16:creationId xmlns:a16="http://schemas.microsoft.com/office/drawing/2014/main" id="{66217333-342A-C14A-A6F0-EB795F49D3D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0" name="Rectangle 451">
                  <a:extLst>
                    <a:ext uri="{FF2B5EF4-FFF2-40B4-BE49-F238E27FC236}">
                      <a16:creationId xmlns:a16="http://schemas.microsoft.com/office/drawing/2014/main" id="{4BBA36F1-94E1-0A41-8B53-A01828CB6EA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8" name="Group 452">
                <a:extLst>
                  <a:ext uri="{FF2B5EF4-FFF2-40B4-BE49-F238E27FC236}">
                    <a16:creationId xmlns:a16="http://schemas.microsoft.com/office/drawing/2014/main" id="{F0DDD692-5B36-7C47-8766-98132C6FBBBC}"/>
                  </a:ext>
                </a:extLst>
              </p:cNvPr>
              <p:cNvGrpSpPr>
                <a:grpSpLocks/>
              </p:cNvGrpSpPr>
              <p:nvPr/>
            </p:nvGrpSpPr>
            <p:grpSpPr bwMode="auto">
              <a:xfrm>
                <a:off x="4128" y="2544"/>
                <a:ext cx="192" cy="192"/>
                <a:chOff x="3552" y="1968"/>
                <a:chExt cx="192" cy="192"/>
              </a:xfrm>
            </p:grpSpPr>
            <p:sp>
              <p:nvSpPr>
                <p:cNvPr id="67767" name="Rectangle 453">
                  <a:extLst>
                    <a:ext uri="{FF2B5EF4-FFF2-40B4-BE49-F238E27FC236}">
                      <a16:creationId xmlns:a16="http://schemas.microsoft.com/office/drawing/2014/main" id="{0A9000C9-06AA-F442-88BC-19444B8D02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8" name="Rectangle 454">
                  <a:extLst>
                    <a:ext uri="{FF2B5EF4-FFF2-40B4-BE49-F238E27FC236}">
                      <a16:creationId xmlns:a16="http://schemas.microsoft.com/office/drawing/2014/main" id="{50804F0D-5633-A442-89A4-27F34CB4E4B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9" name="Group 455">
                <a:extLst>
                  <a:ext uri="{FF2B5EF4-FFF2-40B4-BE49-F238E27FC236}">
                    <a16:creationId xmlns:a16="http://schemas.microsoft.com/office/drawing/2014/main" id="{82893BD5-26B5-FF43-A31C-0D393939BE60}"/>
                  </a:ext>
                </a:extLst>
              </p:cNvPr>
              <p:cNvGrpSpPr>
                <a:grpSpLocks/>
              </p:cNvGrpSpPr>
              <p:nvPr/>
            </p:nvGrpSpPr>
            <p:grpSpPr bwMode="auto">
              <a:xfrm>
                <a:off x="4320" y="1968"/>
                <a:ext cx="192" cy="192"/>
                <a:chOff x="3552" y="1968"/>
                <a:chExt cx="192" cy="192"/>
              </a:xfrm>
            </p:grpSpPr>
            <p:sp>
              <p:nvSpPr>
                <p:cNvPr id="67765" name="Rectangle 456">
                  <a:extLst>
                    <a:ext uri="{FF2B5EF4-FFF2-40B4-BE49-F238E27FC236}">
                      <a16:creationId xmlns:a16="http://schemas.microsoft.com/office/drawing/2014/main" id="{E4AF33F4-E59B-6A4B-8D68-4C02B7579E9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6" name="Rectangle 457">
                  <a:extLst>
                    <a:ext uri="{FF2B5EF4-FFF2-40B4-BE49-F238E27FC236}">
                      <a16:creationId xmlns:a16="http://schemas.microsoft.com/office/drawing/2014/main" id="{7D1070E7-317C-7342-AE67-0A166BF6257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0" name="Group 458">
                <a:extLst>
                  <a:ext uri="{FF2B5EF4-FFF2-40B4-BE49-F238E27FC236}">
                    <a16:creationId xmlns:a16="http://schemas.microsoft.com/office/drawing/2014/main" id="{38A7FF1E-62AD-7C48-BD59-BCDBE285E20E}"/>
                  </a:ext>
                </a:extLst>
              </p:cNvPr>
              <p:cNvGrpSpPr>
                <a:grpSpLocks/>
              </p:cNvGrpSpPr>
              <p:nvPr/>
            </p:nvGrpSpPr>
            <p:grpSpPr bwMode="auto">
              <a:xfrm>
                <a:off x="4320" y="2160"/>
                <a:ext cx="192" cy="192"/>
                <a:chOff x="3552" y="1968"/>
                <a:chExt cx="192" cy="192"/>
              </a:xfrm>
            </p:grpSpPr>
            <p:sp>
              <p:nvSpPr>
                <p:cNvPr id="67763" name="Rectangle 459">
                  <a:extLst>
                    <a:ext uri="{FF2B5EF4-FFF2-40B4-BE49-F238E27FC236}">
                      <a16:creationId xmlns:a16="http://schemas.microsoft.com/office/drawing/2014/main" id="{FABB9AD9-BF9E-DC49-AD74-B3DDFB2BF42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4" name="Rectangle 460">
                  <a:extLst>
                    <a:ext uri="{FF2B5EF4-FFF2-40B4-BE49-F238E27FC236}">
                      <a16:creationId xmlns:a16="http://schemas.microsoft.com/office/drawing/2014/main" id="{D4F4845F-3518-BE40-866A-D68EA766E07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1" name="Group 461">
                <a:extLst>
                  <a:ext uri="{FF2B5EF4-FFF2-40B4-BE49-F238E27FC236}">
                    <a16:creationId xmlns:a16="http://schemas.microsoft.com/office/drawing/2014/main" id="{64C4E198-497A-DE4E-8F9D-F6ECD899E6F8}"/>
                  </a:ext>
                </a:extLst>
              </p:cNvPr>
              <p:cNvGrpSpPr>
                <a:grpSpLocks/>
              </p:cNvGrpSpPr>
              <p:nvPr/>
            </p:nvGrpSpPr>
            <p:grpSpPr bwMode="auto">
              <a:xfrm>
                <a:off x="4320" y="2352"/>
                <a:ext cx="192" cy="192"/>
                <a:chOff x="3552" y="1968"/>
                <a:chExt cx="192" cy="192"/>
              </a:xfrm>
            </p:grpSpPr>
            <p:sp>
              <p:nvSpPr>
                <p:cNvPr id="67761" name="Rectangle 462">
                  <a:extLst>
                    <a:ext uri="{FF2B5EF4-FFF2-40B4-BE49-F238E27FC236}">
                      <a16:creationId xmlns:a16="http://schemas.microsoft.com/office/drawing/2014/main" id="{EDD63A9C-0ACC-A547-89DB-813DB5151A4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2" name="Rectangle 463">
                  <a:extLst>
                    <a:ext uri="{FF2B5EF4-FFF2-40B4-BE49-F238E27FC236}">
                      <a16:creationId xmlns:a16="http://schemas.microsoft.com/office/drawing/2014/main" id="{FB9DDC9F-358B-4E4C-B21D-54EEB21EEFD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2" name="Group 464">
                <a:extLst>
                  <a:ext uri="{FF2B5EF4-FFF2-40B4-BE49-F238E27FC236}">
                    <a16:creationId xmlns:a16="http://schemas.microsoft.com/office/drawing/2014/main" id="{BF1EB99E-D98B-E349-8A67-E605D75D2B4B}"/>
                  </a:ext>
                </a:extLst>
              </p:cNvPr>
              <p:cNvGrpSpPr>
                <a:grpSpLocks/>
              </p:cNvGrpSpPr>
              <p:nvPr/>
            </p:nvGrpSpPr>
            <p:grpSpPr bwMode="auto">
              <a:xfrm>
                <a:off x="4320" y="2544"/>
                <a:ext cx="192" cy="192"/>
                <a:chOff x="3552" y="1968"/>
                <a:chExt cx="192" cy="192"/>
              </a:xfrm>
            </p:grpSpPr>
            <p:sp>
              <p:nvSpPr>
                <p:cNvPr id="67759" name="Rectangle 465">
                  <a:extLst>
                    <a:ext uri="{FF2B5EF4-FFF2-40B4-BE49-F238E27FC236}">
                      <a16:creationId xmlns:a16="http://schemas.microsoft.com/office/drawing/2014/main" id="{DE6F1265-A429-D048-92C1-5843C606838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0" name="Rectangle 466">
                  <a:extLst>
                    <a:ext uri="{FF2B5EF4-FFF2-40B4-BE49-F238E27FC236}">
                      <a16:creationId xmlns:a16="http://schemas.microsoft.com/office/drawing/2014/main" id="{7CC1A204-EDA4-AB45-B661-4E16BE282F6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3" name="Group 467">
                <a:extLst>
                  <a:ext uri="{FF2B5EF4-FFF2-40B4-BE49-F238E27FC236}">
                    <a16:creationId xmlns:a16="http://schemas.microsoft.com/office/drawing/2014/main" id="{07647B05-534C-6440-ADDD-81141A4B0C84}"/>
                  </a:ext>
                </a:extLst>
              </p:cNvPr>
              <p:cNvGrpSpPr>
                <a:grpSpLocks/>
              </p:cNvGrpSpPr>
              <p:nvPr/>
            </p:nvGrpSpPr>
            <p:grpSpPr bwMode="auto">
              <a:xfrm>
                <a:off x="4512" y="1968"/>
                <a:ext cx="192" cy="192"/>
                <a:chOff x="3552" y="1968"/>
                <a:chExt cx="192" cy="192"/>
              </a:xfrm>
            </p:grpSpPr>
            <p:sp>
              <p:nvSpPr>
                <p:cNvPr id="67757" name="Rectangle 468">
                  <a:extLst>
                    <a:ext uri="{FF2B5EF4-FFF2-40B4-BE49-F238E27FC236}">
                      <a16:creationId xmlns:a16="http://schemas.microsoft.com/office/drawing/2014/main" id="{6CE4E208-90D4-8146-BBBB-079DD9FA507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8" name="Rectangle 469">
                  <a:extLst>
                    <a:ext uri="{FF2B5EF4-FFF2-40B4-BE49-F238E27FC236}">
                      <a16:creationId xmlns:a16="http://schemas.microsoft.com/office/drawing/2014/main" id="{AAD065C2-F0B0-6842-BD2F-CD3C9713AF4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4" name="Group 470">
                <a:extLst>
                  <a:ext uri="{FF2B5EF4-FFF2-40B4-BE49-F238E27FC236}">
                    <a16:creationId xmlns:a16="http://schemas.microsoft.com/office/drawing/2014/main" id="{FACA9DEC-8DD5-FD4B-BA53-326C76DA290E}"/>
                  </a:ext>
                </a:extLst>
              </p:cNvPr>
              <p:cNvGrpSpPr>
                <a:grpSpLocks/>
              </p:cNvGrpSpPr>
              <p:nvPr/>
            </p:nvGrpSpPr>
            <p:grpSpPr bwMode="auto">
              <a:xfrm>
                <a:off x="4512" y="2160"/>
                <a:ext cx="192" cy="192"/>
                <a:chOff x="3552" y="1968"/>
                <a:chExt cx="192" cy="192"/>
              </a:xfrm>
            </p:grpSpPr>
            <p:sp>
              <p:nvSpPr>
                <p:cNvPr id="67755" name="Rectangle 471">
                  <a:extLst>
                    <a:ext uri="{FF2B5EF4-FFF2-40B4-BE49-F238E27FC236}">
                      <a16:creationId xmlns:a16="http://schemas.microsoft.com/office/drawing/2014/main" id="{0B26C11C-F01B-F349-B2C8-451DD1EB37F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6" name="Rectangle 472">
                  <a:extLst>
                    <a:ext uri="{FF2B5EF4-FFF2-40B4-BE49-F238E27FC236}">
                      <a16:creationId xmlns:a16="http://schemas.microsoft.com/office/drawing/2014/main" id="{540BAD9F-9CE3-A441-BEB3-5887FD867E0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5" name="Group 473">
                <a:extLst>
                  <a:ext uri="{FF2B5EF4-FFF2-40B4-BE49-F238E27FC236}">
                    <a16:creationId xmlns:a16="http://schemas.microsoft.com/office/drawing/2014/main" id="{3F43E2C4-50E4-8544-9064-B04B5C1A1387}"/>
                  </a:ext>
                </a:extLst>
              </p:cNvPr>
              <p:cNvGrpSpPr>
                <a:grpSpLocks/>
              </p:cNvGrpSpPr>
              <p:nvPr/>
            </p:nvGrpSpPr>
            <p:grpSpPr bwMode="auto">
              <a:xfrm>
                <a:off x="4512" y="2352"/>
                <a:ext cx="192" cy="192"/>
                <a:chOff x="3552" y="1968"/>
                <a:chExt cx="192" cy="192"/>
              </a:xfrm>
            </p:grpSpPr>
            <p:sp>
              <p:nvSpPr>
                <p:cNvPr id="67753" name="Rectangle 474">
                  <a:extLst>
                    <a:ext uri="{FF2B5EF4-FFF2-40B4-BE49-F238E27FC236}">
                      <a16:creationId xmlns:a16="http://schemas.microsoft.com/office/drawing/2014/main" id="{277E1B67-9671-DA4F-A027-212CE3A00CC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4" name="Rectangle 475">
                  <a:extLst>
                    <a:ext uri="{FF2B5EF4-FFF2-40B4-BE49-F238E27FC236}">
                      <a16:creationId xmlns:a16="http://schemas.microsoft.com/office/drawing/2014/main" id="{599C5961-6387-1240-AA91-3CE6C20776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6" name="Group 476">
                <a:extLst>
                  <a:ext uri="{FF2B5EF4-FFF2-40B4-BE49-F238E27FC236}">
                    <a16:creationId xmlns:a16="http://schemas.microsoft.com/office/drawing/2014/main" id="{2B42F27B-DF47-8D4B-BB42-0BA90CA9C316}"/>
                  </a:ext>
                </a:extLst>
              </p:cNvPr>
              <p:cNvGrpSpPr>
                <a:grpSpLocks/>
              </p:cNvGrpSpPr>
              <p:nvPr/>
            </p:nvGrpSpPr>
            <p:grpSpPr bwMode="auto">
              <a:xfrm>
                <a:off x="4512" y="2544"/>
                <a:ext cx="192" cy="192"/>
                <a:chOff x="3552" y="1968"/>
                <a:chExt cx="192" cy="192"/>
              </a:xfrm>
            </p:grpSpPr>
            <p:sp>
              <p:nvSpPr>
                <p:cNvPr id="67751" name="Rectangle 477">
                  <a:extLst>
                    <a:ext uri="{FF2B5EF4-FFF2-40B4-BE49-F238E27FC236}">
                      <a16:creationId xmlns:a16="http://schemas.microsoft.com/office/drawing/2014/main" id="{1C7BF947-AD46-5E4D-BCD1-BB339EE3242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2" name="Rectangle 478">
                  <a:extLst>
                    <a:ext uri="{FF2B5EF4-FFF2-40B4-BE49-F238E27FC236}">
                      <a16:creationId xmlns:a16="http://schemas.microsoft.com/office/drawing/2014/main" id="{CB7BD65A-6FCD-1A45-85AF-179C1E75F03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7" name="Group 479">
                <a:extLst>
                  <a:ext uri="{FF2B5EF4-FFF2-40B4-BE49-F238E27FC236}">
                    <a16:creationId xmlns:a16="http://schemas.microsoft.com/office/drawing/2014/main" id="{1B234CE9-0A0F-FC4A-8A9F-5A50A741C076}"/>
                  </a:ext>
                </a:extLst>
              </p:cNvPr>
              <p:cNvGrpSpPr>
                <a:grpSpLocks/>
              </p:cNvGrpSpPr>
              <p:nvPr/>
            </p:nvGrpSpPr>
            <p:grpSpPr bwMode="auto">
              <a:xfrm>
                <a:off x="4704" y="1968"/>
                <a:ext cx="192" cy="192"/>
                <a:chOff x="3552" y="1968"/>
                <a:chExt cx="192" cy="192"/>
              </a:xfrm>
            </p:grpSpPr>
            <p:sp>
              <p:nvSpPr>
                <p:cNvPr id="67749" name="Rectangle 480">
                  <a:extLst>
                    <a:ext uri="{FF2B5EF4-FFF2-40B4-BE49-F238E27FC236}">
                      <a16:creationId xmlns:a16="http://schemas.microsoft.com/office/drawing/2014/main" id="{5C5AA4B8-F2CF-E047-B58F-0A42E315EB3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0" name="Rectangle 481">
                  <a:extLst>
                    <a:ext uri="{FF2B5EF4-FFF2-40B4-BE49-F238E27FC236}">
                      <a16:creationId xmlns:a16="http://schemas.microsoft.com/office/drawing/2014/main" id="{140E2381-BC01-864E-B085-4EA5DCABF17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8" name="Group 482">
                <a:extLst>
                  <a:ext uri="{FF2B5EF4-FFF2-40B4-BE49-F238E27FC236}">
                    <a16:creationId xmlns:a16="http://schemas.microsoft.com/office/drawing/2014/main" id="{17E7A3AA-8A56-974A-936D-468C2B7D4857}"/>
                  </a:ext>
                </a:extLst>
              </p:cNvPr>
              <p:cNvGrpSpPr>
                <a:grpSpLocks/>
              </p:cNvGrpSpPr>
              <p:nvPr/>
            </p:nvGrpSpPr>
            <p:grpSpPr bwMode="auto">
              <a:xfrm>
                <a:off x="4704" y="2160"/>
                <a:ext cx="192" cy="192"/>
                <a:chOff x="3552" y="1968"/>
                <a:chExt cx="192" cy="192"/>
              </a:xfrm>
            </p:grpSpPr>
            <p:sp>
              <p:nvSpPr>
                <p:cNvPr id="67747" name="Rectangle 483">
                  <a:extLst>
                    <a:ext uri="{FF2B5EF4-FFF2-40B4-BE49-F238E27FC236}">
                      <a16:creationId xmlns:a16="http://schemas.microsoft.com/office/drawing/2014/main" id="{FB3006DD-9078-EF4E-A672-B775F2D37A3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8" name="Rectangle 484">
                  <a:extLst>
                    <a:ext uri="{FF2B5EF4-FFF2-40B4-BE49-F238E27FC236}">
                      <a16:creationId xmlns:a16="http://schemas.microsoft.com/office/drawing/2014/main" id="{0EBADD18-C438-C549-9294-F4A40DE606C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9" name="Group 485">
                <a:extLst>
                  <a:ext uri="{FF2B5EF4-FFF2-40B4-BE49-F238E27FC236}">
                    <a16:creationId xmlns:a16="http://schemas.microsoft.com/office/drawing/2014/main" id="{A365564D-D1D0-CA4B-BE9E-6204116FE070}"/>
                  </a:ext>
                </a:extLst>
              </p:cNvPr>
              <p:cNvGrpSpPr>
                <a:grpSpLocks/>
              </p:cNvGrpSpPr>
              <p:nvPr/>
            </p:nvGrpSpPr>
            <p:grpSpPr bwMode="auto">
              <a:xfrm>
                <a:off x="4704" y="2352"/>
                <a:ext cx="192" cy="192"/>
                <a:chOff x="3552" y="1968"/>
                <a:chExt cx="192" cy="192"/>
              </a:xfrm>
            </p:grpSpPr>
            <p:sp>
              <p:nvSpPr>
                <p:cNvPr id="67745" name="Rectangle 486">
                  <a:extLst>
                    <a:ext uri="{FF2B5EF4-FFF2-40B4-BE49-F238E27FC236}">
                      <a16:creationId xmlns:a16="http://schemas.microsoft.com/office/drawing/2014/main" id="{BDB707C6-71A9-5640-9C21-50DC2CFF364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6" name="Rectangle 487">
                  <a:extLst>
                    <a:ext uri="{FF2B5EF4-FFF2-40B4-BE49-F238E27FC236}">
                      <a16:creationId xmlns:a16="http://schemas.microsoft.com/office/drawing/2014/main" id="{38FEC91E-8F1E-B14B-8AAD-2755E100B5E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0" name="Group 488">
                <a:extLst>
                  <a:ext uri="{FF2B5EF4-FFF2-40B4-BE49-F238E27FC236}">
                    <a16:creationId xmlns:a16="http://schemas.microsoft.com/office/drawing/2014/main" id="{33429788-1483-784E-A9CA-CD688DCE3E9C}"/>
                  </a:ext>
                </a:extLst>
              </p:cNvPr>
              <p:cNvGrpSpPr>
                <a:grpSpLocks/>
              </p:cNvGrpSpPr>
              <p:nvPr/>
            </p:nvGrpSpPr>
            <p:grpSpPr bwMode="auto">
              <a:xfrm>
                <a:off x="4704" y="2544"/>
                <a:ext cx="192" cy="192"/>
                <a:chOff x="3552" y="1968"/>
                <a:chExt cx="192" cy="192"/>
              </a:xfrm>
            </p:grpSpPr>
            <p:sp>
              <p:nvSpPr>
                <p:cNvPr id="67743" name="Rectangle 489">
                  <a:extLst>
                    <a:ext uri="{FF2B5EF4-FFF2-40B4-BE49-F238E27FC236}">
                      <a16:creationId xmlns:a16="http://schemas.microsoft.com/office/drawing/2014/main" id="{F85D224D-4549-B94B-9AA9-137BAB1813D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4" name="Rectangle 490">
                  <a:extLst>
                    <a:ext uri="{FF2B5EF4-FFF2-40B4-BE49-F238E27FC236}">
                      <a16:creationId xmlns:a16="http://schemas.microsoft.com/office/drawing/2014/main" id="{123626A8-BA4B-214E-8561-18CA8DBD350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1" name="Group 491">
                <a:extLst>
                  <a:ext uri="{FF2B5EF4-FFF2-40B4-BE49-F238E27FC236}">
                    <a16:creationId xmlns:a16="http://schemas.microsoft.com/office/drawing/2014/main" id="{7222D6A1-15B7-294C-A0BD-D5CB0542D22A}"/>
                  </a:ext>
                </a:extLst>
              </p:cNvPr>
              <p:cNvGrpSpPr>
                <a:grpSpLocks/>
              </p:cNvGrpSpPr>
              <p:nvPr/>
            </p:nvGrpSpPr>
            <p:grpSpPr bwMode="auto">
              <a:xfrm>
                <a:off x="4896" y="1968"/>
                <a:ext cx="192" cy="192"/>
                <a:chOff x="3552" y="1968"/>
                <a:chExt cx="192" cy="192"/>
              </a:xfrm>
            </p:grpSpPr>
            <p:sp>
              <p:nvSpPr>
                <p:cNvPr id="67741" name="Rectangle 492">
                  <a:extLst>
                    <a:ext uri="{FF2B5EF4-FFF2-40B4-BE49-F238E27FC236}">
                      <a16:creationId xmlns:a16="http://schemas.microsoft.com/office/drawing/2014/main" id="{29F1FA89-7048-0340-9ABF-7BDC03802EB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2" name="Rectangle 493">
                  <a:extLst>
                    <a:ext uri="{FF2B5EF4-FFF2-40B4-BE49-F238E27FC236}">
                      <a16:creationId xmlns:a16="http://schemas.microsoft.com/office/drawing/2014/main" id="{9EA9ECF7-2046-6148-ACCB-89595DBC69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2" name="Group 494">
                <a:extLst>
                  <a:ext uri="{FF2B5EF4-FFF2-40B4-BE49-F238E27FC236}">
                    <a16:creationId xmlns:a16="http://schemas.microsoft.com/office/drawing/2014/main" id="{DC5491BF-04A6-9B44-B9E6-9B5DBAF293EE}"/>
                  </a:ext>
                </a:extLst>
              </p:cNvPr>
              <p:cNvGrpSpPr>
                <a:grpSpLocks/>
              </p:cNvGrpSpPr>
              <p:nvPr/>
            </p:nvGrpSpPr>
            <p:grpSpPr bwMode="auto">
              <a:xfrm>
                <a:off x="4896" y="2160"/>
                <a:ext cx="192" cy="192"/>
                <a:chOff x="3552" y="1968"/>
                <a:chExt cx="192" cy="192"/>
              </a:xfrm>
            </p:grpSpPr>
            <p:sp>
              <p:nvSpPr>
                <p:cNvPr id="67739" name="Rectangle 495">
                  <a:extLst>
                    <a:ext uri="{FF2B5EF4-FFF2-40B4-BE49-F238E27FC236}">
                      <a16:creationId xmlns:a16="http://schemas.microsoft.com/office/drawing/2014/main" id="{5EEDBC5A-12DD-6B44-B9DA-8C359D9C677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0" name="Rectangle 496">
                  <a:extLst>
                    <a:ext uri="{FF2B5EF4-FFF2-40B4-BE49-F238E27FC236}">
                      <a16:creationId xmlns:a16="http://schemas.microsoft.com/office/drawing/2014/main" id="{4391E070-930F-8846-963B-45B2F9E0389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3" name="Group 497">
                <a:extLst>
                  <a:ext uri="{FF2B5EF4-FFF2-40B4-BE49-F238E27FC236}">
                    <a16:creationId xmlns:a16="http://schemas.microsoft.com/office/drawing/2014/main" id="{524A0150-8A41-D74E-9752-5780B9382C29}"/>
                  </a:ext>
                </a:extLst>
              </p:cNvPr>
              <p:cNvGrpSpPr>
                <a:grpSpLocks/>
              </p:cNvGrpSpPr>
              <p:nvPr/>
            </p:nvGrpSpPr>
            <p:grpSpPr bwMode="auto">
              <a:xfrm>
                <a:off x="4896" y="2352"/>
                <a:ext cx="192" cy="192"/>
                <a:chOff x="3552" y="1968"/>
                <a:chExt cx="192" cy="192"/>
              </a:xfrm>
            </p:grpSpPr>
            <p:sp>
              <p:nvSpPr>
                <p:cNvPr id="67737" name="Rectangle 498">
                  <a:extLst>
                    <a:ext uri="{FF2B5EF4-FFF2-40B4-BE49-F238E27FC236}">
                      <a16:creationId xmlns:a16="http://schemas.microsoft.com/office/drawing/2014/main" id="{F88C7F26-26F0-A541-AE3F-6018B7C3478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8" name="Rectangle 499">
                  <a:extLst>
                    <a:ext uri="{FF2B5EF4-FFF2-40B4-BE49-F238E27FC236}">
                      <a16:creationId xmlns:a16="http://schemas.microsoft.com/office/drawing/2014/main" id="{550FE54E-5A40-9643-81FA-07A24F6A9BD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4" name="Group 500">
                <a:extLst>
                  <a:ext uri="{FF2B5EF4-FFF2-40B4-BE49-F238E27FC236}">
                    <a16:creationId xmlns:a16="http://schemas.microsoft.com/office/drawing/2014/main" id="{959726EA-8621-7E4F-89CA-77DBD5FB87CC}"/>
                  </a:ext>
                </a:extLst>
              </p:cNvPr>
              <p:cNvGrpSpPr>
                <a:grpSpLocks/>
              </p:cNvGrpSpPr>
              <p:nvPr/>
            </p:nvGrpSpPr>
            <p:grpSpPr bwMode="auto">
              <a:xfrm>
                <a:off x="4896" y="2544"/>
                <a:ext cx="192" cy="192"/>
                <a:chOff x="3552" y="1968"/>
                <a:chExt cx="192" cy="192"/>
              </a:xfrm>
            </p:grpSpPr>
            <p:sp>
              <p:nvSpPr>
                <p:cNvPr id="67735" name="Rectangle 501">
                  <a:extLst>
                    <a:ext uri="{FF2B5EF4-FFF2-40B4-BE49-F238E27FC236}">
                      <a16:creationId xmlns:a16="http://schemas.microsoft.com/office/drawing/2014/main" id="{E19342E9-944B-1D4F-AAE9-8B3C1033003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6" name="Rectangle 502">
                  <a:extLst>
                    <a:ext uri="{FF2B5EF4-FFF2-40B4-BE49-F238E27FC236}">
                      <a16:creationId xmlns:a16="http://schemas.microsoft.com/office/drawing/2014/main" id="{4B12D228-D646-124D-A578-85A15F7503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701" name="AutoShape 503">
              <a:extLst>
                <a:ext uri="{FF2B5EF4-FFF2-40B4-BE49-F238E27FC236}">
                  <a16:creationId xmlns:a16="http://schemas.microsoft.com/office/drawing/2014/main" id="{955643A0-EE97-7E40-84D8-C05F083964BB}"/>
                </a:ext>
              </a:extLst>
            </p:cNvPr>
            <p:cNvSpPr>
              <a:spLocks noChangeArrowheads="1"/>
            </p:cNvSpPr>
            <p:nvPr/>
          </p:nvSpPr>
          <p:spPr bwMode="auto">
            <a:xfrm>
              <a:off x="3552" y="177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W2</a:t>
              </a:r>
            </a:p>
          </p:txBody>
        </p:sp>
      </p:grpSp>
      <p:grpSp>
        <p:nvGrpSpPr>
          <p:cNvPr id="43133" name="Group 504">
            <a:extLst>
              <a:ext uri="{FF2B5EF4-FFF2-40B4-BE49-F238E27FC236}">
                <a16:creationId xmlns:a16="http://schemas.microsoft.com/office/drawing/2014/main" id="{89026F31-9C35-2A40-85A5-E66671787863}"/>
              </a:ext>
            </a:extLst>
          </p:cNvPr>
          <p:cNvGrpSpPr>
            <a:grpSpLocks/>
          </p:cNvGrpSpPr>
          <p:nvPr/>
        </p:nvGrpSpPr>
        <p:grpSpPr bwMode="auto">
          <a:xfrm>
            <a:off x="5638800" y="4275138"/>
            <a:ext cx="3200400" cy="1522412"/>
            <a:chOff x="3552" y="2545"/>
            <a:chExt cx="2016" cy="959"/>
          </a:xfrm>
        </p:grpSpPr>
        <p:grpSp>
          <p:nvGrpSpPr>
            <p:cNvPr id="67601" name="Group 505">
              <a:extLst>
                <a:ext uri="{FF2B5EF4-FFF2-40B4-BE49-F238E27FC236}">
                  <a16:creationId xmlns:a16="http://schemas.microsoft.com/office/drawing/2014/main" id="{F5FB6D33-2F08-1B4F-85E3-3656E559FB6E}"/>
                </a:ext>
              </a:extLst>
            </p:cNvPr>
            <p:cNvGrpSpPr>
              <a:grpSpLocks/>
            </p:cNvGrpSpPr>
            <p:nvPr/>
          </p:nvGrpSpPr>
          <p:grpSpPr bwMode="auto">
            <a:xfrm>
              <a:off x="4032" y="2736"/>
              <a:ext cx="1536" cy="768"/>
              <a:chOff x="3552" y="2736"/>
              <a:chExt cx="1536" cy="768"/>
            </a:xfrm>
          </p:grpSpPr>
          <p:sp>
            <p:nvSpPr>
              <p:cNvPr id="67603" name="Rectangle 506">
                <a:extLst>
                  <a:ext uri="{FF2B5EF4-FFF2-40B4-BE49-F238E27FC236}">
                    <a16:creationId xmlns:a16="http://schemas.microsoft.com/office/drawing/2014/main" id="{BD85E3AC-9D85-DA41-84FE-1F0ACB62802F}"/>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604" name="Group 507">
                <a:extLst>
                  <a:ext uri="{FF2B5EF4-FFF2-40B4-BE49-F238E27FC236}">
                    <a16:creationId xmlns:a16="http://schemas.microsoft.com/office/drawing/2014/main" id="{59ED154A-722F-EF4D-8F9A-ED20B664471B}"/>
                  </a:ext>
                </a:extLst>
              </p:cNvPr>
              <p:cNvGrpSpPr>
                <a:grpSpLocks/>
              </p:cNvGrpSpPr>
              <p:nvPr/>
            </p:nvGrpSpPr>
            <p:grpSpPr bwMode="auto">
              <a:xfrm>
                <a:off x="3552" y="2736"/>
                <a:ext cx="192" cy="192"/>
                <a:chOff x="3552" y="2736"/>
                <a:chExt cx="192" cy="192"/>
              </a:xfrm>
            </p:grpSpPr>
            <p:sp>
              <p:nvSpPr>
                <p:cNvPr id="67698" name="Rectangle 508">
                  <a:extLst>
                    <a:ext uri="{FF2B5EF4-FFF2-40B4-BE49-F238E27FC236}">
                      <a16:creationId xmlns:a16="http://schemas.microsoft.com/office/drawing/2014/main" id="{70796019-E31C-4E4A-9DCA-B9A3B704F01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9" name="Rectangle 509">
                  <a:extLst>
                    <a:ext uri="{FF2B5EF4-FFF2-40B4-BE49-F238E27FC236}">
                      <a16:creationId xmlns:a16="http://schemas.microsoft.com/office/drawing/2014/main" id="{AEE5208D-AFBC-B348-B01E-742E76B57A3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5" name="Group 510">
                <a:extLst>
                  <a:ext uri="{FF2B5EF4-FFF2-40B4-BE49-F238E27FC236}">
                    <a16:creationId xmlns:a16="http://schemas.microsoft.com/office/drawing/2014/main" id="{3E6CF625-FD35-8444-B425-FEEF77A84928}"/>
                  </a:ext>
                </a:extLst>
              </p:cNvPr>
              <p:cNvGrpSpPr>
                <a:grpSpLocks/>
              </p:cNvGrpSpPr>
              <p:nvPr/>
            </p:nvGrpSpPr>
            <p:grpSpPr bwMode="auto">
              <a:xfrm>
                <a:off x="3552" y="2928"/>
                <a:ext cx="192" cy="192"/>
                <a:chOff x="3552" y="2736"/>
                <a:chExt cx="192" cy="192"/>
              </a:xfrm>
            </p:grpSpPr>
            <p:sp>
              <p:nvSpPr>
                <p:cNvPr id="67696" name="Rectangle 511">
                  <a:extLst>
                    <a:ext uri="{FF2B5EF4-FFF2-40B4-BE49-F238E27FC236}">
                      <a16:creationId xmlns:a16="http://schemas.microsoft.com/office/drawing/2014/main" id="{584CB2FD-276D-6A4A-AF6D-1BC8E59D36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7" name="Rectangle 512">
                  <a:extLst>
                    <a:ext uri="{FF2B5EF4-FFF2-40B4-BE49-F238E27FC236}">
                      <a16:creationId xmlns:a16="http://schemas.microsoft.com/office/drawing/2014/main" id="{EE22DE7D-BEBD-E946-956F-F8117E17004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6" name="Group 513">
                <a:extLst>
                  <a:ext uri="{FF2B5EF4-FFF2-40B4-BE49-F238E27FC236}">
                    <a16:creationId xmlns:a16="http://schemas.microsoft.com/office/drawing/2014/main" id="{8233585C-0A9F-C143-A6E8-4B1FD5FF0056}"/>
                  </a:ext>
                </a:extLst>
              </p:cNvPr>
              <p:cNvGrpSpPr>
                <a:grpSpLocks/>
              </p:cNvGrpSpPr>
              <p:nvPr/>
            </p:nvGrpSpPr>
            <p:grpSpPr bwMode="auto">
              <a:xfrm>
                <a:off x="3552" y="3120"/>
                <a:ext cx="192" cy="192"/>
                <a:chOff x="3552" y="2736"/>
                <a:chExt cx="192" cy="192"/>
              </a:xfrm>
            </p:grpSpPr>
            <p:sp>
              <p:nvSpPr>
                <p:cNvPr id="67694" name="Rectangle 514">
                  <a:extLst>
                    <a:ext uri="{FF2B5EF4-FFF2-40B4-BE49-F238E27FC236}">
                      <a16:creationId xmlns:a16="http://schemas.microsoft.com/office/drawing/2014/main" id="{1C1F5B42-A4C5-4144-9FFC-FCCF06A5AA6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5" name="Rectangle 515">
                  <a:extLst>
                    <a:ext uri="{FF2B5EF4-FFF2-40B4-BE49-F238E27FC236}">
                      <a16:creationId xmlns:a16="http://schemas.microsoft.com/office/drawing/2014/main" id="{E752E583-867D-DB45-A554-727D86EF228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7" name="Group 516">
                <a:extLst>
                  <a:ext uri="{FF2B5EF4-FFF2-40B4-BE49-F238E27FC236}">
                    <a16:creationId xmlns:a16="http://schemas.microsoft.com/office/drawing/2014/main" id="{D416EFD6-F74C-CC41-AE77-35408C278B34}"/>
                  </a:ext>
                </a:extLst>
              </p:cNvPr>
              <p:cNvGrpSpPr>
                <a:grpSpLocks/>
              </p:cNvGrpSpPr>
              <p:nvPr/>
            </p:nvGrpSpPr>
            <p:grpSpPr bwMode="auto">
              <a:xfrm>
                <a:off x="3552" y="3312"/>
                <a:ext cx="192" cy="192"/>
                <a:chOff x="3552" y="2736"/>
                <a:chExt cx="192" cy="192"/>
              </a:xfrm>
            </p:grpSpPr>
            <p:sp>
              <p:nvSpPr>
                <p:cNvPr id="67692" name="Rectangle 517">
                  <a:extLst>
                    <a:ext uri="{FF2B5EF4-FFF2-40B4-BE49-F238E27FC236}">
                      <a16:creationId xmlns:a16="http://schemas.microsoft.com/office/drawing/2014/main" id="{8EC794F8-F6F1-AA47-8E17-74E9D25D0B9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3" name="Rectangle 518">
                  <a:extLst>
                    <a:ext uri="{FF2B5EF4-FFF2-40B4-BE49-F238E27FC236}">
                      <a16:creationId xmlns:a16="http://schemas.microsoft.com/office/drawing/2014/main" id="{84631630-DC87-144A-BD02-B2647BAB3A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8" name="Group 519">
                <a:extLst>
                  <a:ext uri="{FF2B5EF4-FFF2-40B4-BE49-F238E27FC236}">
                    <a16:creationId xmlns:a16="http://schemas.microsoft.com/office/drawing/2014/main" id="{BB0EC51B-4343-3749-84CE-213134C57289}"/>
                  </a:ext>
                </a:extLst>
              </p:cNvPr>
              <p:cNvGrpSpPr>
                <a:grpSpLocks/>
              </p:cNvGrpSpPr>
              <p:nvPr/>
            </p:nvGrpSpPr>
            <p:grpSpPr bwMode="auto">
              <a:xfrm>
                <a:off x="3744" y="2736"/>
                <a:ext cx="192" cy="192"/>
                <a:chOff x="3552" y="2736"/>
                <a:chExt cx="192" cy="192"/>
              </a:xfrm>
            </p:grpSpPr>
            <p:sp>
              <p:nvSpPr>
                <p:cNvPr id="67690" name="Rectangle 520">
                  <a:extLst>
                    <a:ext uri="{FF2B5EF4-FFF2-40B4-BE49-F238E27FC236}">
                      <a16:creationId xmlns:a16="http://schemas.microsoft.com/office/drawing/2014/main" id="{7460586D-9F56-194C-A96F-AEE00AD25CA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1" name="Rectangle 521">
                  <a:extLst>
                    <a:ext uri="{FF2B5EF4-FFF2-40B4-BE49-F238E27FC236}">
                      <a16:creationId xmlns:a16="http://schemas.microsoft.com/office/drawing/2014/main" id="{FDB3F814-3F8A-B241-B0D1-A6FD47D98DD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9" name="Group 522">
                <a:extLst>
                  <a:ext uri="{FF2B5EF4-FFF2-40B4-BE49-F238E27FC236}">
                    <a16:creationId xmlns:a16="http://schemas.microsoft.com/office/drawing/2014/main" id="{65CA0C7A-8FE9-094A-95D6-D93D97E5F0BF}"/>
                  </a:ext>
                </a:extLst>
              </p:cNvPr>
              <p:cNvGrpSpPr>
                <a:grpSpLocks/>
              </p:cNvGrpSpPr>
              <p:nvPr/>
            </p:nvGrpSpPr>
            <p:grpSpPr bwMode="auto">
              <a:xfrm>
                <a:off x="3744" y="2928"/>
                <a:ext cx="192" cy="192"/>
                <a:chOff x="3552" y="2736"/>
                <a:chExt cx="192" cy="192"/>
              </a:xfrm>
            </p:grpSpPr>
            <p:sp>
              <p:nvSpPr>
                <p:cNvPr id="67688" name="Rectangle 523">
                  <a:extLst>
                    <a:ext uri="{FF2B5EF4-FFF2-40B4-BE49-F238E27FC236}">
                      <a16:creationId xmlns:a16="http://schemas.microsoft.com/office/drawing/2014/main" id="{C73F53DE-1613-1747-8B49-315E4D105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9" name="Rectangle 524">
                  <a:extLst>
                    <a:ext uri="{FF2B5EF4-FFF2-40B4-BE49-F238E27FC236}">
                      <a16:creationId xmlns:a16="http://schemas.microsoft.com/office/drawing/2014/main" id="{AE774288-40C9-594F-8F5D-ABFB0E3923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0" name="Group 525">
                <a:extLst>
                  <a:ext uri="{FF2B5EF4-FFF2-40B4-BE49-F238E27FC236}">
                    <a16:creationId xmlns:a16="http://schemas.microsoft.com/office/drawing/2014/main" id="{46A3D8ED-79AA-6540-8AC3-849E170413CA}"/>
                  </a:ext>
                </a:extLst>
              </p:cNvPr>
              <p:cNvGrpSpPr>
                <a:grpSpLocks/>
              </p:cNvGrpSpPr>
              <p:nvPr/>
            </p:nvGrpSpPr>
            <p:grpSpPr bwMode="auto">
              <a:xfrm>
                <a:off x="3744" y="3120"/>
                <a:ext cx="192" cy="192"/>
                <a:chOff x="3552" y="2736"/>
                <a:chExt cx="192" cy="192"/>
              </a:xfrm>
            </p:grpSpPr>
            <p:sp>
              <p:nvSpPr>
                <p:cNvPr id="67686" name="Rectangle 526">
                  <a:extLst>
                    <a:ext uri="{FF2B5EF4-FFF2-40B4-BE49-F238E27FC236}">
                      <a16:creationId xmlns:a16="http://schemas.microsoft.com/office/drawing/2014/main" id="{D1738B96-2554-CE45-A78E-5B20B6AF34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7" name="Rectangle 527">
                  <a:extLst>
                    <a:ext uri="{FF2B5EF4-FFF2-40B4-BE49-F238E27FC236}">
                      <a16:creationId xmlns:a16="http://schemas.microsoft.com/office/drawing/2014/main" id="{67A8D8E1-CEA3-854B-AF1D-663705069F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1" name="Group 528">
                <a:extLst>
                  <a:ext uri="{FF2B5EF4-FFF2-40B4-BE49-F238E27FC236}">
                    <a16:creationId xmlns:a16="http://schemas.microsoft.com/office/drawing/2014/main" id="{9569AAB7-C452-5343-A6EA-F328A0A22418}"/>
                  </a:ext>
                </a:extLst>
              </p:cNvPr>
              <p:cNvGrpSpPr>
                <a:grpSpLocks/>
              </p:cNvGrpSpPr>
              <p:nvPr/>
            </p:nvGrpSpPr>
            <p:grpSpPr bwMode="auto">
              <a:xfrm>
                <a:off x="3744" y="3312"/>
                <a:ext cx="192" cy="192"/>
                <a:chOff x="3552" y="2736"/>
                <a:chExt cx="192" cy="192"/>
              </a:xfrm>
            </p:grpSpPr>
            <p:sp>
              <p:nvSpPr>
                <p:cNvPr id="67684" name="Rectangle 529">
                  <a:extLst>
                    <a:ext uri="{FF2B5EF4-FFF2-40B4-BE49-F238E27FC236}">
                      <a16:creationId xmlns:a16="http://schemas.microsoft.com/office/drawing/2014/main" id="{DA8D9C58-0A6A-E34A-83DA-A64EFBDB618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5" name="Rectangle 530">
                  <a:extLst>
                    <a:ext uri="{FF2B5EF4-FFF2-40B4-BE49-F238E27FC236}">
                      <a16:creationId xmlns:a16="http://schemas.microsoft.com/office/drawing/2014/main" id="{7016DE23-476B-2942-8320-D563FC16C61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2" name="Group 531">
                <a:extLst>
                  <a:ext uri="{FF2B5EF4-FFF2-40B4-BE49-F238E27FC236}">
                    <a16:creationId xmlns:a16="http://schemas.microsoft.com/office/drawing/2014/main" id="{DAF30E7F-6C71-7E49-827F-63DA6860A5D9}"/>
                  </a:ext>
                </a:extLst>
              </p:cNvPr>
              <p:cNvGrpSpPr>
                <a:grpSpLocks/>
              </p:cNvGrpSpPr>
              <p:nvPr/>
            </p:nvGrpSpPr>
            <p:grpSpPr bwMode="auto">
              <a:xfrm>
                <a:off x="3936" y="2736"/>
                <a:ext cx="192" cy="192"/>
                <a:chOff x="3552" y="2736"/>
                <a:chExt cx="192" cy="192"/>
              </a:xfrm>
            </p:grpSpPr>
            <p:sp>
              <p:nvSpPr>
                <p:cNvPr id="67682" name="Rectangle 532">
                  <a:extLst>
                    <a:ext uri="{FF2B5EF4-FFF2-40B4-BE49-F238E27FC236}">
                      <a16:creationId xmlns:a16="http://schemas.microsoft.com/office/drawing/2014/main" id="{3A39CB43-752A-1C48-829C-D1E14E0458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3" name="Rectangle 533">
                  <a:extLst>
                    <a:ext uri="{FF2B5EF4-FFF2-40B4-BE49-F238E27FC236}">
                      <a16:creationId xmlns:a16="http://schemas.microsoft.com/office/drawing/2014/main" id="{CBD88C56-493E-A746-A7B4-7F70296185B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3" name="Group 534">
                <a:extLst>
                  <a:ext uri="{FF2B5EF4-FFF2-40B4-BE49-F238E27FC236}">
                    <a16:creationId xmlns:a16="http://schemas.microsoft.com/office/drawing/2014/main" id="{22966203-CD22-E449-8626-5F6AF378F8F3}"/>
                  </a:ext>
                </a:extLst>
              </p:cNvPr>
              <p:cNvGrpSpPr>
                <a:grpSpLocks/>
              </p:cNvGrpSpPr>
              <p:nvPr/>
            </p:nvGrpSpPr>
            <p:grpSpPr bwMode="auto">
              <a:xfrm>
                <a:off x="3936" y="2928"/>
                <a:ext cx="192" cy="192"/>
                <a:chOff x="3552" y="2736"/>
                <a:chExt cx="192" cy="192"/>
              </a:xfrm>
            </p:grpSpPr>
            <p:sp>
              <p:nvSpPr>
                <p:cNvPr id="67680" name="Rectangle 535">
                  <a:extLst>
                    <a:ext uri="{FF2B5EF4-FFF2-40B4-BE49-F238E27FC236}">
                      <a16:creationId xmlns:a16="http://schemas.microsoft.com/office/drawing/2014/main" id="{86A7476A-8A6F-284A-91B8-D58316B471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1" name="Rectangle 536">
                  <a:extLst>
                    <a:ext uri="{FF2B5EF4-FFF2-40B4-BE49-F238E27FC236}">
                      <a16:creationId xmlns:a16="http://schemas.microsoft.com/office/drawing/2014/main" id="{4235CF49-D724-0445-8A75-92EB30AA1CF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4" name="Group 537">
                <a:extLst>
                  <a:ext uri="{FF2B5EF4-FFF2-40B4-BE49-F238E27FC236}">
                    <a16:creationId xmlns:a16="http://schemas.microsoft.com/office/drawing/2014/main" id="{49857E80-5634-364B-BB79-578CD582B2DE}"/>
                  </a:ext>
                </a:extLst>
              </p:cNvPr>
              <p:cNvGrpSpPr>
                <a:grpSpLocks/>
              </p:cNvGrpSpPr>
              <p:nvPr/>
            </p:nvGrpSpPr>
            <p:grpSpPr bwMode="auto">
              <a:xfrm>
                <a:off x="3936" y="3120"/>
                <a:ext cx="192" cy="192"/>
                <a:chOff x="3552" y="2736"/>
                <a:chExt cx="192" cy="192"/>
              </a:xfrm>
            </p:grpSpPr>
            <p:sp>
              <p:nvSpPr>
                <p:cNvPr id="67678" name="Rectangle 538">
                  <a:extLst>
                    <a:ext uri="{FF2B5EF4-FFF2-40B4-BE49-F238E27FC236}">
                      <a16:creationId xmlns:a16="http://schemas.microsoft.com/office/drawing/2014/main" id="{3AE49184-18AE-574F-9DC4-E2DBEB67260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9" name="Rectangle 539">
                  <a:extLst>
                    <a:ext uri="{FF2B5EF4-FFF2-40B4-BE49-F238E27FC236}">
                      <a16:creationId xmlns:a16="http://schemas.microsoft.com/office/drawing/2014/main" id="{A793234E-44E8-6342-8349-92635D1879C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5" name="Group 540">
                <a:extLst>
                  <a:ext uri="{FF2B5EF4-FFF2-40B4-BE49-F238E27FC236}">
                    <a16:creationId xmlns:a16="http://schemas.microsoft.com/office/drawing/2014/main" id="{ECE5983F-D478-A045-9F73-06079358EEFD}"/>
                  </a:ext>
                </a:extLst>
              </p:cNvPr>
              <p:cNvGrpSpPr>
                <a:grpSpLocks/>
              </p:cNvGrpSpPr>
              <p:nvPr/>
            </p:nvGrpSpPr>
            <p:grpSpPr bwMode="auto">
              <a:xfrm>
                <a:off x="3936" y="3312"/>
                <a:ext cx="192" cy="192"/>
                <a:chOff x="3552" y="2736"/>
                <a:chExt cx="192" cy="192"/>
              </a:xfrm>
            </p:grpSpPr>
            <p:sp>
              <p:nvSpPr>
                <p:cNvPr id="67676" name="Rectangle 541">
                  <a:extLst>
                    <a:ext uri="{FF2B5EF4-FFF2-40B4-BE49-F238E27FC236}">
                      <a16:creationId xmlns:a16="http://schemas.microsoft.com/office/drawing/2014/main" id="{F16A0D3D-89F5-144E-BDA7-2BFAFBB7C17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7" name="Rectangle 542">
                  <a:extLst>
                    <a:ext uri="{FF2B5EF4-FFF2-40B4-BE49-F238E27FC236}">
                      <a16:creationId xmlns:a16="http://schemas.microsoft.com/office/drawing/2014/main" id="{F1F5DE96-C874-9840-87AF-51C6B35E3C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6" name="Group 543">
                <a:extLst>
                  <a:ext uri="{FF2B5EF4-FFF2-40B4-BE49-F238E27FC236}">
                    <a16:creationId xmlns:a16="http://schemas.microsoft.com/office/drawing/2014/main" id="{A698F0F9-DED7-2841-85BA-4B9D5E47EB3C}"/>
                  </a:ext>
                </a:extLst>
              </p:cNvPr>
              <p:cNvGrpSpPr>
                <a:grpSpLocks/>
              </p:cNvGrpSpPr>
              <p:nvPr/>
            </p:nvGrpSpPr>
            <p:grpSpPr bwMode="auto">
              <a:xfrm>
                <a:off x="4128" y="2736"/>
                <a:ext cx="192" cy="192"/>
                <a:chOff x="3552" y="2736"/>
                <a:chExt cx="192" cy="192"/>
              </a:xfrm>
            </p:grpSpPr>
            <p:sp>
              <p:nvSpPr>
                <p:cNvPr id="67674" name="Rectangle 544">
                  <a:extLst>
                    <a:ext uri="{FF2B5EF4-FFF2-40B4-BE49-F238E27FC236}">
                      <a16:creationId xmlns:a16="http://schemas.microsoft.com/office/drawing/2014/main" id="{6487D69F-BF77-3C4F-BB2B-B8EAE88C3F6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5" name="Rectangle 545">
                  <a:extLst>
                    <a:ext uri="{FF2B5EF4-FFF2-40B4-BE49-F238E27FC236}">
                      <a16:creationId xmlns:a16="http://schemas.microsoft.com/office/drawing/2014/main" id="{BCA9DDF8-FF3C-4048-A2B5-B6E29123E6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7" name="Group 546">
                <a:extLst>
                  <a:ext uri="{FF2B5EF4-FFF2-40B4-BE49-F238E27FC236}">
                    <a16:creationId xmlns:a16="http://schemas.microsoft.com/office/drawing/2014/main" id="{E11ED17A-8E78-4143-A0D7-D35ABAE65E4F}"/>
                  </a:ext>
                </a:extLst>
              </p:cNvPr>
              <p:cNvGrpSpPr>
                <a:grpSpLocks/>
              </p:cNvGrpSpPr>
              <p:nvPr/>
            </p:nvGrpSpPr>
            <p:grpSpPr bwMode="auto">
              <a:xfrm>
                <a:off x="4128" y="2928"/>
                <a:ext cx="192" cy="192"/>
                <a:chOff x="3552" y="2736"/>
                <a:chExt cx="192" cy="192"/>
              </a:xfrm>
            </p:grpSpPr>
            <p:sp>
              <p:nvSpPr>
                <p:cNvPr id="67672" name="Rectangle 547">
                  <a:extLst>
                    <a:ext uri="{FF2B5EF4-FFF2-40B4-BE49-F238E27FC236}">
                      <a16:creationId xmlns:a16="http://schemas.microsoft.com/office/drawing/2014/main" id="{FE1BCA7C-9BCA-3345-8B0C-B86E971B9A8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3" name="Rectangle 548">
                  <a:extLst>
                    <a:ext uri="{FF2B5EF4-FFF2-40B4-BE49-F238E27FC236}">
                      <a16:creationId xmlns:a16="http://schemas.microsoft.com/office/drawing/2014/main" id="{3AD13DB7-03FC-3742-9E58-E559B8A9E3C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8" name="Group 549">
                <a:extLst>
                  <a:ext uri="{FF2B5EF4-FFF2-40B4-BE49-F238E27FC236}">
                    <a16:creationId xmlns:a16="http://schemas.microsoft.com/office/drawing/2014/main" id="{3A7465C3-FF72-3341-96D8-02DA38D158B2}"/>
                  </a:ext>
                </a:extLst>
              </p:cNvPr>
              <p:cNvGrpSpPr>
                <a:grpSpLocks/>
              </p:cNvGrpSpPr>
              <p:nvPr/>
            </p:nvGrpSpPr>
            <p:grpSpPr bwMode="auto">
              <a:xfrm>
                <a:off x="4128" y="3120"/>
                <a:ext cx="192" cy="192"/>
                <a:chOff x="3552" y="2736"/>
                <a:chExt cx="192" cy="192"/>
              </a:xfrm>
            </p:grpSpPr>
            <p:sp>
              <p:nvSpPr>
                <p:cNvPr id="67670" name="Rectangle 550">
                  <a:extLst>
                    <a:ext uri="{FF2B5EF4-FFF2-40B4-BE49-F238E27FC236}">
                      <a16:creationId xmlns:a16="http://schemas.microsoft.com/office/drawing/2014/main" id="{61FD7C31-E71D-BC49-A10F-B6BB536EFA5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1" name="Rectangle 551">
                  <a:extLst>
                    <a:ext uri="{FF2B5EF4-FFF2-40B4-BE49-F238E27FC236}">
                      <a16:creationId xmlns:a16="http://schemas.microsoft.com/office/drawing/2014/main" id="{8567BDA3-015D-A645-9F65-79D22016AC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9" name="Group 552">
                <a:extLst>
                  <a:ext uri="{FF2B5EF4-FFF2-40B4-BE49-F238E27FC236}">
                    <a16:creationId xmlns:a16="http://schemas.microsoft.com/office/drawing/2014/main" id="{98F368F4-1DD1-6543-B14D-900A618DD7E4}"/>
                  </a:ext>
                </a:extLst>
              </p:cNvPr>
              <p:cNvGrpSpPr>
                <a:grpSpLocks/>
              </p:cNvGrpSpPr>
              <p:nvPr/>
            </p:nvGrpSpPr>
            <p:grpSpPr bwMode="auto">
              <a:xfrm>
                <a:off x="4128" y="3312"/>
                <a:ext cx="192" cy="192"/>
                <a:chOff x="3552" y="2736"/>
                <a:chExt cx="192" cy="192"/>
              </a:xfrm>
            </p:grpSpPr>
            <p:sp>
              <p:nvSpPr>
                <p:cNvPr id="67668" name="Rectangle 553">
                  <a:extLst>
                    <a:ext uri="{FF2B5EF4-FFF2-40B4-BE49-F238E27FC236}">
                      <a16:creationId xmlns:a16="http://schemas.microsoft.com/office/drawing/2014/main" id="{E194006D-BAE9-6D4E-836A-BC0AEAABCF0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9" name="Rectangle 554">
                  <a:extLst>
                    <a:ext uri="{FF2B5EF4-FFF2-40B4-BE49-F238E27FC236}">
                      <a16:creationId xmlns:a16="http://schemas.microsoft.com/office/drawing/2014/main" id="{CC7C2A9A-6419-F547-8978-1F33DDE2800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0" name="Group 555">
                <a:extLst>
                  <a:ext uri="{FF2B5EF4-FFF2-40B4-BE49-F238E27FC236}">
                    <a16:creationId xmlns:a16="http://schemas.microsoft.com/office/drawing/2014/main" id="{C035134F-94AB-A74F-8245-F679B96039A9}"/>
                  </a:ext>
                </a:extLst>
              </p:cNvPr>
              <p:cNvGrpSpPr>
                <a:grpSpLocks/>
              </p:cNvGrpSpPr>
              <p:nvPr/>
            </p:nvGrpSpPr>
            <p:grpSpPr bwMode="auto">
              <a:xfrm>
                <a:off x="4320" y="2736"/>
                <a:ext cx="192" cy="192"/>
                <a:chOff x="3552" y="2736"/>
                <a:chExt cx="192" cy="192"/>
              </a:xfrm>
            </p:grpSpPr>
            <p:sp>
              <p:nvSpPr>
                <p:cNvPr id="67666" name="Rectangle 556">
                  <a:extLst>
                    <a:ext uri="{FF2B5EF4-FFF2-40B4-BE49-F238E27FC236}">
                      <a16:creationId xmlns:a16="http://schemas.microsoft.com/office/drawing/2014/main" id="{C9CDA5F7-1493-3D47-A673-C6862EC029F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7" name="Rectangle 557">
                  <a:extLst>
                    <a:ext uri="{FF2B5EF4-FFF2-40B4-BE49-F238E27FC236}">
                      <a16:creationId xmlns:a16="http://schemas.microsoft.com/office/drawing/2014/main" id="{5A465EB3-CA7C-9C4F-AA2B-943CA0E6ABD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1" name="Group 558">
                <a:extLst>
                  <a:ext uri="{FF2B5EF4-FFF2-40B4-BE49-F238E27FC236}">
                    <a16:creationId xmlns:a16="http://schemas.microsoft.com/office/drawing/2014/main" id="{76D1B2E2-B7F0-3D4E-8D13-873C2F89C792}"/>
                  </a:ext>
                </a:extLst>
              </p:cNvPr>
              <p:cNvGrpSpPr>
                <a:grpSpLocks/>
              </p:cNvGrpSpPr>
              <p:nvPr/>
            </p:nvGrpSpPr>
            <p:grpSpPr bwMode="auto">
              <a:xfrm>
                <a:off x="4320" y="2928"/>
                <a:ext cx="192" cy="192"/>
                <a:chOff x="3552" y="2736"/>
                <a:chExt cx="192" cy="192"/>
              </a:xfrm>
            </p:grpSpPr>
            <p:sp>
              <p:nvSpPr>
                <p:cNvPr id="67664" name="Rectangle 559">
                  <a:extLst>
                    <a:ext uri="{FF2B5EF4-FFF2-40B4-BE49-F238E27FC236}">
                      <a16:creationId xmlns:a16="http://schemas.microsoft.com/office/drawing/2014/main" id="{7A571582-F403-444F-8E84-30502B7FB23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5" name="Rectangle 560">
                  <a:extLst>
                    <a:ext uri="{FF2B5EF4-FFF2-40B4-BE49-F238E27FC236}">
                      <a16:creationId xmlns:a16="http://schemas.microsoft.com/office/drawing/2014/main" id="{505FD5E3-DEE1-1646-8FB6-17D1F4B3A6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2" name="Group 561">
                <a:extLst>
                  <a:ext uri="{FF2B5EF4-FFF2-40B4-BE49-F238E27FC236}">
                    <a16:creationId xmlns:a16="http://schemas.microsoft.com/office/drawing/2014/main" id="{A98C1E46-C3B1-3D44-9B46-C5963F5B39B8}"/>
                  </a:ext>
                </a:extLst>
              </p:cNvPr>
              <p:cNvGrpSpPr>
                <a:grpSpLocks/>
              </p:cNvGrpSpPr>
              <p:nvPr/>
            </p:nvGrpSpPr>
            <p:grpSpPr bwMode="auto">
              <a:xfrm>
                <a:off x="4320" y="3120"/>
                <a:ext cx="192" cy="192"/>
                <a:chOff x="3552" y="2736"/>
                <a:chExt cx="192" cy="192"/>
              </a:xfrm>
            </p:grpSpPr>
            <p:sp>
              <p:nvSpPr>
                <p:cNvPr id="67662" name="Rectangle 562">
                  <a:extLst>
                    <a:ext uri="{FF2B5EF4-FFF2-40B4-BE49-F238E27FC236}">
                      <a16:creationId xmlns:a16="http://schemas.microsoft.com/office/drawing/2014/main" id="{5FD6B994-30F9-FE43-80BF-33A85836A9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3" name="Rectangle 563">
                  <a:extLst>
                    <a:ext uri="{FF2B5EF4-FFF2-40B4-BE49-F238E27FC236}">
                      <a16:creationId xmlns:a16="http://schemas.microsoft.com/office/drawing/2014/main" id="{CE2C8A67-D401-EB46-9429-A41A137B7D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3" name="Group 564">
                <a:extLst>
                  <a:ext uri="{FF2B5EF4-FFF2-40B4-BE49-F238E27FC236}">
                    <a16:creationId xmlns:a16="http://schemas.microsoft.com/office/drawing/2014/main" id="{2CD7FC01-4D54-3141-9A24-1683D21618CD}"/>
                  </a:ext>
                </a:extLst>
              </p:cNvPr>
              <p:cNvGrpSpPr>
                <a:grpSpLocks/>
              </p:cNvGrpSpPr>
              <p:nvPr/>
            </p:nvGrpSpPr>
            <p:grpSpPr bwMode="auto">
              <a:xfrm>
                <a:off x="4320" y="3312"/>
                <a:ext cx="192" cy="192"/>
                <a:chOff x="3552" y="2736"/>
                <a:chExt cx="192" cy="192"/>
              </a:xfrm>
            </p:grpSpPr>
            <p:sp>
              <p:nvSpPr>
                <p:cNvPr id="67660" name="Rectangle 565">
                  <a:extLst>
                    <a:ext uri="{FF2B5EF4-FFF2-40B4-BE49-F238E27FC236}">
                      <a16:creationId xmlns:a16="http://schemas.microsoft.com/office/drawing/2014/main" id="{10A51C3C-DC7B-854A-924D-784CB3091A4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1" name="Rectangle 566">
                  <a:extLst>
                    <a:ext uri="{FF2B5EF4-FFF2-40B4-BE49-F238E27FC236}">
                      <a16:creationId xmlns:a16="http://schemas.microsoft.com/office/drawing/2014/main" id="{3EDD74B0-8A9B-5147-B45A-AAF7D2802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4" name="Group 567">
                <a:extLst>
                  <a:ext uri="{FF2B5EF4-FFF2-40B4-BE49-F238E27FC236}">
                    <a16:creationId xmlns:a16="http://schemas.microsoft.com/office/drawing/2014/main" id="{376FF679-E097-744C-8FD9-44D7F20B754F}"/>
                  </a:ext>
                </a:extLst>
              </p:cNvPr>
              <p:cNvGrpSpPr>
                <a:grpSpLocks/>
              </p:cNvGrpSpPr>
              <p:nvPr/>
            </p:nvGrpSpPr>
            <p:grpSpPr bwMode="auto">
              <a:xfrm>
                <a:off x="4512" y="2736"/>
                <a:ext cx="192" cy="192"/>
                <a:chOff x="3552" y="2736"/>
                <a:chExt cx="192" cy="192"/>
              </a:xfrm>
            </p:grpSpPr>
            <p:sp>
              <p:nvSpPr>
                <p:cNvPr id="67658" name="Rectangle 568">
                  <a:extLst>
                    <a:ext uri="{FF2B5EF4-FFF2-40B4-BE49-F238E27FC236}">
                      <a16:creationId xmlns:a16="http://schemas.microsoft.com/office/drawing/2014/main" id="{F9EE8818-BB25-534D-B528-C85C645A11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9" name="Rectangle 569">
                  <a:extLst>
                    <a:ext uri="{FF2B5EF4-FFF2-40B4-BE49-F238E27FC236}">
                      <a16:creationId xmlns:a16="http://schemas.microsoft.com/office/drawing/2014/main" id="{4FA2710B-5BE0-3642-88A6-2324FBEEA5F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5" name="Group 570">
                <a:extLst>
                  <a:ext uri="{FF2B5EF4-FFF2-40B4-BE49-F238E27FC236}">
                    <a16:creationId xmlns:a16="http://schemas.microsoft.com/office/drawing/2014/main" id="{62F4C443-6837-3F4C-9748-80BAAD2E199C}"/>
                  </a:ext>
                </a:extLst>
              </p:cNvPr>
              <p:cNvGrpSpPr>
                <a:grpSpLocks/>
              </p:cNvGrpSpPr>
              <p:nvPr/>
            </p:nvGrpSpPr>
            <p:grpSpPr bwMode="auto">
              <a:xfrm>
                <a:off x="4512" y="2928"/>
                <a:ext cx="192" cy="192"/>
                <a:chOff x="3552" y="2736"/>
                <a:chExt cx="192" cy="192"/>
              </a:xfrm>
            </p:grpSpPr>
            <p:sp>
              <p:nvSpPr>
                <p:cNvPr id="67656" name="Rectangle 571">
                  <a:extLst>
                    <a:ext uri="{FF2B5EF4-FFF2-40B4-BE49-F238E27FC236}">
                      <a16:creationId xmlns:a16="http://schemas.microsoft.com/office/drawing/2014/main" id="{4E9E9D9E-A99A-6648-8882-8DF8523CC32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7" name="Rectangle 572">
                  <a:extLst>
                    <a:ext uri="{FF2B5EF4-FFF2-40B4-BE49-F238E27FC236}">
                      <a16:creationId xmlns:a16="http://schemas.microsoft.com/office/drawing/2014/main" id="{B3DFDA83-FEDB-844B-8D7D-0EA2B5C5495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6" name="Group 573">
                <a:extLst>
                  <a:ext uri="{FF2B5EF4-FFF2-40B4-BE49-F238E27FC236}">
                    <a16:creationId xmlns:a16="http://schemas.microsoft.com/office/drawing/2014/main" id="{3263E1E1-06AA-D648-BA4D-193240361847}"/>
                  </a:ext>
                </a:extLst>
              </p:cNvPr>
              <p:cNvGrpSpPr>
                <a:grpSpLocks/>
              </p:cNvGrpSpPr>
              <p:nvPr/>
            </p:nvGrpSpPr>
            <p:grpSpPr bwMode="auto">
              <a:xfrm>
                <a:off x="4512" y="3120"/>
                <a:ext cx="192" cy="192"/>
                <a:chOff x="3552" y="2736"/>
                <a:chExt cx="192" cy="192"/>
              </a:xfrm>
            </p:grpSpPr>
            <p:sp>
              <p:nvSpPr>
                <p:cNvPr id="67654" name="Rectangle 574">
                  <a:extLst>
                    <a:ext uri="{FF2B5EF4-FFF2-40B4-BE49-F238E27FC236}">
                      <a16:creationId xmlns:a16="http://schemas.microsoft.com/office/drawing/2014/main" id="{046FA060-8972-6349-8EF0-E3A1F676331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5" name="Rectangle 575">
                  <a:extLst>
                    <a:ext uri="{FF2B5EF4-FFF2-40B4-BE49-F238E27FC236}">
                      <a16:creationId xmlns:a16="http://schemas.microsoft.com/office/drawing/2014/main" id="{AD861A1E-8E43-FE43-8F0C-7CD58FF1C4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7" name="Group 576">
                <a:extLst>
                  <a:ext uri="{FF2B5EF4-FFF2-40B4-BE49-F238E27FC236}">
                    <a16:creationId xmlns:a16="http://schemas.microsoft.com/office/drawing/2014/main" id="{7F19C4FC-0D94-B54C-8035-6E3EB5BE0486}"/>
                  </a:ext>
                </a:extLst>
              </p:cNvPr>
              <p:cNvGrpSpPr>
                <a:grpSpLocks/>
              </p:cNvGrpSpPr>
              <p:nvPr/>
            </p:nvGrpSpPr>
            <p:grpSpPr bwMode="auto">
              <a:xfrm>
                <a:off x="4512" y="3312"/>
                <a:ext cx="192" cy="192"/>
                <a:chOff x="3552" y="2736"/>
                <a:chExt cx="192" cy="192"/>
              </a:xfrm>
            </p:grpSpPr>
            <p:sp>
              <p:nvSpPr>
                <p:cNvPr id="67652" name="Rectangle 577">
                  <a:extLst>
                    <a:ext uri="{FF2B5EF4-FFF2-40B4-BE49-F238E27FC236}">
                      <a16:creationId xmlns:a16="http://schemas.microsoft.com/office/drawing/2014/main" id="{75ACBD1E-CF02-C144-9815-8651545307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3" name="Rectangle 578">
                  <a:extLst>
                    <a:ext uri="{FF2B5EF4-FFF2-40B4-BE49-F238E27FC236}">
                      <a16:creationId xmlns:a16="http://schemas.microsoft.com/office/drawing/2014/main" id="{AC305BA0-B802-A544-92B6-83C2EA2BE1E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8" name="Group 579">
                <a:extLst>
                  <a:ext uri="{FF2B5EF4-FFF2-40B4-BE49-F238E27FC236}">
                    <a16:creationId xmlns:a16="http://schemas.microsoft.com/office/drawing/2014/main" id="{8D11B660-1753-2542-B37E-FC0843C62EFE}"/>
                  </a:ext>
                </a:extLst>
              </p:cNvPr>
              <p:cNvGrpSpPr>
                <a:grpSpLocks/>
              </p:cNvGrpSpPr>
              <p:nvPr/>
            </p:nvGrpSpPr>
            <p:grpSpPr bwMode="auto">
              <a:xfrm>
                <a:off x="4704" y="2736"/>
                <a:ext cx="192" cy="192"/>
                <a:chOff x="3552" y="2736"/>
                <a:chExt cx="192" cy="192"/>
              </a:xfrm>
            </p:grpSpPr>
            <p:sp>
              <p:nvSpPr>
                <p:cNvPr id="67650" name="Rectangle 580">
                  <a:extLst>
                    <a:ext uri="{FF2B5EF4-FFF2-40B4-BE49-F238E27FC236}">
                      <a16:creationId xmlns:a16="http://schemas.microsoft.com/office/drawing/2014/main" id="{0433DCA4-2665-1349-B9D6-7D17DBAC5A8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1" name="Rectangle 581">
                  <a:extLst>
                    <a:ext uri="{FF2B5EF4-FFF2-40B4-BE49-F238E27FC236}">
                      <a16:creationId xmlns:a16="http://schemas.microsoft.com/office/drawing/2014/main" id="{499AEC1C-F9C5-1A48-B198-1D3EF86694B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9" name="Group 582">
                <a:extLst>
                  <a:ext uri="{FF2B5EF4-FFF2-40B4-BE49-F238E27FC236}">
                    <a16:creationId xmlns:a16="http://schemas.microsoft.com/office/drawing/2014/main" id="{9D7D6F6A-F4BB-8C44-81B4-B85B71AB2AE3}"/>
                  </a:ext>
                </a:extLst>
              </p:cNvPr>
              <p:cNvGrpSpPr>
                <a:grpSpLocks/>
              </p:cNvGrpSpPr>
              <p:nvPr/>
            </p:nvGrpSpPr>
            <p:grpSpPr bwMode="auto">
              <a:xfrm>
                <a:off x="4704" y="2928"/>
                <a:ext cx="192" cy="192"/>
                <a:chOff x="3552" y="2736"/>
                <a:chExt cx="192" cy="192"/>
              </a:xfrm>
            </p:grpSpPr>
            <p:sp>
              <p:nvSpPr>
                <p:cNvPr id="67648" name="Rectangle 583">
                  <a:extLst>
                    <a:ext uri="{FF2B5EF4-FFF2-40B4-BE49-F238E27FC236}">
                      <a16:creationId xmlns:a16="http://schemas.microsoft.com/office/drawing/2014/main" id="{3CF2B1C2-46AD-7249-83B1-6607EF862DB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9" name="Rectangle 584">
                  <a:extLst>
                    <a:ext uri="{FF2B5EF4-FFF2-40B4-BE49-F238E27FC236}">
                      <a16:creationId xmlns:a16="http://schemas.microsoft.com/office/drawing/2014/main" id="{D2AF9075-CA08-5A49-B6E4-0920D219259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0" name="Group 585">
                <a:extLst>
                  <a:ext uri="{FF2B5EF4-FFF2-40B4-BE49-F238E27FC236}">
                    <a16:creationId xmlns:a16="http://schemas.microsoft.com/office/drawing/2014/main" id="{F5E2F884-AAFC-A044-AD94-04F462D8AA41}"/>
                  </a:ext>
                </a:extLst>
              </p:cNvPr>
              <p:cNvGrpSpPr>
                <a:grpSpLocks/>
              </p:cNvGrpSpPr>
              <p:nvPr/>
            </p:nvGrpSpPr>
            <p:grpSpPr bwMode="auto">
              <a:xfrm>
                <a:off x="4704" y="3120"/>
                <a:ext cx="192" cy="192"/>
                <a:chOff x="3552" y="2736"/>
                <a:chExt cx="192" cy="192"/>
              </a:xfrm>
            </p:grpSpPr>
            <p:sp>
              <p:nvSpPr>
                <p:cNvPr id="67646" name="Rectangle 586">
                  <a:extLst>
                    <a:ext uri="{FF2B5EF4-FFF2-40B4-BE49-F238E27FC236}">
                      <a16:creationId xmlns:a16="http://schemas.microsoft.com/office/drawing/2014/main" id="{AC54B28C-849B-4646-B3DB-3510F2ABE1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7" name="Rectangle 587">
                  <a:extLst>
                    <a:ext uri="{FF2B5EF4-FFF2-40B4-BE49-F238E27FC236}">
                      <a16:creationId xmlns:a16="http://schemas.microsoft.com/office/drawing/2014/main" id="{2F5F9583-E6FF-C24C-9495-98B6CE90BD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1" name="Group 588">
                <a:extLst>
                  <a:ext uri="{FF2B5EF4-FFF2-40B4-BE49-F238E27FC236}">
                    <a16:creationId xmlns:a16="http://schemas.microsoft.com/office/drawing/2014/main" id="{1315374E-05C5-4D49-90E2-AF7158279630}"/>
                  </a:ext>
                </a:extLst>
              </p:cNvPr>
              <p:cNvGrpSpPr>
                <a:grpSpLocks/>
              </p:cNvGrpSpPr>
              <p:nvPr/>
            </p:nvGrpSpPr>
            <p:grpSpPr bwMode="auto">
              <a:xfrm>
                <a:off x="4704" y="3312"/>
                <a:ext cx="192" cy="192"/>
                <a:chOff x="3552" y="2736"/>
                <a:chExt cx="192" cy="192"/>
              </a:xfrm>
            </p:grpSpPr>
            <p:sp>
              <p:nvSpPr>
                <p:cNvPr id="67644" name="Rectangle 589">
                  <a:extLst>
                    <a:ext uri="{FF2B5EF4-FFF2-40B4-BE49-F238E27FC236}">
                      <a16:creationId xmlns:a16="http://schemas.microsoft.com/office/drawing/2014/main" id="{C54761DD-5BA8-B04A-844F-3461F28CF0C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5" name="Rectangle 590">
                  <a:extLst>
                    <a:ext uri="{FF2B5EF4-FFF2-40B4-BE49-F238E27FC236}">
                      <a16:creationId xmlns:a16="http://schemas.microsoft.com/office/drawing/2014/main" id="{961E0F3E-0F6F-F04A-85E6-E835168A918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2" name="Group 591">
                <a:extLst>
                  <a:ext uri="{FF2B5EF4-FFF2-40B4-BE49-F238E27FC236}">
                    <a16:creationId xmlns:a16="http://schemas.microsoft.com/office/drawing/2014/main" id="{2DBC7EC0-621E-E544-9B4B-29B2E4D7A4D6}"/>
                  </a:ext>
                </a:extLst>
              </p:cNvPr>
              <p:cNvGrpSpPr>
                <a:grpSpLocks/>
              </p:cNvGrpSpPr>
              <p:nvPr/>
            </p:nvGrpSpPr>
            <p:grpSpPr bwMode="auto">
              <a:xfrm>
                <a:off x="4896" y="2736"/>
                <a:ext cx="192" cy="192"/>
                <a:chOff x="3552" y="2736"/>
                <a:chExt cx="192" cy="192"/>
              </a:xfrm>
            </p:grpSpPr>
            <p:sp>
              <p:nvSpPr>
                <p:cNvPr id="67642" name="Rectangle 592">
                  <a:extLst>
                    <a:ext uri="{FF2B5EF4-FFF2-40B4-BE49-F238E27FC236}">
                      <a16:creationId xmlns:a16="http://schemas.microsoft.com/office/drawing/2014/main" id="{C9B67DC8-2CC3-AB4D-9F07-763F83A813B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3" name="Rectangle 593">
                  <a:extLst>
                    <a:ext uri="{FF2B5EF4-FFF2-40B4-BE49-F238E27FC236}">
                      <a16:creationId xmlns:a16="http://schemas.microsoft.com/office/drawing/2014/main" id="{E61ED91F-6378-2246-A4FD-A1300F0884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3" name="Group 594">
                <a:extLst>
                  <a:ext uri="{FF2B5EF4-FFF2-40B4-BE49-F238E27FC236}">
                    <a16:creationId xmlns:a16="http://schemas.microsoft.com/office/drawing/2014/main" id="{E1A9F32C-C070-FB43-8C93-2AAF2661A812}"/>
                  </a:ext>
                </a:extLst>
              </p:cNvPr>
              <p:cNvGrpSpPr>
                <a:grpSpLocks/>
              </p:cNvGrpSpPr>
              <p:nvPr/>
            </p:nvGrpSpPr>
            <p:grpSpPr bwMode="auto">
              <a:xfrm>
                <a:off x="4896" y="2928"/>
                <a:ext cx="192" cy="192"/>
                <a:chOff x="3552" y="2736"/>
                <a:chExt cx="192" cy="192"/>
              </a:xfrm>
            </p:grpSpPr>
            <p:sp>
              <p:nvSpPr>
                <p:cNvPr id="67640" name="Rectangle 595">
                  <a:extLst>
                    <a:ext uri="{FF2B5EF4-FFF2-40B4-BE49-F238E27FC236}">
                      <a16:creationId xmlns:a16="http://schemas.microsoft.com/office/drawing/2014/main" id="{0ACDFAC0-AAC5-5848-A398-D1FBBC2246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1" name="Rectangle 596">
                  <a:extLst>
                    <a:ext uri="{FF2B5EF4-FFF2-40B4-BE49-F238E27FC236}">
                      <a16:creationId xmlns:a16="http://schemas.microsoft.com/office/drawing/2014/main" id="{2079A81E-B342-2B4C-A87E-92164EF9883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4" name="Group 597">
                <a:extLst>
                  <a:ext uri="{FF2B5EF4-FFF2-40B4-BE49-F238E27FC236}">
                    <a16:creationId xmlns:a16="http://schemas.microsoft.com/office/drawing/2014/main" id="{170FF582-2CB8-CA4D-BE33-89A6226E60E9}"/>
                  </a:ext>
                </a:extLst>
              </p:cNvPr>
              <p:cNvGrpSpPr>
                <a:grpSpLocks/>
              </p:cNvGrpSpPr>
              <p:nvPr/>
            </p:nvGrpSpPr>
            <p:grpSpPr bwMode="auto">
              <a:xfrm>
                <a:off x="4896" y="3120"/>
                <a:ext cx="192" cy="192"/>
                <a:chOff x="3552" y="2736"/>
                <a:chExt cx="192" cy="192"/>
              </a:xfrm>
            </p:grpSpPr>
            <p:sp>
              <p:nvSpPr>
                <p:cNvPr id="67638" name="Rectangle 598">
                  <a:extLst>
                    <a:ext uri="{FF2B5EF4-FFF2-40B4-BE49-F238E27FC236}">
                      <a16:creationId xmlns:a16="http://schemas.microsoft.com/office/drawing/2014/main" id="{0AE6EA3A-E3A0-BB47-9003-20452A33443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9" name="Rectangle 599">
                  <a:extLst>
                    <a:ext uri="{FF2B5EF4-FFF2-40B4-BE49-F238E27FC236}">
                      <a16:creationId xmlns:a16="http://schemas.microsoft.com/office/drawing/2014/main" id="{34FA8571-B555-4942-8D16-AB6EFB8B7A8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5" name="Group 600">
                <a:extLst>
                  <a:ext uri="{FF2B5EF4-FFF2-40B4-BE49-F238E27FC236}">
                    <a16:creationId xmlns:a16="http://schemas.microsoft.com/office/drawing/2014/main" id="{5EADAD18-891E-0D44-992F-7BC48E9A0987}"/>
                  </a:ext>
                </a:extLst>
              </p:cNvPr>
              <p:cNvGrpSpPr>
                <a:grpSpLocks/>
              </p:cNvGrpSpPr>
              <p:nvPr/>
            </p:nvGrpSpPr>
            <p:grpSpPr bwMode="auto">
              <a:xfrm>
                <a:off x="4896" y="3312"/>
                <a:ext cx="192" cy="192"/>
                <a:chOff x="3552" y="2736"/>
                <a:chExt cx="192" cy="192"/>
              </a:xfrm>
            </p:grpSpPr>
            <p:sp>
              <p:nvSpPr>
                <p:cNvPr id="67636" name="Rectangle 601">
                  <a:extLst>
                    <a:ext uri="{FF2B5EF4-FFF2-40B4-BE49-F238E27FC236}">
                      <a16:creationId xmlns:a16="http://schemas.microsoft.com/office/drawing/2014/main" id="{3D5FDD9F-B85F-4749-9501-45078566B0C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7" name="Rectangle 602">
                  <a:extLst>
                    <a:ext uri="{FF2B5EF4-FFF2-40B4-BE49-F238E27FC236}">
                      <a16:creationId xmlns:a16="http://schemas.microsoft.com/office/drawing/2014/main" id="{BB9CFB19-C93A-7043-8908-664388ABC0B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602" name="AutoShape 603">
              <a:extLst>
                <a:ext uri="{FF2B5EF4-FFF2-40B4-BE49-F238E27FC236}">
                  <a16:creationId xmlns:a16="http://schemas.microsoft.com/office/drawing/2014/main" id="{DA3B293D-A9B1-374B-AC49-0019E16BAAFB}"/>
                </a:ext>
              </a:extLst>
            </p:cNvPr>
            <p:cNvSpPr>
              <a:spLocks noChangeArrowheads="1"/>
            </p:cNvSpPr>
            <p:nvPr/>
          </p:nvSpPr>
          <p:spPr bwMode="auto">
            <a:xfrm>
              <a:off x="3552" y="254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W5</a:t>
              </a:r>
            </a:p>
          </p:txBody>
        </p:sp>
      </p:grpSp>
      <p:sp>
        <p:nvSpPr>
          <p:cNvPr id="67594" name="Text Box 604">
            <a:extLst>
              <a:ext uri="{FF2B5EF4-FFF2-40B4-BE49-F238E27FC236}">
                <a16:creationId xmlns:a16="http://schemas.microsoft.com/office/drawing/2014/main" id="{5D7816B0-CD7C-BA40-9984-3C36D342D440}"/>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Load Unit</a:t>
            </a:r>
          </a:p>
        </p:txBody>
      </p:sp>
      <p:sp>
        <p:nvSpPr>
          <p:cNvPr id="67595" name="Text Box 605">
            <a:extLst>
              <a:ext uri="{FF2B5EF4-FFF2-40B4-BE49-F238E27FC236}">
                <a16:creationId xmlns:a16="http://schemas.microsoft.com/office/drawing/2014/main" id="{D8C39046-8CA3-BB4A-B465-96D327CADF19}"/>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Multiply Unit</a:t>
            </a:r>
          </a:p>
        </p:txBody>
      </p:sp>
      <p:sp>
        <p:nvSpPr>
          <p:cNvPr id="67596" name="Text Box 606">
            <a:extLst>
              <a:ext uri="{FF2B5EF4-FFF2-40B4-BE49-F238E27FC236}">
                <a16:creationId xmlns:a16="http://schemas.microsoft.com/office/drawing/2014/main" id="{3AD0D7A6-67A8-1142-BFF3-E770020E8524}"/>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Add Unit</a:t>
            </a:r>
          </a:p>
        </p:txBody>
      </p:sp>
      <p:sp>
        <p:nvSpPr>
          <p:cNvPr id="67597" name="Line 607">
            <a:extLst>
              <a:ext uri="{FF2B5EF4-FFF2-40B4-BE49-F238E27FC236}">
                <a16:creationId xmlns:a16="http://schemas.microsoft.com/office/drawing/2014/main" id="{CB0B6173-907F-284F-BB2A-95A26FF893D2}"/>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598" name="Text Box 608">
            <a:extLst>
              <a:ext uri="{FF2B5EF4-FFF2-40B4-BE49-F238E27FC236}">
                <a16:creationId xmlns:a16="http://schemas.microsoft.com/office/drawing/2014/main" id="{F3EAD9D0-3FCA-0E46-B065-4A664737D154}"/>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67599" name="AutoShape 609">
            <a:extLst>
              <a:ext uri="{FF2B5EF4-FFF2-40B4-BE49-F238E27FC236}">
                <a16:creationId xmlns:a16="http://schemas.microsoft.com/office/drawing/2014/main" id="{06120BAD-A1AF-DF42-991B-A9833FBB5980}"/>
              </a:ext>
            </a:extLst>
          </p:cNvPr>
          <p:cNvSpPr>
            <a:spLocks noChangeArrowheads="1"/>
          </p:cNvSpPr>
          <p:nvPr/>
        </p:nvSpPr>
        <p:spPr bwMode="auto">
          <a:xfrm>
            <a:off x="838200" y="5588000"/>
            <a:ext cx="1449388" cy="612775"/>
          </a:xfrm>
          <a:prstGeom prst="rightArrow">
            <a:avLst>
              <a:gd name="adj1" fmla="val 50000"/>
              <a:gd name="adj2" fmla="val 3684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Warp issue</a:t>
            </a:r>
          </a:p>
        </p:txBody>
      </p:sp>
      <p:sp>
        <p:nvSpPr>
          <p:cNvPr id="67600" name="TextBox 610">
            <a:extLst>
              <a:ext uri="{FF2B5EF4-FFF2-40B4-BE49-F238E27FC236}">
                <a16:creationId xmlns:a16="http://schemas.microsoft.com/office/drawing/2014/main" id="{513FFC57-9CFD-8F43-956F-548F9CB97802}"/>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14640651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Content Placeholder 1">
            <a:extLst>
              <a:ext uri="{FF2B5EF4-FFF2-40B4-BE49-F238E27FC236}">
                <a16:creationId xmlns:a16="http://schemas.microsoft.com/office/drawing/2014/main" id="{8E832873-6322-2C4A-94DE-E03C451A1D0E}"/>
              </a:ext>
            </a:extLst>
          </p:cNvPr>
          <p:cNvSpPr>
            <a:spLocks noGrp="1"/>
          </p:cNvSpPr>
          <p:nvPr>
            <p:ph sz="quarter" idx="1"/>
          </p:nvPr>
        </p:nvSpPr>
        <p:spPr>
          <a:xfrm>
            <a:off x="228600" y="996950"/>
            <a:ext cx="8610600" cy="5194300"/>
          </a:xfrm>
        </p:spPr>
        <p:txBody>
          <a:bodyPr/>
          <a:lstStyle/>
          <a:p>
            <a:r>
              <a:rPr lang="en-US" altLang="en-US" dirty="0">
                <a:ea typeface="ＭＳ Ｐゴシック" panose="020B0600070205080204" pitchFamily="34" charset="-128"/>
              </a:rPr>
              <a:t>Same instruction in different threads uses </a:t>
            </a:r>
            <a:r>
              <a:rPr lang="en-US" altLang="en-US" dirty="0">
                <a:solidFill>
                  <a:srgbClr val="0432FF"/>
                </a:solidFill>
                <a:ea typeface="ＭＳ Ｐゴシック" panose="020B0600070205080204" pitchFamily="34" charset="-128"/>
              </a:rPr>
              <a:t>thread id </a:t>
            </a:r>
            <a:r>
              <a:rPr lang="en-US" altLang="en-US" dirty="0">
                <a:ea typeface="ＭＳ Ｐゴシック" panose="020B0600070205080204" pitchFamily="34" charset="-128"/>
              </a:rPr>
              <a:t>to index and access different data elements</a:t>
            </a:r>
          </a:p>
          <a:p>
            <a:endParaRPr lang="en-US" altLang="en-US" dirty="0">
              <a:ea typeface="ＭＳ Ｐゴシック" panose="020B0600070205080204" pitchFamily="34" charset="-128"/>
            </a:endParaRPr>
          </a:p>
        </p:txBody>
      </p:sp>
      <p:sp>
        <p:nvSpPr>
          <p:cNvPr id="68610" name="Title 2">
            <a:extLst>
              <a:ext uri="{FF2B5EF4-FFF2-40B4-BE49-F238E27FC236}">
                <a16:creationId xmlns:a16="http://schemas.microsoft.com/office/drawing/2014/main" id="{46933849-077D-3940-917D-DA1D9B1FA3D1}"/>
              </a:ext>
            </a:extLst>
          </p:cNvPr>
          <p:cNvSpPr>
            <a:spLocks noGrp="1"/>
          </p:cNvSpPr>
          <p:nvPr>
            <p:ph type="title"/>
          </p:nvPr>
        </p:nvSpPr>
        <p:spPr/>
        <p:txBody>
          <a:bodyPr/>
          <a:lstStyle/>
          <a:p>
            <a:r>
              <a:rPr lang="en-US" altLang="en-US">
                <a:ea typeface="ＭＳ Ｐゴシック" panose="020B0600070205080204" pitchFamily="34" charset="-128"/>
              </a:rPr>
              <a:t>SIMT Memory Access</a:t>
            </a:r>
          </a:p>
        </p:txBody>
      </p:sp>
      <p:sp>
        <p:nvSpPr>
          <p:cNvPr id="68611" name="Content Placeholder 2">
            <a:extLst>
              <a:ext uri="{FF2B5EF4-FFF2-40B4-BE49-F238E27FC236}">
                <a16:creationId xmlns:a16="http://schemas.microsoft.com/office/drawing/2014/main" id="{74A5D4DD-D77A-0940-A16F-F6AE851C3660}"/>
              </a:ext>
            </a:extLst>
          </p:cNvPr>
          <p:cNvSpPr txBox="1">
            <a:spLocks/>
          </p:cNvSpPr>
          <p:nvPr/>
        </p:nvSpPr>
        <p:spPr bwMode="auto">
          <a:xfrm>
            <a:off x="947738" y="2217738"/>
            <a:ext cx="7434262"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9088" indent="-31908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19088" marR="0" lvl="0" indent="-319088" algn="l" defTabSz="914400" rtl="0" eaLnBrk="1" fontAlgn="base" latinLnBrk="0" hangingPunct="1">
              <a:lnSpc>
                <a:spcPct val="100000"/>
              </a:lnSpc>
              <a:spcBef>
                <a:spcPts val="700"/>
              </a:spcBef>
              <a:spcAft>
                <a:spcPct val="0"/>
              </a:spcAft>
              <a:buClr>
                <a:srgbClr val="EB6841"/>
              </a:buClr>
              <a:buSzPct val="60000"/>
              <a:buFontTx/>
              <a:buNone/>
              <a:tabLst/>
              <a:defRPr/>
            </a:pP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Let’s assume N=16, 4 threads per warp </a:t>
            </a: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sym typeface="Wingdings" pitchFamily="2" charset="2"/>
              </a:rPr>
              <a:t> 4 warps </a:t>
            </a:r>
            <a:endPar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 name="Rectangle 4">
            <a:extLst>
              <a:ext uri="{FF2B5EF4-FFF2-40B4-BE49-F238E27FC236}">
                <a16:creationId xmlns:a16="http://schemas.microsoft.com/office/drawing/2014/main" id="{D826D127-6321-1041-A77D-1BF6CBD21E68}"/>
              </a:ext>
            </a:extLst>
          </p:cNvPr>
          <p:cNvSpPr/>
          <p:nvPr/>
        </p:nvSpPr>
        <p:spPr>
          <a:xfrm>
            <a:off x="10175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6" name="Rectangle 5">
            <a:extLst>
              <a:ext uri="{FF2B5EF4-FFF2-40B4-BE49-F238E27FC236}">
                <a16:creationId xmlns:a16="http://schemas.microsoft.com/office/drawing/2014/main" id="{1DAA838D-A1C3-C647-B555-E5B897F4A410}"/>
              </a:ext>
            </a:extLst>
          </p:cNvPr>
          <p:cNvSpPr/>
          <p:nvPr/>
        </p:nvSpPr>
        <p:spPr>
          <a:xfrm>
            <a:off x="14065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7" name="Rectangle 6">
            <a:extLst>
              <a:ext uri="{FF2B5EF4-FFF2-40B4-BE49-F238E27FC236}">
                <a16:creationId xmlns:a16="http://schemas.microsoft.com/office/drawing/2014/main" id="{EA3AD4EC-58A2-0045-A93F-5887297E6ABE}"/>
              </a:ext>
            </a:extLst>
          </p:cNvPr>
          <p:cNvSpPr/>
          <p:nvPr/>
        </p:nvSpPr>
        <p:spPr>
          <a:xfrm>
            <a:off x="17938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8" name="Rectangle 7">
            <a:extLst>
              <a:ext uri="{FF2B5EF4-FFF2-40B4-BE49-F238E27FC236}">
                <a16:creationId xmlns:a16="http://schemas.microsoft.com/office/drawing/2014/main" id="{2F8D141F-0AF7-764A-AB73-8683E6717A46}"/>
              </a:ext>
            </a:extLst>
          </p:cNvPr>
          <p:cNvSpPr/>
          <p:nvPr/>
        </p:nvSpPr>
        <p:spPr>
          <a:xfrm>
            <a:off x="21828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9" name="Rectangle 8">
            <a:extLst>
              <a:ext uri="{FF2B5EF4-FFF2-40B4-BE49-F238E27FC236}">
                <a16:creationId xmlns:a16="http://schemas.microsoft.com/office/drawing/2014/main" id="{82A032E5-047E-384A-837F-DC92BDEDB76C}"/>
              </a:ext>
            </a:extLst>
          </p:cNvPr>
          <p:cNvSpPr/>
          <p:nvPr/>
        </p:nvSpPr>
        <p:spPr>
          <a:xfrm>
            <a:off x="4984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a:extLst>
              <a:ext uri="{FF2B5EF4-FFF2-40B4-BE49-F238E27FC236}">
                <a16:creationId xmlns:a16="http://schemas.microsoft.com/office/drawing/2014/main" id="{F3FEEC06-0CE7-4C42-90D1-ECEC43513CE4}"/>
              </a:ext>
            </a:extLst>
          </p:cNvPr>
          <p:cNvSpPr/>
          <p:nvPr/>
        </p:nvSpPr>
        <p:spPr>
          <a:xfrm>
            <a:off x="8874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1" name="Rectangle 10">
            <a:extLst>
              <a:ext uri="{FF2B5EF4-FFF2-40B4-BE49-F238E27FC236}">
                <a16:creationId xmlns:a16="http://schemas.microsoft.com/office/drawing/2014/main" id="{AF97E484-CBE5-014C-B6C2-B58669F93806}"/>
              </a:ext>
            </a:extLst>
          </p:cNvPr>
          <p:cNvSpPr/>
          <p:nvPr/>
        </p:nvSpPr>
        <p:spPr>
          <a:xfrm>
            <a:off x="12763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2" name="Rectangle 11">
            <a:extLst>
              <a:ext uri="{FF2B5EF4-FFF2-40B4-BE49-F238E27FC236}">
                <a16:creationId xmlns:a16="http://schemas.microsoft.com/office/drawing/2014/main" id="{4EB22C74-A3B8-E549-BB49-CE3C30BC0B16}"/>
              </a:ext>
            </a:extLst>
          </p:cNvPr>
          <p:cNvSpPr/>
          <p:nvPr/>
        </p:nvSpPr>
        <p:spPr>
          <a:xfrm>
            <a:off x="16652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3" name="Rectangle 12">
            <a:extLst>
              <a:ext uri="{FF2B5EF4-FFF2-40B4-BE49-F238E27FC236}">
                <a16:creationId xmlns:a16="http://schemas.microsoft.com/office/drawing/2014/main" id="{1388E91C-64B7-6548-B493-24E821E6A61F}"/>
              </a:ext>
            </a:extLst>
          </p:cNvPr>
          <p:cNvSpPr/>
          <p:nvPr/>
        </p:nvSpPr>
        <p:spPr>
          <a:xfrm>
            <a:off x="24415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4" name="Rectangle 13">
            <a:extLst>
              <a:ext uri="{FF2B5EF4-FFF2-40B4-BE49-F238E27FC236}">
                <a16:creationId xmlns:a16="http://schemas.microsoft.com/office/drawing/2014/main" id="{9A129EA9-7701-AA49-80BF-E52A13C3A61E}"/>
              </a:ext>
            </a:extLst>
          </p:cNvPr>
          <p:cNvSpPr/>
          <p:nvPr/>
        </p:nvSpPr>
        <p:spPr>
          <a:xfrm>
            <a:off x="28305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5" name="Rectangle 14">
            <a:extLst>
              <a:ext uri="{FF2B5EF4-FFF2-40B4-BE49-F238E27FC236}">
                <a16:creationId xmlns:a16="http://schemas.microsoft.com/office/drawing/2014/main" id="{3EAABC66-36CB-DC4D-8A9E-B92EBE19493E}"/>
              </a:ext>
            </a:extLst>
          </p:cNvPr>
          <p:cNvSpPr/>
          <p:nvPr/>
        </p:nvSpPr>
        <p:spPr>
          <a:xfrm>
            <a:off x="32194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6" name="Rectangle 15">
            <a:extLst>
              <a:ext uri="{FF2B5EF4-FFF2-40B4-BE49-F238E27FC236}">
                <a16:creationId xmlns:a16="http://schemas.microsoft.com/office/drawing/2014/main" id="{7E06C03E-ADB3-7143-90E9-1256C059DBB7}"/>
              </a:ext>
            </a:extLst>
          </p:cNvPr>
          <p:cNvSpPr/>
          <p:nvPr/>
        </p:nvSpPr>
        <p:spPr>
          <a:xfrm>
            <a:off x="36083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7" name="Rectangle 16">
            <a:extLst>
              <a:ext uri="{FF2B5EF4-FFF2-40B4-BE49-F238E27FC236}">
                <a16:creationId xmlns:a16="http://schemas.microsoft.com/office/drawing/2014/main" id="{6FD50FAB-A897-CF48-81F3-3B345AA63134}"/>
              </a:ext>
            </a:extLst>
          </p:cNvPr>
          <p:cNvSpPr/>
          <p:nvPr/>
        </p:nvSpPr>
        <p:spPr>
          <a:xfrm>
            <a:off x="43211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8" name="Rectangle 17">
            <a:extLst>
              <a:ext uri="{FF2B5EF4-FFF2-40B4-BE49-F238E27FC236}">
                <a16:creationId xmlns:a16="http://schemas.microsoft.com/office/drawing/2014/main" id="{45ECEF67-E66A-EE47-A043-B6751793F336}"/>
              </a:ext>
            </a:extLst>
          </p:cNvPr>
          <p:cNvSpPr/>
          <p:nvPr/>
        </p:nvSpPr>
        <p:spPr>
          <a:xfrm>
            <a:off x="47085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9" name="Rectangle 18">
            <a:extLst>
              <a:ext uri="{FF2B5EF4-FFF2-40B4-BE49-F238E27FC236}">
                <a16:creationId xmlns:a16="http://schemas.microsoft.com/office/drawing/2014/main" id="{DFF484D4-477E-1F4E-ADEA-B13DD984DBC6}"/>
              </a:ext>
            </a:extLst>
          </p:cNvPr>
          <p:cNvSpPr/>
          <p:nvPr/>
        </p:nvSpPr>
        <p:spPr>
          <a:xfrm>
            <a:off x="50974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0" name="Rectangle 19">
            <a:extLst>
              <a:ext uri="{FF2B5EF4-FFF2-40B4-BE49-F238E27FC236}">
                <a16:creationId xmlns:a16="http://schemas.microsoft.com/office/drawing/2014/main" id="{119D3DDE-72AA-C041-963D-65608E2CA5B4}"/>
              </a:ext>
            </a:extLst>
          </p:cNvPr>
          <p:cNvSpPr/>
          <p:nvPr/>
        </p:nvSpPr>
        <p:spPr>
          <a:xfrm>
            <a:off x="54864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1" name="Rectangle 20">
            <a:extLst>
              <a:ext uri="{FF2B5EF4-FFF2-40B4-BE49-F238E27FC236}">
                <a16:creationId xmlns:a16="http://schemas.microsoft.com/office/drawing/2014/main" id="{4766D5C6-8109-124F-B626-06E79E80017D}"/>
              </a:ext>
            </a:extLst>
          </p:cNvPr>
          <p:cNvSpPr/>
          <p:nvPr/>
        </p:nvSpPr>
        <p:spPr>
          <a:xfrm>
            <a:off x="62642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2" name="Rectangle 21">
            <a:extLst>
              <a:ext uri="{FF2B5EF4-FFF2-40B4-BE49-F238E27FC236}">
                <a16:creationId xmlns:a16="http://schemas.microsoft.com/office/drawing/2014/main" id="{70A80258-E345-C74C-B432-CC8D1FC5A5F7}"/>
              </a:ext>
            </a:extLst>
          </p:cNvPr>
          <p:cNvSpPr/>
          <p:nvPr/>
        </p:nvSpPr>
        <p:spPr>
          <a:xfrm>
            <a:off x="66516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3" name="Rectangle 22">
            <a:extLst>
              <a:ext uri="{FF2B5EF4-FFF2-40B4-BE49-F238E27FC236}">
                <a16:creationId xmlns:a16="http://schemas.microsoft.com/office/drawing/2014/main" id="{9B0A7DD5-7C08-C04C-BEE5-2F76ACCDC461}"/>
              </a:ext>
            </a:extLst>
          </p:cNvPr>
          <p:cNvSpPr/>
          <p:nvPr/>
        </p:nvSpPr>
        <p:spPr>
          <a:xfrm>
            <a:off x="70405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F6695496-1C59-EC4F-9E84-06FCFDEAF9FC}"/>
              </a:ext>
            </a:extLst>
          </p:cNvPr>
          <p:cNvSpPr/>
          <p:nvPr/>
        </p:nvSpPr>
        <p:spPr>
          <a:xfrm>
            <a:off x="74295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578DAB97-0D34-8D41-A08A-47C4D619481B}"/>
              </a:ext>
            </a:extLst>
          </p:cNvPr>
          <p:cNvSpPr/>
          <p:nvPr/>
        </p:nvSpPr>
        <p:spPr>
          <a:xfrm>
            <a:off x="25717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26" name="Rectangle 25">
            <a:extLst>
              <a:ext uri="{FF2B5EF4-FFF2-40B4-BE49-F238E27FC236}">
                <a16:creationId xmlns:a16="http://schemas.microsoft.com/office/drawing/2014/main" id="{DA979283-D54C-2146-8753-8E836346856D}"/>
              </a:ext>
            </a:extLst>
          </p:cNvPr>
          <p:cNvSpPr/>
          <p:nvPr/>
        </p:nvSpPr>
        <p:spPr>
          <a:xfrm>
            <a:off x="29606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27" name="Rectangle 26">
            <a:extLst>
              <a:ext uri="{FF2B5EF4-FFF2-40B4-BE49-F238E27FC236}">
                <a16:creationId xmlns:a16="http://schemas.microsoft.com/office/drawing/2014/main" id="{A641BFC1-C124-534C-9AC4-1D11C00E035B}"/>
              </a:ext>
            </a:extLst>
          </p:cNvPr>
          <p:cNvSpPr/>
          <p:nvPr/>
        </p:nvSpPr>
        <p:spPr>
          <a:xfrm>
            <a:off x="33496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28" name="Rectangle 27">
            <a:extLst>
              <a:ext uri="{FF2B5EF4-FFF2-40B4-BE49-F238E27FC236}">
                <a16:creationId xmlns:a16="http://schemas.microsoft.com/office/drawing/2014/main" id="{75EC848E-B3FB-9E46-8F79-D2CBABA5C4CD}"/>
              </a:ext>
            </a:extLst>
          </p:cNvPr>
          <p:cNvSpPr/>
          <p:nvPr/>
        </p:nvSpPr>
        <p:spPr>
          <a:xfrm>
            <a:off x="37369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29" name="Rectangle 28">
            <a:extLst>
              <a:ext uri="{FF2B5EF4-FFF2-40B4-BE49-F238E27FC236}">
                <a16:creationId xmlns:a16="http://schemas.microsoft.com/office/drawing/2014/main" id="{3E644A32-EBAF-284B-86EF-99A99ED9F041}"/>
              </a:ext>
            </a:extLst>
          </p:cNvPr>
          <p:cNvSpPr/>
          <p:nvPr/>
        </p:nvSpPr>
        <p:spPr>
          <a:xfrm>
            <a:off x="41259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30" name="Rectangle 29">
            <a:extLst>
              <a:ext uri="{FF2B5EF4-FFF2-40B4-BE49-F238E27FC236}">
                <a16:creationId xmlns:a16="http://schemas.microsoft.com/office/drawing/2014/main" id="{8875AFBA-4BB6-0D42-AFAA-3743968DEAEE}"/>
              </a:ext>
            </a:extLst>
          </p:cNvPr>
          <p:cNvSpPr/>
          <p:nvPr/>
        </p:nvSpPr>
        <p:spPr>
          <a:xfrm>
            <a:off x="45148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31" name="Rectangle 30">
            <a:extLst>
              <a:ext uri="{FF2B5EF4-FFF2-40B4-BE49-F238E27FC236}">
                <a16:creationId xmlns:a16="http://schemas.microsoft.com/office/drawing/2014/main" id="{076EFB86-85F0-1F41-BE1C-E0CA128397AA}"/>
              </a:ext>
            </a:extLst>
          </p:cNvPr>
          <p:cNvSpPr/>
          <p:nvPr/>
        </p:nvSpPr>
        <p:spPr>
          <a:xfrm>
            <a:off x="49037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32" name="Rectangle 31">
            <a:extLst>
              <a:ext uri="{FF2B5EF4-FFF2-40B4-BE49-F238E27FC236}">
                <a16:creationId xmlns:a16="http://schemas.microsoft.com/office/drawing/2014/main" id="{8B6680A6-D5D7-E740-8A1C-8E7DD22E41AA}"/>
              </a:ext>
            </a:extLst>
          </p:cNvPr>
          <p:cNvSpPr/>
          <p:nvPr/>
        </p:nvSpPr>
        <p:spPr>
          <a:xfrm>
            <a:off x="52927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33" name="Rectangle 32">
            <a:extLst>
              <a:ext uri="{FF2B5EF4-FFF2-40B4-BE49-F238E27FC236}">
                <a16:creationId xmlns:a16="http://schemas.microsoft.com/office/drawing/2014/main" id="{578D821B-CFB6-794D-B12E-C9DB600E6DEA}"/>
              </a:ext>
            </a:extLst>
          </p:cNvPr>
          <p:cNvSpPr/>
          <p:nvPr/>
        </p:nvSpPr>
        <p:spPr>
          <a:xfrm>
            <a:off x="56800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34" name="Rectangle 33">
            <a:extLst>
              <a:ext uri="{FF2B5EF4-FFF2-40B4-BE49-F238E27FC236}">
                <a16:creationId xmlns:a16="http://schemas.microsoft.com/office/drawing/2014/main" id="{63E4E294-3A54-9B40-B6EB-4C9D8CE2AC30}"/>
              </a:ext>
            </a:extLst>
          </p:cNvPr>
          <p:cNvSpPr/>
          <p:nvPr/>
        </p:nvSpPr>
        <p:spPr>
          <a:xfrm>
            <a:off x="60690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35" name="Rectangle 34">
            <a:extLst>
              <a:ext uri="{FF2B5EF4-FFF2-40B4-BE49-F238E27FC236}">
                <a16:creationId xmlns:a16="http://schemas.microsoft.com/office/drawing/2014/main" id="{6B855652-2015-B44A-8031-927A222EB748}"/>
              </a:ext>
            </a:extLst>
          </p:cNvPr>
          <p:cNvSpPr/>
          <p:nvPr/>
        </p:nvSpPr>
        <p:spPr>
          <a:xfrm>
            <a:off x="64579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36" name="Rectangle 35">
            <a:extLst>
              <a:ext uri="{FF2B5EF4-FFF2-40B4-BE49-F238E27FC236}">
                <a16:creationId xmlns:a16="http://schemas.microsoft.com/office/drawing/2014/main" id="{FC042EF1-895C-4B47-B45B-E1F9560C44DC}"/>
              </a:ext>
            </a:extLst>
          </p:cNvPr>
          <p:cNvSpPr/>
          <p:nvPr/>
        </p:nvSpPr>
        <p:spPr>
          <a:xfrm>
            <a:off x="68468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37" name="Rectangle 36">
            <a:extLst>
              <a:ext uri="{FF2B5EF4-FFF2-40B4-BE49-F238E27FC236}">
                <a16:creationId xmlns:a16="http://schemas.microsoft.com/office/drawing/2014/main" id="{E6DA8435-186F-5848-A7BD-BA0E765B254F}"/>
              </a:ext>
            </a:extLst>
          </p:cNvPr>
          <p:cNvSpPr/>
          <p:nvPr/>
        </p:nvSpPr>
        <p:spPr>
          <a:xfrm>
            <a:off x="10175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38" name="Rectangle 37">
            <a:extLst>
              <a:ext uri="{FF2B5EF4-FFF2-40B4-BE49-F238E27FC236}">
                <a16:creationId xmlns:a16="http://schemas.microsoft.com/office/drawing/2014/main" id="{8A52B0D6-A4E9-9C41-8FFF-B749E03A133D}"/>
              </a:ext>
            </a:extLst>
          </p:cNvPr>
          <p:cNvSpPr/>
          <p:nvPr/>
        </p:nvSpPr>
        <p:spPr>
          <a:xfrm>
            <a:off x="14065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39" name="Rectangle 38">
            <a:extLst>
              <a:ext uri="{FF2B5EF4-FFF2-40B4-BE49-F238E27FC236}">
                <a16:creationId xmlns:a16="http://schemas.microsoft.com/office/drawing/2014/main" id="{0F98498B-86D9-CB42-94D5-B77FDCA1CDD8}"/>
              </a:ext>
            </a:extLst>
          </p:cNvPr>
          <p:cNvSpPr/>
          <p:nvPr/>
        </p:nvSpPr>
        <p:spPr>
          <a:xfrm>
            <a:off x="17938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40" name="Rectangle 39">
            <a:extLst>
              <a:ext uri="{FF2B5EF4-FFF2-40B4-BE49-F238E27FC236}">
                <a16:creationId xmlns:a16="http://schemas.microsoft.com/office/drawing/2014/main" id="{705F7735-1DF1-1F41-B344-4780621CE59F}"/>
              </a:ext>
            </a:extLst>
          </p:cNvPr>
          <p:cNvSpPr/>
          <p:nvPr/>
        </p:nvSpPr>
        <p:spPr>
          <a:xfrm>
            <a:off x="21828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41" name="Rectangle 40">
            <a:extLst>
              <a:ext uri="{FF2B5EF4-FFF2-40B4-BE49-F238E27FC236}">
                <a16:creationId xmlns:a16="http://schemas.microsoft.com/office/drawing/2014/main" id="{4C06ADC5-3B9C-0844-B352-50AEE8302127}"/>
              </a:ext>
            </a:extLst>
          </p:cNvPr>
          <p:cNvSpPr/>
          <p:nvPr/>
        </p:nvSpPr>
        <p:spPr>
          <a:xfrm>
            <a:off x="25717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42" name="Rectangle 41">
            <a:extLst>
              <a:ext uri="{FF2B5EF4-FFF2-40B4-BE49-F238E27FC236}">
                <a16:creationId xmlns:a16="http://schemas.microsoft.com/office/drawing/2014/main" id="{E3213785-59AF-794A-847C-63D5FD4AFA76}"/>
              </a:ext>
            </a:extLst>
          </p:cNvPr>
          <p:cNvSpPr/>
          <p:nvPr/>
        </p:nvSpPr>
        <p:spPr>
          <a:xfrm>
            <a:off x="29606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43" name="Rectangle 42">
            <a:extLst>
              <a:ext uri="{FF2B5EF4-FFF2-40B4-BE49-F238E27FC236}">
                <a16:creationId xmlns:a16="http://schemas.microsoft.com/office/drawing/2014/main" id="{B7CD4457-8F81-734F-AA09-57A47AB5832B}"/>
              </a:ext>
            </a:extLst>
          </p:cNvPr>
          <p:cNvSpPr/>
          <p:nvPr/>
        </p:nvSpPr>
        <p:spPr>
          <a:xfrm>
            <a:off x="33496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44" name="Rectangle 43">
            <a:extLst>
              <a:ext uri="{FF2B5EF4-FFF2-40B4-BE49-F238E27FC236}">
                <a16:creationId xmlns:a16="http://schemas.microsoft.com/office/drawing/2014/main" id="{B8F3CC07-668B-D245-AAA3-D5021B8745BD}"/>
              </a:ext>
            </a:extLst>
          </p:cNvPr>
          <p:cNvSpPr/>
          <p:nvPr/>
        </p:nvSpPr>
        <p:spPr>
          <a:xfrm>
            <a:off x="37369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45" name="Rectangle 44">
            <a:extLst>
              <a:ext uri="{FF2B5EF4-FFF2-40B4-BE49-F238E27FC236}">
                <a16:creationId xmlns:a16="http://schemas.microsoft.com/office/drawing/2014/main" id="{56E4C541-E56C-D743-A011-697091598A52}"/>
              </a:ext>
            </a:extLst>
          </p:cNvPr>
          <p:cNvSpPr/>
          <p:nvPr/>
        </p:nvSpPr>
        <p:spPr>
          <a:xfrm>
            <a:off x="41259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46" name="Rectangle 45">
            <a:extLst>
              <a:ext uri="{FF2B5EF4-FFF2-40B4-BE49-F238E27FC236}">
                <a16:creationId xmlns:a16="http://schemas.microsoft.com/office/drawing/2014/main" id="{EC1B42CC-7DB2-2642-BE5F-5867236ED8B1}"/>
              </a:ext>
            </a:extLst>
          </p:cNvPr>
          <p:cNvSpPr/>
          <p:nvPr/>
        </p:nvSpPr>
        <p:spPr>
          <a:xfrm>
            <a:off x="45148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47" name="Rectangle 46">
            <a:extLst>
              <a:ext uri="{FF2B5EF4-FFF2-40B4-BE49-F238E27FC236}">
                <a16:creationId xmlns:a16="http://schemas.microsoft.com/office/drawing/2014/main" id="{A5782D08-DC76-A448-A8A7-A8CE1AFC4BD5}"/>
              </a:ext>
            </a:extLst>
          </p:cNvPr>
          <p:cNvSpPr/>
          <p:nvPr/>
        </p:nvSpPr>
        <p:spPr>
          <a:xfrm>
            <a:off x="49037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48" name="Rectangle 47">
            <a:extLst>
              <a:ext uri="{FF2B5EF4-FFF2-40B4-BE49-F238E27FC236}">
                <a16:creationId xmlns:a16="http://schemas.microsoft.com/office/drawing/2014/main" id="{F3F3F008-7BD3-B24E-AB15-5BEFD7932659}"/>
              </a:ext>
            </a:extLst>
          </p:cNvPr>
          <p:cNvSpPr/>
          <p:nvPr/>
        </p:nvSpPr>
        <p:spPr>
          <a:xfrm>
            <a:off x="52927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49" name="Rectangle 48">
            <a:extLst>
              <a:ext uri="{FF2B5EF4-FFF2-40B4-BE49-F238E27FC236}">
                <a16:creationId xmlns:a16="http://schemas.microsoft.com/office/drawing/2014/main" id="{30BD9733-C965-D84A-9DE8-0DEEBF44DCB3}"/>
              </a:ext>
            </a:extLst>
          </p:cNvPr>
          <p:cNvSpPr/>
          <p:nvPr/>
        </p:nvSpPr>
        <p:spPr>
          <a:xfrm>
            <a:off x="56800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50" name="Rectangle 49">
            <a:extLst>
              <a:ext uri="{FF2B5EF4-FFF2-40B4-BE49-F238E27FC236}">
                <a16:creationId xmlns:a16="http://schemas.microsoft.com/office/drawing/2014/main" id="{3681B00A-76A6-D34C-B034-CD2EC6CBC7D9}"/>
              </a:ext>
            </a:extLst>
          </p:cNvPr>
          <p:cNvSpPr/>
          <p:nvPr/>
        </p:nvSpPr>
        <p:spPr>
          <a:xfrm>
            <a:off x="60690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51" name="Rectangle 50">
            <a:extLst>
              <a:ext uri="{FF2B5EF4-FFF2-40B4-BE49-F238E27FC236}">
                <a16:creationId xmlns:a16="http://schemas.microsoft.com/office/drawing/2014/main" id="{42C8E07E-9068-324A-95AF-FD148A847E24}"/>
              </a:ext>
            </a:extLst>
          </p:cNvPr>
          <p:cNvSpPr/>
          <p:nvPr/>
        </p:nvSpPr>
        <p:spPr>
          <a:xfrm>
            <a:off x="64579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52" name="Rectangle 51">
            <a:extLst>
              <a:ext uri="{FF2B5EF4-FFF2-40B4-BE49-F238E27FC236}">
                <a16:creationId xmlns:a16="http://schemas.microsoft.com/office/drawing/2014/main" id="{863F6255-6BCE-454A-B92D-FF69A3309D96}"/>
              </a:ext>
            </a:extLst>
          </p:cNvPr>
          <p:cNvSpPr/>
          <p:nvPr/>
        </p:nvSpPr>
        <p:spPr>
          <a:xfrm>
            <a:off x="68468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53" name="Rectangle 52">
            <a:extLst>
              <a:ext uri="{FF2B5EF4-FFF2-40B4-BE49-F238E27FC236}">
                <a16:creationId xmlns:a16="http://schemas.microsoft.com/office/drawing/2014/main" id="{B16BFF32-824C-6042-950C-98E725E229A5}"/>
              </a:ext>
            </a:extLst>
          </p:cNvPr>
          <p:cNvSpPr/>
          <p:nvPr/>
        </p:nvSpPr>
        <p:spPr>
          <a:xfrm>
            <a:off x="4984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4" name="Rectangle 53">
            <a:extLst>
              <a:ext uri="{FF2B5EF4-FFF2-40B4-BE49-F238E27FC236}">
                <a16:creationId xmlns:a16="http://schemas.microsoft.com/office/drawing/2014/main" id="{8E95D9B0-32DD-4946-B59E-50D036F6F7B5}"/>
              </a:ext>
            </a:extLst>
          </p:cNvPr>
          <p:cNvSpPr/>
          <p:nvPr/>
        </p:nvSpPr>
        <p:spPr>
          <a:xfrm>
            <a:off x="8874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a:extLst>
              <a:ext uri="{FF2B5EF4-FFF2-40B4-BE49-F238E27FC236}">
                <a16:creationId xmlns:a16="http://schemas.microsoft.com/office/drawing/2014/main" id="{F6E4657E-BF75-7244-8F0F-C5EE5B78877E}"/>
              </a:ext>
            </a:extLst>
          </p:cNvPr>
          <p:cNvSpPr/>
          <p:nvPr/>
        </p:nvSpPr>
        <p:spPr>
          <a:xfrm>
            <a:off x="12763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a:extLst>
              <a:ext uri="{FF2B5EF4-FFF2-40B4-BE49-F238E27FC236}">
                <a16:creationId xmlns:a16="http://schemas.microsoft.com/office/drawing/2014/main" id="{F4DFD4EA-F996-5449-8F78-D71AD32C0BC1}"/>
              </a:ext>
            </a:extLst>
          </p:cNvPr>
          <p:cNvSpPr/>
          <p:nvPr/>
        </p:nvSpPr>
        <p:spPr>
          <a:xfrm>
            <a:off x="16652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7" name="Rectangle 56">
            <a:extLst>
              <a:ext uri="{FF2B5EF4-FFF2-40B4-BE49-F238E27FC236}">
                <a16:creationId xmlns:a16="http://schemas.microsoft.com/office/drawing/2014/main" id="{86DD4187-CBAF-B846-84D1-034E5CF2C377}"/>
              </a:ext>
            </a:extLst>
          </p:cNvPr>
          <p:cNvSpPr/>
          <p:nvPr/>
        </p:nvSpPr>
        <p:spPr>
          <a:xfrm>
            <a:off x="24415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8" name="Rectangle 57">
            <a:extLst>
              <a:ext uri="{FF2B5EF4-FFF2-40B4-BE49-F238E27FC236}">
                <a16:creationId xmlns:a16="http://schemas.microsoft.com/office/drawing/2014/main" id="{B22D04DE-50F6-314E-8E2E-CA7FEFDCE48E}"/>
              </a:ext>
            </a:extLst>
          </p:cNvPr>
          <p:cNvSpPr/>
          <p:nvPr/>
        </p:nvSpPr>
        <p:spPr>
          <a:xfrm>
            <a:off x="28305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9" name="Rectangle 58">
            <a:extLst>
              <a:ext uri="{FF2B5EF4-FFF2-40B4-BE49-F238E27FC236}">
                <a16:creationId xmlns:a16="http://schemas.microsoft.com/office/drawing/2014/main" id="{466CF78B-E557-EA47-A8B2-25AC275BBFF3}"/>
              </a:ext>
            </a:extLst>
          </p:cNvPr>
          <p:cNvSpPr/>
          <p:nvPr/>
        </p:nvSpPr>
        <p:spPr>
          <a:xfrm>
            <a:off x="32194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0" name="Rectangle 59">
            <a:extLst>
              <a:ext uri="{FF2B5EF4-FFF2-40B4-BE49-F238E27FC236}">
                <a16:creationId xmlns:a16="http://schemas.microsoft.com/office/drawing/2014/main" id="{64638EEF-316B-3D4F-96BF-9FCD83332EBA}"/>
              </a:ext>
            </a:extLst>
          </p:cNvPr>
          <p:cNvSpPr/>
          <p:nvPr/>
        </p:nvSpPr>
        <p:spPr>
          <a:xfrm>
            <a:off x="36083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a:extLst>
              <a:ext uri="{FF2B5EF4-FFF2-40B4-BE49-F238E27FC236}">
                <a16:creationId xmlns:a16="http://schemas.microsoft.com/office/drawing/2014/main" id="{14B443E5-5682-FB4F-BE68-5C73C597FF64}"/>
              </a:ext>
            </a:extLst>
          </p:cNvPr>
          <p:cNvSpPr/>
          <p:nvPr/>
        </p:nvSpPr>
        <p:spPr>
          <a:xfrm>
            <a:off x="43211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2" name="Rectangle 61">
            <a:extLst>
              <a:ext uri="{FF2B5EF4-FFF2-40B4-BE49-F238E27FC236}">
                <a16:creationId xmlns:a16="http://schemas.microsoft.com/office/drawing/2014/main" id="{F8BC56A1-3AB0-2445-8A4A-5063103125BB}"/>
              </a:ext>
            </a:extLst>
          </p:cNvPr>
          <p:cNvSpPr/>
          <p:nvPr/>
        </p:nvSpPr>
        <p:spPr>
          <a:xfrm>
            <a:off x="47085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3" name="Rectangle 62">
            <a:extLst>
              <a:ext uri="{FF2B5EF4-FFF2-40B4-BE49-F238E27FC236}">
                <a16:creationId xmlns:a16="http://schemas.microsoft.com/office/drawing/2014/main" id="{D9A1F0B1-97EB-5548-8662-9F764492B036}"/>
              </a:ext>
            </a:extLst>
          </p:cNvPr>
          <p:cNvSpPr/>
          <p:nvPr/>
        </p:nvSpPr>
        <p:spPr>
          <a:xfrm>
            <a:off x="50974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4" name="Rectangle 63">
            <a:extLst>
              <a:ext uri="{FF2B5EF4-FFF2-40B4-BE49-F238E27FC236}">
                <a16:creationId xmlns:a16="http://schemas.microsoft.com/office/drawing/2014/main" id="{FDE3756D-789D-A84F-A57A-9B62617832A8}"/>
              </a:ext>
            </a:extLst>
          </p:cNvPr>
          <p:cNvSpPr/>
          <p:nvPr/>
        </p:nvSpPr>
        <p:spPr>
          <a:xfrm>
            <a:off x="54864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5" name="Rectangle 64">
            <a:extLst>
              <a:ext uri="{FF2B5EF4-FFF2-40B4-BE49-F238E27FC236}">
                <a16:creationId xmlns:a16="http://schemas.microsoft.com/office/drawing/2014/main" id="{6ACB2964-3E28-8B46-B7EB-E12D1F854D03}"/>
              </a:ext>
            </a:extLst>
          </p:cNvPr>
          <p:cNvSpPr/>
          <p:nvPr/>
        </p:nvSpPr>
        <p:spPr>
          <a:xfrm>
            <a:off x="62642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6" name="Rectangle 65">
            <a:extLst>
              <a:ext uri="{FF2B5EF4-FFF2-40B4-BE49-F238E27FC236}">
                <a16:creationId xmlns:a16="http://schemas.microsoft.com/office/drawing/2014/main" id="{9839DF7C-0D0E-6A40-936A-842336F7DBE4}"/>
              </a:ext>
            </a:extLst>
          </p:cNvPr>
          <p:cNvSpPr/>
          <p:nvPr/>
        </p:nvSpPr>
        <p:spPr>
          <a:xfrm>
            <a:off x="66516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7" name="Rectangle 66">
            <a:extLst>
              <a:ext uri="{FF2B5EF4-FFF2-40B4-BE49-F238E27FC236}">
                <a16:creationId xmlns:a16="http://schemas.microsoft.com/office/drawing/2014/main" id="{2DDEBCEE-403C-4543-894B-9BD70E88B0AF}"/>
              </a:ext>
            </a:extLst>
          </p:cNvPr>
          <p:cNvSpPr/>
          <p:nvPr/>
        </p:nvSpPr>
        <p:spPr>
          <a:xfrm>
            <a:off x="70405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 name="Rectangle 67">
            <a:extLst>
              <a:ext uri="{FF2B5EF4-FFF2-40B4-BE49-F238E27FC236}">
                <a16:creationId xmlns:a16="http://schemas.microsoft.com/office/drawing/2014/main" id="{BBEBFA62-7693-104C-BAB2-53E3F2E70341}"/>
              </a:ext>
            </a:extLst>
          </p:cNvPr>
          <p:cNvSpPr/>
          <p:nvPr/>
        </p:nvSpPr>
        <p:spPr>
          <a:xfrm>
            <a:off x="74295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676" name="TextBox 70">
            <a:extLst>
              <a:ext uri="{FF2B5EF4-FFF2-40B4-BE49-F238E27FC236}">
                <a16:creationId xmlns:a16="http://schemas.microsoft.com/office/drawing/2014/main" id="{2E8345C5-37CA-794B-8489-7C8AC96C6917}"/>
              </a:ext>
            </a:extLst>
          </p:cNvPr>
          <p:cNvSpPr txBox="1">
            <a:spLocks noChangeArrowheads="1"/>
          </p:cNvSpPr>
          <p:nvPr/>
        </p:nvSpPr>
        <p:spPr bwMode="auto">
          <a:xfrm>
            <a:off x="563563" y="2960688"/>
            <a:ext cx="365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7" name="TextBox 73">
            <a:extLst>
              <a:ext uri="{FF2B5EF4-FFF2-40B4-BE49-F238E27FC236}">
                <a16:creationId xmlns:a16="http://schemas.microsoft.com/office/drawing/2014/main" id="{E9C9EA99-BFD9-0141-93C0-EBD2599E69FE}"/>
              </a:ext>
            </a:extLst>
          </p:cNvPr>
          <p:cNvSpPr txBox="1">
            <a:spLocks noChangeArrowheads="1"/>
          </p:cNvSpPr>
          <p:nvPr/>
        </p:nvSpPr>
        <p:spPr bwMode="auto">
          <a:xfrm>
            <a:off x="3048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8" name="Freeform 10">
            <a:extLst>
              <a:ext uri="{FF2B5EF4-FFF2-40B4-BE49-F238E27FC236}">
                <a16:creationId xmlns:a16="http://schemas.microsoft.com/office/drawing/2014/main" id="{785210B4-2EB6-5848-8F0F-3E837E628714}"/>
              </a:ext>
            </a:extLst>
          </p:cNvPr>
          <p:cNvSpPr>
            <a:spLocks/>
          </p:cNvSpPr>
          <p:nvPr/>
        </p:nvSpPr>
        <p:spPr bwMode="auto">
          <a:xfrm>
            <a:off x="5635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79" name="Freeform 11">
            <a:extLst>
              <a:ext uri="{FF2B5EF4-FFF2-40B4-BE49-F238E27FC236}">
                <a16:creationId xmlns:a16="http://schemas.microsoft.com/office/drawing/2014/main" id="{1E420989-498F-EB4B-87CB-B0844E64CAC7}"/>
              </a:ext>
            </a:extLst>
          </p:cNvPr>
          <p:cNvSpPr>
            <a:spLocks/>
          </p:cNvSpPr>
          <p:nvPr/>
        </p:nvSpPr>
        <p:spPr bwMode="auto">
          <a:xfrm>
            <a:off x="9525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0" name="Freeform 12">
            <a:extLst>
              <a:ext uri="{FF2B5EF4-FFF2-40B4-BE49-F238E27FC236}">
                <a16:creationId xmlns:a16="http://schemas.microsoft.com/office/drawing/2014/main" id="{C92F0F44-9370-934C-ACAD-F4DCC120734E}"/>
              </a:ext>
            </a:extLst>
          </p:cNvPr>
          <p:cNvSpPr>
            <a:spLocks/>
          </p:cNvSpPr>
          <p:nvPr/>
        </p:nvSpPr>
        <p:spPr bwMode="auto">
          <a:xfrm>
            <a:off x="13414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1" name="Freeform 14">
            <a:extLst>
              <a:ext uri="{FF2B5EF4-FFF2-40B4-BE49-F238E27FC236}">
                <a16:creationId xmlns:a16="http://schemas.microsoft.com/office/drawing/2014/main" id="{9547AC96-CC0C-4245-853A-E348B8A4EBE0}"/>
              </a:ext>
            </a:extLst>
          </p:cNvPr>
          <p:cNvSpPr>
            <a:spLocks/>
          </p:cNvSpPr>
          <p:nvPr/>
        </p:nvSpPr>
        <p:spPr bwMode="auto">
          <a:xfrm>
            <a:off x="17938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2" name="TextBox 79">
            <a:extLst>
              <a:ext uri="{FF2B5EF4-FFF2-40B4-BE49-F238E27FC236}">
                <a16:creationId xmlns:a16="http://schemas.microsoft.com/office/drawing/2014/main" id="{5B2B7488-F538-FC42-AFF3-CCD4209F0D5E}"/>
              </a:ext>
            </a:extLst>
          </p:cNvPr>
          <p:cNvSpPr txBox="1">
            <a:spLocks noChangeArrowheads="1"/>
          </p:cNvSpPr>
          <p:nvPr/>
        </p:nvSpPr>
        <p:spPr bwMode="auto">
          <a:xfrm>
            <a:off x="22479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3" name="Freeform 10">
            <a:extLst>
              <a:ext uri="{FF2B5EF4-FFF2-40B4-BE49-F238E27FC236}">
                <a16:creationId xmlns:a16="http://schemas.microsoft.com/office/drawing/2014/main" id="{63C9AF80-AEA5-1B48-A189-AA4FC6A5A18A}"/>
              </a:ext>
            </a:extLst>
          </p:cNvPr>
          <p:cNvSpPr>
            <a:spLocks/>
          </p:cNvSpPr>
          <p:nvPr/>
        </p:nvSpPr>
        <p:spPr bwMode="auto">
          <a:xfrm>
            <a:off x="25066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4" name="Freeform 11">
            <a:extLst>
              <a:ext uri="{FF2B5EF4-FFF2-40B4-BE49-F238E27FC236}">
                <a16:creationId xmlns:a16="http://schemas.microsoft.com/office/drawing/2014/main" id="{FBCD1E8C-AAD6-2E4C-B47C-48BED53938EE}"/>
              </a:ext>
            </a:extLst>
          </p:cNvPr>
          <p:cNvSpPr>
            <a:spLocks/>
          </p:cNvSpPr>
          <p:nvPr/>
        </p:nvSpPr>
        <p:spPr bwMode="auto">
          <a:xfrm>
            <a:off x="28956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5" name="Freeform 12">
            <a:extLst>
              <a:ext uri="{FF2B5EF4-FFF2-40B4-BE49-F238E27FC236}">
                <a16:creationId xmlns:a16="http://schemas.microsoft.com/office/drawing/2014/main" id="{900A092A-E5BE-DA4A-9FB6-A25FEEFB2453}"/>
              </a:ext>
            </a:extLst>
          </p:cNvPr>
          <p:cNvSpPr>
            <a:spLocks/>
          </p:cNvSpPr>
          <p:nvPr/>
        </p:nvSpPr>
        <p:spPr bwMode="auto">
          <a:xfrm>
            <a:off x="32845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6" name="Freeform 14">
            <a:extLst>
              <a:ext uri="{FF2B5EF4-FFF2-40B4-BE49-F238E27FC236}">
                <a16:creationId xmlns:a16="http://schemas.microsoft.com/office/drawing/2014/main" id="{DEAF24E9-1424-1A46-926A-DE47750912E8}"/>
              </a:ext>
            </a:extLst>
          </p:cNvPr>
          <p:cNvSpPr>
            <a:spLocks/>
          </p:cNvSpPr>
          <p:nvPr/>
        </p:nvSpPr>
        <p:spPr bwMode="auto">
          <a:xfrm>
            <a:off x="37369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7" name="TextBox 84">
            <a:extLst>
              <a:ext uri="{FF2B5EF4-FFF2-40B4-BE49-F238E27FC236}">
                <a16:creationId xmlns:a16="http://schemas.microsoft.com/office/drawing/2014/main" id="{11A4FC70-C814-114A-B2B8-90A03C40CF9D}"/>
              </a:ext>
            </a:extLst>
          </p:cNvPr>
          <p:cNvSpPr txBox="1">
            <a:spLocks noChangeArrowheads="1"/>
          </p:cNvSpPr>
          <p:nvPr/>
        </p:nvSpPr>
        <p:spPr bwMode="auto">
          <a:xfrm>
            <a:off x="4060825" y="4319588"/>
            <a:ext cx="334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8" name="Freeform 10">
            <a:extLst>
              <a:ext uri="{FF2B5EF4-FFF2-40B4-BE49-F238E27FC236}">
                <a16:creationId xmlns:a16="http://schemas.microsoft.com/office/drawing/2014/main" id="{BAB3C52A-4B6C-8B40-B4BE-413A95885197}"/>
              </a:ext>
            </a:extLst>
          </p:cNvPr>
          <p:cNvSpPr>
            <a:spLocks/>
          </p:cNvSpPr>
          <p:nvPr/>
        </p:nvSpPr>
        <p:spPr bwMode="auto">
          <a:xfrm>
            <a:off x="43211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9" name="Freeform 11">
            <a:extLst>
              <a:ext uri="{FF2B5EF4-FFF2-40B4-BE49-F238E27FC236}">
                <a16:creationId xmlns:a16="http://schemas.microsoft.com/office/drawing/2014/main" id="{F717BC35-B639-F94D-A1F8-BFA5BE83ECC2}"/>
              </a:ext>
            </a:extLst>
          </p:cNvPr>
          <p:cNvSpPr>
            <a:spLocks/>
          </p:cNvSpPr>
          <p:nvPr/>
        </p:nvSpPr>
        <p:spPr bwMode="auto">
          <a:xfrm>
            <a:off x="470852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0" name="Freeform 12">
            <a:extLst>
              <a:ext uri="{FF2B5EF4-FFF2-40B4-BE49-F238E27FC236}">
                <a16:creationId xmlns:a16="http://schemas.microsoft.com/office/drawing/2014/main" id="{0012A1D8-F4F2-9640-A26A-AAC136AAC7F4}"/>
              </a:ext>
            </a:extLst>
          </p:cNvPr>
          <p:cNvSpPr>
            <a:spLocks/>
          </p:cNvSpPr>
          <p:nvPr/>
        </p:nvSpPr>
        <p:spPr bwMode="auto">
          <a:xfrm>
            <a:off x="50974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1" name="Freeform 14">
            <a:extLst>
              <a:ext uri="{FF2B5EF4-FFF2-40B4-BE49-F238E27FC236}">
                <a16:creationId xmlns:a16="http://schemas.microsoft.com/office/drawing/2014/main" id="{C88E3EB9-B546-5447-9FF8-656F9243D2BA}"/>
              </a:ext>
            </a:extLst>
          </p:cNvPr>
          <p:cNvSpPr>
            <a:spLocks/>
          </p:cNvSpPr>
          <p:nvPr/>
        </p:nvSpPr>
        <p:spPr bwMode="auto">
          <a:xfrm>
            <a:off x="5551488"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2" name="TextBox 89">
            <a:extLst>
              <a:ext uri="{FF2B5EF4-FFF2-40B4-BE49-F238E27FC236}">
                <a16:creationId xmlns:a16="http://schemas.microsoft.com/office/drawing/2014/main" id="{1CCB1356-2118-B444-983C-E246F07A9514}"/>
              </a:ext>
            </a:extLst>
          </p:cNvPr>
          <p:cNvSpPr txBox="1">
            <a:spLocks noChangeArrowheads="1"/>
          </p:cNvSpPr>
          <p:nvPr/>
        </p:nvSpPr>
        <p:spPr bwMode="auto">
          <a:xfrm>
            <a:off x="5989638"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93" name="Freeform 10">
            <a:extLst>
              <a:ext uri="{FF2B5EF4-FFF2-40B4-BE49-F238E27FC236}">
                <a16:creationId xmlns:a16="http://schemas.microsoft.com/office/drawing/2014/main" id="{348661F1-CFF3-8641-80C2-1849911EDCFE}"/>
              </a:ext>
            </a:extLst>
          </p:cNvPr>
          <p:cNvSpPr>
            <a:spLocks/>
          </p:cNvSpPr>
          <p:nvPr/>
        </p:nvSpPr>
        <p:spPr bwMode="auto">
          <a:xfrm>
            <a:off x="62484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4" name="Freeform 11">
            <a:extLst>
              <a:ext uri="{FF2B5EF4-FFF2-40B4-BE49-F238E27FC236}">
                <a16:creationId xmlns:a16="http://schemas.microsoft.com/office/drawing/2014/main" id="{34282089-0BCB-3F41-993E-47F5F87445C8}"/>
              </a:ext>
            </a:extLst>
          </p:cNvPr>
          <p:cNvSpPr>
            <a:spLocks/>
          </p:cNvSpPr>
          <p:nvPr/>
        </p:nvSpPr>
        <p:spPr bwMode="auto">
          <a:xfrm>
            <a:off x="66373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5" name="Freeform 12">
            <a:extLst>
              <a:ext uri="{FF2B5EF4-FFF2-40B4-BE49-F238E27FC236}">
                <a16:creationId xmlns:a16="http://schemas.microsoft.com/office/drawing/2014/main" id="{1855D686-B564-9245-9C37-986D2286FB55}"/>
              </a:ext>
            </a:extLst>
          </p:cNvPr>
          <p:cNvSpPr>
            <a:spLocks/>
          </p:cNvSpPr>
          <p:nvPr/>
        </p:nvSpPr>
        <p:spPr bwMode="auto">
          <a:xfrm>
            <a:off x="70262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6" name="Freeform 14">
            <a:extLst>
              <a:ext uri="{FF2B5EF4-FFF2-40B4-BE49-F238E27FC236}">
                <a16:creationId xmlns:a16="http://schemas.microsoft.com/office/drawing/2014/main" id="{B02585F2-A058-5546-9D7F-FDFE10023B75}"/>
              </a:ext>
            </a:extLst>
          </p:cNvPr>
          <p:cNvSpPr>
            <a:spLocks/>
          </p:cNvSpPr>
          <p:nvPr/>
        </p:nvSpPr>
        <p:spPr bwMode="auto">
          <a:xfrm>
            <a:off x="7478713"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 name="Straight Connector 94">
            <a:extLst>
              <a:ext uri="{FF2B5EF4-FFF2-40B4-BE49-F238E27FC236}">
                <a16:creationId xmlns:a16="http://schemas.microsoft.com/office/drawing/2014/main" id="{27EF9CD9-BC0F-EB46-9BE0-62A4EB739105}"/>
              </a:ext>
            </a:extLst>
          </p:cNvPr>
          <p:cNvCxnSpPr/>
          <p:nvPr/>
        </p:nvCxnSpPr>
        <p:spPr>
          <a:xfrm rot="5400000">
            <a:off x="456407" y="3556793"/>
            <a:ext cx="603250" cy="519113"/>
          </a:xfrm>
          <a:prstGeom prst="line">
            <a:avLst/>
          </a:prstGeom>
        </p:spPr>
        <p:style>
          <a:lnRef idx="1">
            <a:schemeClr val="dk1"/>
          </a:lnRef>
          <a:fillRef idx="0">
            <a:schemeClr val="dk1"/>
          </a:fillRef>
          <a:effectRef idx="0">
            <a:schemeClr val="dk1"/>
          </a:effectRef>
          <a:fontRef idx="minor">
            <a:schemeClr val="tx1"/>
          </a:fontRef>
        </p:style>
      </p:cxnSp>
      <p:cxnSp>
        <p:nvCxnSpPr>
          <p:cNvPr id="96" name="Straight Connector 95">
            <a:extLst>
              <a:ext uri="{FF2B5EF4-FFF2-40B4-BE49-F238E27FC236}">
                <a16:creationId xmlns:a16="http://schemas.microsoft.com/office/drawing/2014/main" id="{7FC09C2A-389D-B143-BCA2-F087DB4C4F3E}"/>
              </a:ext>
            </a:extLst>
          </p:cNvPr>
          <p:cNvCxnSpPr/>
          <p:nvPr/>
        </p:nvCxnSpPr>
        <p:spPr>
          <a:xfrm rot="5400000">
            <a:off x="2011363" y="3557587"/>
            <a:ext cx="603250" cy="517525"/>
          </a:xfrm>
          <a:prstGeom prst="line">
            <a:avLst/>
          </a:prstGeom>
        </p:spPr>
        <p:style>
          <a:lnRef idx="1">
            <a:schemeClr val="dk1"/>
          </a:lnRef>
          <a:fillRef idx="0">
            <a:schemeClr val="dk1"/>
          </a:fillRef>
          <a:effectRef idx="0">
            <a:schemeClr val="dk1"/>
          </a:effectRef>
          <a:fontRef idx="minor">
            <a:schemeClr val="tx1"/>
          </a:fontRef>
        </p:style>
      </p:cxnSp>
      <p:cxnSp>
        <p:nvCxnSpPr>
          <p:cNvPr id="97" name="Straight Connector 96">
            <a:extLst>
              <a:ext uri="{FF2B5EF4-FFF2-40B4-BE49-F238E27FC236}">
                <a16:creationId xmlns:a16="http://schemas.microsoft.com/office/drawing/2014/main" id="{51AE4C99-9669-A640-A029-73FC7A4C1238}"/>
              </a:ext>
            </a:extLst>
          </p:cNvPr>
          <p:cNvCxnSpPr/>
          <p:nvPr/>
        </p:nvCxnSpPr>
        <p:spPr>
          <a:xfrm rot="5400000">
            <a:off x="2205038" y="3751262"/>
            <a:ext cx="603250" cy="130175"/>
          </a:xfrm>
          <a:prstGeom prst="line">
            <a:avLst/>
          </a:prstGeom>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FCE77F94-16D4-AE40-A6CF-BEB04B83956D}"/>
              </a:ext>
            </a:extLst>
          </p:cNvPr>
          <p:cNvCxnSpPr/>
          <p:nvPr/>
        </p:nvCxnSpPr>
        <p:spPr>
          <a:xfrm rot="5400000">
            <a:off x="3752057" y="3694906"/>
            <a:ext cx="554038" cy="193675"/>
          </a:xfrm>
          <a:prstGeom prst="line">
            <a:avLst/>
          </a:prstGeom>
        </p:spPr>
        <p:style>
          <a:lnRef idx="1">
            <a:schemeClr val="dk1"/>
          </a:lnRef>
          <a:fillRef idx="0">
            <a:schemeClr val="dk1"/>
          </a:fillRef>
          <a:effectRef idx="0">
            <a:schemeClr val="dk1"/>
          </a:effectRef>
          <a:fontRef idx="minor">
            <a:schemeClr val="tx1"/>
          </a:fontRef>
        </p:style>
      </p:cxnSp>
      <p:cxnSp>
        <p:nvCxnSpPr>
          <p:cNvPr id="99" name="Straight Connector 98">
            <a:extLst>
              <a:ext uri="{FF2B5EF4-FFF2-40B4-BE49-F238E27FC236}">
                <a16:creationId xmlns:a16="http://schemas.microsoft.com/office/drawing/2014/main" id="{49053C17-6F56-7345-9654-3DB95EAB774E}"/>
              </a:ext>
            </a:extLst>
          </p:cNvPr>
          <p:cNvCxnSpPr/>
          <p:nvPr/>
        </p:nvCxnSpPr>
        <p:spPr>
          <a:xfrm rot="16200000" flipH="1">
            <a:off x="3946525" y="3694113"/>
            <a:ext cx="554038" cy="195262"/>
          </a:xfrm>
          <a:prstGeom prst="line">
            <a:avLst/>
          </a:prstGeom>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23AD26FE-E6EF-4E4B-970B-C74259F69F1C}"/>
              </a:ext>
            </a:extLst>
          </p:cNvPr>
          <p:cNvCxnSpPr/>
          <p:nvPr/>
        </p:nvCxnSpPr>
        <p:spPr>
          <a:xfrm rot="16200000" flipH="1">
            <a:off x="5703094" y="3556794"/>
            <a:ext cx="603250" cy="519112"/>
          </a:xfrm>
          <a:prstGeom prst="line">
            <a:avLst/>
          </a:prstGeom>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28B6D919-4140-CC48-8CF1-9DE11A250C56}"/>
              </a:ext>
            </a:extLst>
          </p:cNvPr>
          <p:cNvCxnSpPr/>
          <p:nvPr/>
        </p:nvCxnSpPr>
        <p:spPr>
          <a:xfrm rot="16200000" flipH="1">
            <a:off x="5476082" y="3718718"/>
            <a:ext cx="603250" cy="195263"/>
          </a:xfrm>
          <a:prstGeom prst="line">
            <a:avLst/>
          </a:prstGeom>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F8666209-456C-5A4F-890E-59A9EA57139B}"/>
              </a:ext>
            </a:extLst>
          </p:cNvPr>
          <p:cNvCxnSpPr/>
          <p:nvPr/>
        </p:nvCxnSpPr>
        <p:spPr>
          <a:xfrm rot="16200000" flipH="1">
            <a:off x="7225507" y="3525043"/>
            <a:ext cx="603250" cy="582613"/>
          </a:xfrm>
          <a:prstGeom prst="line">
            <a:avLst/>
          </a:prstGeom>
        </p:spPr>
        <p:style>
          <a:lnRef idx="1">
            <a:schemeClr val="dk1"/>
          </a:lnRef>
          <a:fillRef idx="0">
            <a:schemeClr val="dk1"/>
          </a:fillRef>
          <a:effectRef idx="0">
            <a:schemeClr val="dk1"/>
          </a:effectRef>
          <a:fontRef idx="minor">
            <a:schemeClr val="tx1"/>
          </a:fontRef>
        </p:style>
      </p:cxnSp>
      <p:sp>
        <p:nvSpPr>
          <p:cNvPr id="68705" name="TextBox 134">
            <a:extLst>
              <a:ext uri="{FF2B5EF4-FFF2-40B4-BE49-F238E27FC236}">
                <a16:creationId xmlns:a16="http://schemas.microsoft.com/office/drawing/2014/main" id="{2D881B8C-3942-204B-BF14-30FC7A7BFA64}"/>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68706" name="TextBox 1">
            <a:extLst>
              <a:ext uri="{FF2B5EF4-FFF2-40B4-BE49-F238E27FC236}">
                <a16:creationId xmlns:a16="http://schemas.microsoft.com/office/drawing/2014/main" id="{7338F471-4A33-174C-B030-6FB52E515831}"/>
              </a:ext>
            </a:extLst>
          </p:cNvPr>
          <p:cNvSpPr txBox="1">
            <a:spLocks noChangeArrowheads="1"/>
          </p:cNvSpPr>
          <p:nvPr/>
        </p:nvSpPr>
        <p:spPr bwMode="auto">
          <a:xfrm>
            <a:off x="7391400" y="2743200"/>
            <a:ext cx="103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Threads</a:t>
            </a:r>
          </a:p>
        </p:txBody>
      </p:sp>
      <p:sp>
        <p:nvSpPr>
          <p:cNvPr id="68707" name="TextBox 102">
            <a:extLst>
              <a:ext uri="{FF2B5EF4-FFF2-40B4-BE49-F238E27FC236}">
                <a16:creationId xmlns:a16="http://schemas.microsoft.com/office/drawing/2014/main" id="{CD155F7E-98EA-7B48-8D79-BDD2EBC2F874}"/>
              </a:ext>
            </a:extLst>
          </p:cNvPr>
          <p:cNvSpPr txBox="1">
            <a:spLocks noChangeArrowheads="1"/>
          </p:cNvSpPr>
          <p:nvPr/>
        </p:nvSpPr>
        <p:spPr bwMode="auto">
          <a:xfrm>
            <a:off x="7391400" y="3211513"/>
            <a:ext cx="1673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 elements</a:t>
            </a:r>
          </a:p>
        </p:txBody>
      </p:sp>
      <p:sp>
        <p:nvSpPr>
          <p:cNvPr id="68708" name="TextBox 103">
            <a:extLst>
              <a:ext uri="{FF2B5EF4-FFF2-40B4-BE49-F238E27FC236}">
                <a16:creationId xmlns:a16="http://schemas.microsoft.com/office/drawing/2014/main" id="{860D9E74-1F63-8C4D-956D-2A6A9E67E8A8}"/>
              </a:ext>
            </a:extLst>
          </p:cNvPr>
          <p:cNvSpPr txBox="1">
            <a:spLocks noChangeArrowheads="1"/>
          </p:cNvSpPr>
          <p:nvPr/>
        </p:nvSpPr>
        <p:spPr bwMode="auto">
          <a:xfrm>
            <a:off x="45085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0</a:t>
            </a:r>
          </a:p>
        </p:txBody>
      </p:sp>
      <p:sp>
        <p:nvSpPr>
          <p:cNvPr id="68709" name="TextBox 104">
            <a:extLst>
              <a:ext uri="{FF2B5EF4-FFF2-40B4-BE49-F238E27FC236}">
                <a16:creationId xmlns:a16="http://schemas.microsoft.com/office/drawing/2014/main" id="{08493696-99D5-FE4D-969A-C8BF02FBFF2F}"/>
              </a:ext>
            </a:extLst>
          </p:cNvPr>
          <p:cNvSpPr txBox="1">
            <a:spLocks noChangeArrowheads="1"/>
          </p:cNvSpPr>
          <p:nvPr/>
        </p:nvSpPr>
        <p:spPr bwMode="auto">
          <a:xfrm>
            <a:off x="243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1</a:t>
            </a:r>
          </a:p>
        </p:txBody>
      </p:sp>
      <p:sp>
        <p:nvSpPr>
          <p:cNvPr id="68710" name="TextBox 105">
            <a:extLst>
              <a:ext uri="{FF2B5EF4-FFF2-40B4-BE49-F238E27FC236}">
                <a16:creationId xmlns:a16="http://schemas.microsoft.com/office/drawing/2014/main" id="{9EB99BAB-AD6C-AF4B-9A73-38470EE1932A}"/>
              </a:ext>
            </a:extLst>
          </p:cNvPr>
          <p:cNvSpPr txBox="1">
            <a:spLocks noChangeArrowheads="1"/>
          </p:cNvSpPr>
          <p:nvPr/>
        </p:nvSpPr>
        <p:spPr bwMode="auto">
          <a:xfrm>
            <a:off x="42672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2</a:t>
            </a:r>
          </a:p>
        </p:txBody>
      </p:sp>
      <p:sp>
        <p:nvSpPr>
          <p:cNvPr id="68711" name="TextBox 106">
            <a:extLst>
              <a:ext uri="{FF2B5EF4-FFF2-40B4-BE49-F238E27FC236}">
                <a16:creationId xmlns:a16="http://schemas.microsoft.com/office/drawing/2014/main" id="{EB0137E1-2F66-5848-A9FD-083B3704E2E1}"/>
              </a:ext>
            </a:extLst>
          </p:cNvPr>
          <p:cNvSpPr txBox="1">
            <a:spLocks noChangeArrowheads="1"/>
          </p:cNvSpPr>
          <p:nvPr/>
        </p:nvSpPr>
        <p:spPr bwMode="auto">
          <a:xfrm>
            <a:off x="624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3</a:t>
            </a:r>
          </a:p>
        </p:txBody>
      </p:sp>
      <p:sp>
        <p:nvSpPr>
          <p:cNvPr id="105"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664851886"/>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cador de contenido 2"/>
          <p:cNvSpPr>
            <a:spLocks noGrp="1"/>
          </p:cNvSpPr>
          <p:nvPr>
            <p:ph idx="1"/>
          </p:nvPr>
        </p:nvSpPr>
        <p:spPr>
          <a:xfrm>
            <a:off x="251520" y="908720"/>
            <a:ext cx="8568952" cy="5472608"/>
          </a:xfrm>
        </p:spPr>
        <p:txBody>
          <a:bodyPr/>
          <a:lstStyle/>
          <a:p>
            <a:r>
              <a:rPr lang="en-US" dirty="0">
                <a:cs typeface="Verdana"/>
              </a:rPr>
              <a:t>CPU threads and GPU kernels</a:t>
            </a:r>
          </a:p>
          <a:p>
            <a:pPr lvl="1"/>
            <a:r>
              <a:rPr lang="en-US" dirty="0">
                <a:solidFill>
                  <a:srgbClr val="0000FF"/>
                </a:solidFill>
                <a:cs typeface="Verdana"/>
              </a:rPr>
              <a:t>Sequential or modestly parallel</a:t>
            </a:r>
            <a:r>
              <a:rPr lang="en-US" dirty="0">
                <a:cs typeface="Verdana"/>
              </a:rPr>
              <a:t> sections on CPU</a:t>
            </a:r>
          </a:p>
          <a:p>
            <a:pPr lvl="1"/>
            <a:r>
              <a:rPr lang="en-US" dirty="0">
                <a:solidFill>
                  <a:srgbClr val="0000FF"/>
                </a:solidFill>
                <a:cs typeface="Verdana"/>
              </a:rPr>
              <a:t>Massively parallel</a:t>
            </a:r>
            <a:r>
              <a:rPr lang="en-US" dirty="0">
                <a:cs typeface="Verdana"/>
              </a:rPr>
              <a:t> sections on GPU: </a:t>
            </a:r>
            <a:r>
              <a:rPr lang="en-US" dirty="0">
                <a:solidFill>
                  <a:srgbClr val="00B050"/>
                </a:solidFill>
                <a:cs typeface="Verdana"/>
              </a:rPr>
              <a:t>Blocks of threads</a:t>
            </a:r>
          </a:p>
        </p:txBody>
      </p:sp>
      <p:sp>
        <p:nvSpPr>
          <p:cNvPr id="11" name="Text Box 4"/>
          <p:cNvSpPr txBox="1">
            <a:spLocks noChangeArrowheads="1"/>
          </p:cNvSpPr>
          <p:nvPr/>
        </p:nvSpPr>
        <p:spPr bwMode="auto">
          <a:xfrm>
            <a:off x="1346200" y="2573285"/>
            <a:ext cx="2262188"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grpSp>
        <p:nvGrpSpPr>
          <p:cNvPr id="12" name="Group 5"/>
          <p:cNvGrpSpPr>
            <a:grpSpLocks/>
          </p:cNvGrpSpPr>
          <p:nvPr/>
        </p:nvGrpSpPr>
        <p:grpSpPr bwMode="auto">
          <a:xfrm>
            <a:off x="4471988" y="3279068"/>
            <a:ext cx="3927474" cy="835026"/>
            <a:chOff x="2817" y="2296"/>
            <a:chExt cx="2474" cy="526"/>
          </a:xfrm>
        </p:grpSpPr>
        <p:sp>
          <p:nvSpPr>
            <p:cNvPr id="13" name="Rectangle 6"/>
            <p:cNvSpPr>
              <a:spLocks noChangeArrowheads="1"/>
            </p:cNvSpPr>
            <p:nvPr/>
          </p:nvSpPr>
          <p:spPr bwMode="auto">
            <a:xfrm>
              <a:off x="2817" y="2296"/>
              <a:ext cx="2474" cy="526"/>
            </a:xfrm>
            <a:prstGeom prst="rect">
              <a:avLst/>
            </a:prstGeom>
            <a:noFill/>
            <a:ln w="2844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4" name="Text Box 7"/>
            <p:cNvSpPr txBox="1">
              <a:spLocks noChangeArrowheads="1"/>
            </p:cNvSpPr>
            <p:nvPr/>
          </p:nvSpPr>
          <p:spPr bwMode="auto">
            <a:xfrm>
              <a:off x="4431" y="2498"/>
              <a:ext cx="316" cy="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15" name="Group 8"/>
            <p:cNvGrpSpPr>
              <a:grpSpLocks/>
            </p:cNvGrpSpPr>
            <p:nvPr/>
          </p:nvGrpSpPr>
          <p:grpSpPr bwMode="auto">
            <a:xfrm>
              <a:off x="2872" y="2339"/>
              <a:ext cx="489" cy="440"/>
              <a:chOff x="2872" y="2339"/>
              <a:chExt cx="489" cy="440"/>
            </a:xfrm>
          </p:grpSpPr>
          <p:sp>
            <p:nvSpPr>
              <p:cNvPr id="58" name="Text Box 9"/>
              <p:cNvSpPr txBox="1">
                <a:spLocks noChangeArrowheads="1"/>
              </p:cNvSpPr>
              <p:nvPr/>
            </p:nvSpPr>
            <p:spPr bwMode="auto">
              <a:xfrm>
                <a:off x="2872"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59" name="Group 10"/>
              <p:cNvGrpSpPr>
                <a:grpSpLocks/>
              </p:cNvGrpSpPr>
              <p:nvPr/>
            </p:nvGrpSpPr>
            <p:grpSpPr bwMode="auto">
              <a:xfrm>
                <a:off x="2920" y="2393"/>
                <a:ext cx="392" cy="332"/>
                <a:chOff x="2920" y="2393"/>
                <a:chExt cx="392" cy="332"/>
              </a:xfrm>
            </p:grpSpPr>
            <p:sp>
              <p:nvSpPr>
                <p:cNvPr id="60" name="Freeform 11"/>
                <p:cNvSpPr>
                  <a:spLocks/>
                </p:cNvSpPr>
                <p:nvPr/>
              </p:nvSpPr>
              <p:spPr bwMode="auto">
                <a:xfrm>
                  <a:off x="29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1" name="Freeform 12"/>
                <p:cNvSpPr>
                  <a:spLocks/>
                </p:cNvSpPr>
                <p:nvPr/>
              </p:nvSpPr>
              <p:spPr bwMode="auto">
                <a:xfrm>
                  <a:off x="2955"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2" name="Freeform 13"/>
                <p:cNvSpPr>
                  <a:spLocks/>
                </p:cNvSpPr>
                <p:nvPr/>
              </p:nvSpPr>
              <p:spPr bwMode="auto">
                <a:xfrm>
                  <a:off x="2986"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3" name="Freeform 14"/>
                <p:cNvSpPr>
                  <a:spLocks/>
                </p:cNvSpPr>
                <p:nvPr/>
              </p:nvSpPr>
              <p:spPr bwMode="auto">
                <a:xfrm>
                  <a:off x="301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4" name="Freeform 15"/>
                <p:cNvSpPr>
                  <a:spLocks/>
                </p:cNvSpPr>
                <p:nvPr/>
              </p:nvSpPr>
              <p:spPr bwMode="auto">
                <a:xfrm>
                  <a:off x="305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5" name="Freeform 16"/>
                <p:cNvSpPr>
                  <a:spLocks/>
                </p:cNvSpPr>
                <p:nvPr/>
              </p:nvSpPr>
              <p:spPr bwMode="auto">
                <a:xfrm>
                  <a:off x="3083"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6" name="Freeform 17"/>
                <p:cNvSpPr>
                  <a:spLocks/>
                </p:cNvSpPr>
                <p:nvPr/>
              </p:nvSpPr>
              <p:spPr bwMode="auto">
                <a:xfrm>
                  <a:off x="311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7" name="Freeform 18"/>
                <p:cNvSpPr>
                  <a:spLocks/>
                </p:cNvSpPr>
                <p:nvPr/>
              </p:nvSpPr>
              <p:spPr bwMode="auto">
                <a:xfrm>
                  <a:off x="314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8" name="Freeform 19"/>
                <p:cNvSpPr>
                  <a:spLocks/>
                </p:cNvSpPr>
                <p:nvPr/>
              </p:nvSpPr>
              <p:spPr bwMode="auto">
                <a:xfrm>
                  <a:off x="317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9" name="Freeform 20"/>
                <p:cNvSpPr>
                  <a:spLocks/>
                </p:cNvSpPr>
                <p:nvPr/>
              </p:nvSpPr>
              <p:spPr bwMode="auto">
                <a:xfrm>
                  <a:off x="321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70" name="Freeform 21"/>
                <p:cNvSpPr>
                  <a:spLocks/>
                </p:cNvSpPr>
                <p:nvPr/>
              </p:nvSpPr>
              <p:spPr bwMode="auto">
                <a:xfrm>
                  <a:off x="324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6" name="Group 22"/>
            <p:cNvGrpSpPr>
              <a:grpSpLocks/>
            </p:cNvGrpSpPr>
            <p:nvPr/>
          </p:nvGrpSpPr>
          <p:grpSpPr bwMode="auto">
            <a:xfrm>
              <a:off x="3406" y="2339"/>
              <a:ext cx="489" cy="440"/>
              <a:chOff x="3406" y="2339"/>
              <a:chExt cx="489" cy="440"/>
            </a:xfrm>
          </p:grpSpPr>
          <p:sp>
            <p:nvSpPr>
              <p:cNvPr id="45" name="Text Box 23"/>
              <p:cNvSpPr txBox="1">
                <a:spLocks noChangeArrowheads="1"/>
              </p:cNvSpPr>
              <p:nvPr/>
            </p:nvSpPr>
            <p:spPr bwMode="auto">
              <a:xfrm>
                <a:off x="3406"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46" name="Group 24"/>
              <p:cNvGrpSpPr>
                <a:grpSpLocks/>
              </p:cNvGrpSpPr>
              <p:nvPr/>
            </p:nvGrpSpPr>
            <p:grpSpPr bwMode="auto">
              <a:xfrm>
                <a:off x="3454" y="2393"/>
                <a:ext cx="392" cy="332"/>
                <a:chOff x="3454" y="2393"/>
                <a:chExt cx="392" cy="332"/>
              </a:xfrm>
            </p:grpSpPr>
            <p:sp>
              <p:nvSpPr>
                <p:cNvPr id="47" name="Freeform 25"/>
                <p:cNvSpPr>
                  <a:spLocks/>
                </p:cNvSpPr>
                <p:nvPr/>
              </p:nvSpPr>
              <p:spPr bwMode="auto">
                <a:xfrm>
                  <a:off x="345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8" name="Freeform 26"/>
                <p:cNvSpPr>
                  <a:spLocks/>
                </p:cNvSpPr>
                <p:nvPr/>
              </p:nvSpPr>
              <p:spPr bwMode="auto">
                <a:xfrm>
                  <a:off x="348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9" name="Freeform 27"/>
                <p:cNvSpPr>
                  <a:spLocks/>
                </p:cNvSpPr>
                <p:nvPr/>
              </p:nvSpPr>
              <p:spPr bwMode="auto">
                <a:xfrm>
                  <a:off x="35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0" name="Freeform 28"/>
                <p:cNvSpPr>
                  <a:spLocks/>
                </p:cNvSpPr>
                <p:nvPr/>
              </p:nvSpPr>
              <p:spPr bwMode="auto">
                <a:xfrm>
                  <a:off x="355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1" name="Freeform 29"/>
                <p:cNvSpPr>
                  <a:spLocks/>
                </p:cNvSpPr>
                <p:nvPr/>
              </p:nvSpPr>
              <p:spPr bwMode="auto">
                <a:xfrm>
                  <a:off x="35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2" name="Freeform 30"/>
                <p:cNvSpPr>
                  <a:spLocks/>
                </p:cNvSpPr>
                <p:nvPr/>
              </p:nvSpPr>
              <p:spPr bwMode="auto">
                <a:xfrm>
                  <a:off x="361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3" name="Freeform 31"/>
                <p:cNvSpPr>
                  <a:spLocks/>
                </p:cNvSpPr>
                <p:nvPr/>
              </p:nvSpPr>
              <p:spPr bwMode="auto">
                <a:xfrm>
                  <a:off x="36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4" name="Freeform 32"/>
                <p:cNvSpPr>
                  <a:spLocks/>
                </p:cNvSpPr>
                <p:nvPr/>
              </p:nvSpPr>
              <p:spPr bwMode="auto">
                <a:xfrm>
                  <a:off x="368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5" name="Freeform 33"/>
                <p:cNvSpPr>
                  <a:spLocks/>
                </p:cNvSpPr>
                <p:nvPr/>
              </p:nvSpPr>
              <p:spPr bwMode="auto">
                <a:xfrm>
                  <a:off x="371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6" name="Freeform 34"/>
                <p:cNvSpPr>
                  <a:spLocks/>
                </p:cNvSpPr>
                <p:nvPr/>
              </p:nvSpPr>
              <p:spPr bwMode="auto">
                <a:xfrm>
                  <a:off x="374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7" name="Freeform 35"/>
                <p:cNvSpPr>
                  <a:spLocks/>
                </p:cNvSpPr>
                <p:nvPr/>
              </p:nvSpPr>
              <p:spPr bwMode="auto">
                <a:xfrm>
                  <a:off x="377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7" name="Group 36"/>
            <p:cNvGrpSpPr>
              <a:grpSpLocks/>
            </p:cNvGrpSpPr>
            <p:nvPr/>
          </p:nvGrpSpPr>
          <p:grpSpPr bwMode="auto">
            <a:xfrm>
              <a:off x="4746" y="2339"/>
              <a:ext cx="489" cy="440"/>
              <a:chOff x="4746" y="2339"/>
              <a:chExt cx="489" cy="440"/>
            </a:xfrm>
          </p:grpSpPr>
          <p:sp>
            <p:nvSpPr>
              <p:cNvPr id="32" name="Text Box 37"/>
              <p:cNvSpPr txBox="1">
                <a:spLocks noChangeArrowheads="1"/>
              </p:cNvSpPr>
              <p:nvPr/>
            </p:nvSpPr>
            <p:spPr bwMode="auto">
              <a:xfrm>
                <a:off x="4746"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33" name="Group 38"/>
              <p:cNvGrpSpPr>
                <a:grpSpLocks/>
              </p:cNvGrpSpPr>
              <p:nvPr/>
            </p:nvGrpSpPr>
            <p:grpSpPr bwMode="auto">
              <a:xfrm>
                <a:off x="4794" y="2393"/>
                <a:ext cx="392" cy="332"/>
                <a:chOff x="4794" y="2393"/>
                <a:chExt cx="392" cy="332"/>
              </a:xfrm>
            </p:grpSpPr>
            <p:sp>
              <p:nvSpPr>
                <p:cNvPr id="34" name="Freeform 39"/>
                <p:cNvSpPr>
                  <a:spLocks/>
                </p:cNvSpPr>
                <p:nvPr/>
              </p:nvSpPr>
              <p:spPr bwMode="auto">
                <a:xfrm>
                  <a:off x="479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5" name="Freeform 40"/>
                <p:cNvSpPr>
                  <a:spLocks/>
                </p:cNvSpPr>
                <p:nvPr/>
              </p:nvSpPr>
              <p:spPr bwMode="auto">
                <a:xfrm>
                  <a:off x="482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6" name="Freeform 41"/>
                <p:cNvSpPr>
                  <a:spLocks/>
                </p:cNvSpPr>
                <p:nvPr/>
              </p:nvSpPr>
              <p:spPr bwMode="auto">
                <a:xfrm>
                  <a:off x="486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7" name="Freeform 42"/>
                <p:cNvSpPr>
                  <a:spLocks/>
                </p:cNvSpPr>
                <p:nvPr/>
              </p:nvSpPr>
              <p:spPr bwMode="auto">
                <a:xfrm>
                  <a:off x="489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8" name="Freeform 43"/>
                <p:cNvSpPr>
                  <a:spLocks/>
                </p:cNvSpPr>
                <p:nvPr/>
              </p:nvSpPr>
              <p:spPr bwMode="auto">
                <a:xfrm>
                  <a:off x="492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9" name="Freeform 44"/>
                <p:cNvSpPr>
                  <a:spLocks/>
                </p:cNvSpPr>
                <p:nvPr/>
              </p:nvSpPr>
              <p:spPr bwMode="auto">
                <a:xfrm>
                  <a:off x="495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0" name="Freeform 45"/>
                <p:cNvSpPr>
                  <a:spLocks/>
                </p:cNvSpPr>
                <p:nvPr/>
              </p:nvSpPr>
              <p:spPr bwMode="auto">
                <a:xfrm>
                  <a:off x="49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1" name="Freeform 46"/>
                <p:cNvSpPr>
                  <a:spLocks/>
                </p:cNvSpPr>
                <p:nvPr/>
              </p:nvSpPr>
              <p:spPr bwMode="auto">
                <a:xfrm>
                  <a:off x="50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2" name="Freeform 47"/>
                <p:cNvSpPr>
                  <a:spLocks/>
                </p:cNvSpPr>
                <p:nvPr/>
              </p:nvSpPr>
              <p:spPr bwMode="auto">
                <a:xfrm>
                  <a:off x="50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3" name="Freeform 48"/>
                <p:cNvSpPr>
                  <a:spLocks/>
                </p:cNvSpPr>
                <p:nvPr/>
              </p:nvSpPr>
              <p:spPr bwMode="auto">
                <a:xfrm>
                  <a:off x="50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4" name="Freeform 49"/>
                <p:cNvSpPr>
                  <a:spLocks/>
                </p:cNvSpPr>
                <p:nvPr/>
              </p:nvSpPr>
              <p:spPr bwMode="auto">
                <a:xfrm>
                  <a:off x="51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8" name="Group 50"/>
            <p:cNvGrpSpPr>
              <a:grpSpLocks/>
            </p:cNvGrpSpPr>
            <p:nvPr/>
          </p:nvGrpSpPr>
          <p:grpSpPr bwMode="auto">
            <a:xfrm>
              <a:off x="3942" y="2339"/>
              <a:ext cx="488" cy="440"/>
              <a:chOff x="3942" y="2339"/>
              <a:chExt cx="488" cy="440"/>
            </a:xfrm>
          </p:grpSpPr>
          <p:sp>
            <p:nvSpPr>
              <p:cNvPr id="19" name="Text Box 51"/>
              <p:cNvSpPr txBox="1">
                <a:spLocks noChangeArrowheads="1"/>
              </p:cNvSpPr>
              <p:nvPr/>
            </p:nvSpPr>
            <p:spPr bwMode="auto">
              <a:xfrm>
                <a:off x="3942" y="2339"/>
                <a:ext cx="489"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20" name="Group 52"/>
              <p:cNvGrpSpPr>
                <a:grpSpLocks/>
              </p:cNvGrpSpPr>
              <p:nvPr/>
            </p:nvGrpSpPr>
            <p:grpSpPr bwMode="auto">
              <a:xfrm>
                <a:off x="3990" y="2393"/>
                <a:ext cx="391" cy="332"/>
                <a:chOff x="3990" y="2393"/>
                <a:chExt cx="391" cy="332"/>
              </a:xfrm>
            </p:grpSpPr>
            <p:sp>
              <p:nvSpPr>
                <p:cNvPr id="21" name="Freeform 53"/>
                <p:cNvSpPr>
                  <a:spLocks/>
                </p:cNvSpPr>
                <p:nvPr/>
              </p:nvSpPr>
              <p:spPr bwMode="auto">
                <a:xfrm>
                  <a:off x="399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2" name="Freeform 54"/>
                <p:cNvSpPr>
                  <a:spLocks/>
                </p:cNvSpPr>
                <p:nvPr/>
              </p:nvSpPr>
              <p:spPr bwMode="auto">
                <a:xfrm>
                  <a:off x="4025"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3" name="Freeform 55"/>
                <p:cNvSpPr>
                  <a:spLocks/>
                </p:cNvSpPr>
                <p:nvPr/>
              </p:nvSpPr>
              <p:spPr bwMode="auto">
                <a:xfrm>
                  <a:off x="405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4" name="Freeform 56"/>
                <p:cNvSpPr>
                  <a:spLocks/>
                </p:cNvSpPr>
                <p:nvPr/>
              </p:nvSpPr>
              <p:spPr bwMode="auto">
                <a:xfrm>
                  <a:off x="40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5" name="Freeform 57"/>
                <p:cNvSpPr>
                  <a:spLocks/>
                </p:cNvSpPr>
                <p:nvPr/>
              </p:nvSpPr>
              <p:spPr bwMode="auto">
                <a:xfrm>
                  <a:off x="41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6" name="Freeform 58"/>
                <p:cNvSpPr>
                  <a:spLocks/>
                </p:cNvSpPr>
                <p:nvPr/>
              </p:nvSpPr>
              <p:spPr bwMode="auto">
                <a:xfrm>
                  <a:off x="41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7" name="Freeform 59"/>
                <p:cNvSpPr>
                  <a:spLocks/>
                </p:cNvSpPr>
                <p:nvPr/>
              </p:nvSpPr>
              <p:spPr bwMode="auto">
                <a:xfrm>
                  <a:off x="41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8" name="Freeform 60"/>
                <p:cNvSpPr>
                  <a:spLocks/>
                </p:cNvSpPr>
                <p:nvPr/>
              </p:nvSpPr>
              <p:spPr bwMode="auto">
                <a:xfrm>
                  <a:off x="42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9" name="Freeform 61"/>
                <p:cNvSpPr>
                  <a:spLocks/>
                </p:cNvSpPr>
                <p:nvPr/>
              </p:nvSpPr>
              <p:spPr bwMode="auto">
                <a:xfrm>
                  <a:off x="42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0" name="Freeform 62"/>
                <p:cNvSpPr>
                  <a:spLocks/>
                </p:cNvSpPr>
                <p:nvPr/>
              </p:nvSpPr>
              <p:spPr bwMode="auto">
                <a:xfrm>
                  <a:off x="4280" y="2393"/>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1" name="Freeform 63"/>
                <p:cNvSpPr>
                  <a:spLocks/>
                </p:cNvSpPr>
                <p:nvPr/>
              </p:nvSpPr>
              <p:spPr bwMode="auto">
                <a:xfrm>
                  <a:off x="4311"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grpSp>
        <p:nvGrpSpPr>
          <p:cNvPr id="71" name="Group 64"/>
          <p:cNvGrpSpPr>
            <a:grpSpLocks/>
          </p:cNvGrpSpPr>
          <p:nvPr/>
        </p:nvGrpSpPr>
        <p:grpSpPr bwMode="auto">
          <a:xfrm>
            <a:off x="4471988" y="5033529"/>
            <a:ext cx="3927474" cy="833437"/>
            <a:chOff x="2817" y="3506"/>
            <a:chExt cx="2474" cy="525"/>
          </a:xfrm>
        </p:grpSpPr>
        <p:sp>
          <p:nvSpPr>
            <p:cNvPr id="72" name="Rectangle 65"/>
            <p:cNvSpPr>
              <a:spLocks noChangeArrowheads="1"/>
            </p:cNvSpPr>
            <p:nvPr/>
          </p:nvSpPr>
          <p:spPr bwMode="auto">
            <a:xfrm>
              <a:off x="2817" y="3506"/>
              <a:ext cx="2474" cy="525"/>
            </a:xfrm>
            <a:prstGeom prst="rect">
              <a:avLst/>
            </a:prstGeom>
            <a:noFill/>
            <a:ln w="2844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73" name="Text Box 66"/>
            <p:cNvSpPr txBox="1">
              <a:spLocks noChangeArrowheads="1"/>
            </p:cNvSpPr>
            <p:nvPr/>
          </p:nvSpPr>
          <p:spPr bwMode="auto">
            <a:xfrm>
              <a:off x="4430" y="3708"/>
              <a:ext cx="316" cy="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74" name="Group 67"/>
            <p:cNvGrpSpPr>
              <a:grpSpLocks/>
            </p:cNvGrpSpPr>
            <p:nvPr/>
          </p:nvGrpSpPr>
          <p:grpSpPr bwMode="auto">
            <a:xfrm>
              <a:off x="2872" y="3549"/>
              <a:ext cx="489" cy="440"/>
              <a:chOff x="2872" y="3549"/>
              <a:chExt cx="489" cy="440"/>
            </a:xfrm>
          </p:grpSpPr>
          <p:sp>
            <p:nvSpPr>
              <p:cNvPr id="117" name="Text Box 68"/>
              <p:cNvSpPr txBox="1">
                <a:spLocks noChangeArrowheads="1"/>
              </p:cNvSpPr>
              <p:nvPr/>
            </p:nvSpPr>
            <p:spPr bwMode="auto">
              <a:xfrm>
                <a:off x="2872"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18" name="Group 69"/>
              <p:cNvGrpSpPr>
                <a:grpSpLocks/>
              </p:cNvGrpSpPr>
              <p:nvPr/>
            </p:nvGrpSpPr>
            <p:grpSpPr bwMode="auto">
              <a:xfrm>
                <a:off x="2920" y="3602"/>
                <a:ext cx="392" cy="332"/>
                <a:chOff x="2920" y="3602"/>
                <a:chExt cx="392" cy="332"/>
              </a:xfrm>
            </p:grpSpPr>
            <p:sp>
              <p:nvSpPr>
                <p:cNvPr id="119" name="Freeform 70"/>
                <p:cNvSpPr>
                  <a:spLocks/>
                </p:cNvSpPr>
                <p:nvPr/>
              </p:nvSpPr>
              <p:spPr bwMode="auto">
                <a:xfrm>
                  <a:off x="29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0" name="Freeform 71"/>
                <p:cNvSpPr>
                  <a:spLocks/>
                </p:cNvSpPr>
                <p:nvPr/>
              </p:nvSpPr>
              <p:spPr bwMode="auto">
                <a:xfrm>
                  <a:off x="2955"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1" name="Freeform 72"/>
                <p:cNvSpPr>
                  <a:spLocks/>
                </p:cNvSpPr>
                <p:nvPr/>
              </p:nvSpPr>
              <p:spPr bwMode="auto">
                <a:xfrm>
                  <a:off x="2986"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2" name="Freeform 73"/>
                <p:cNvSpPr>
                  <a:spLocks/>
                </p:cNvSpPr>
                <p:nvPr/>
              </p:nvSpPr>
              <p:spPr bwMode="auto">
                <a:xfrm>
                  <a:off x="301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3" name="Freeform 74"/>
                <p:cNvSpPr>
                  <a:spLocks/>
                </p:cNvSpPr>
                <p:nvPr/>
              </p:nvSpPr>
              <p:spPr bwMode="auto">
                <a:xfrm>
                  <a:off x="305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4" name="Freeform 75"/>
                <p:cNvSpPr>
                  <a:spLocks/>
                </p:cNvSpPr>
                <p:nvPr/>
              </p:nvSpPr>
              <p:spPr bwMode="auto">
                <a:xfrm>
                  <a:off x="3083"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5" name="Freeform 76"/>
                <p:cNvSpPr>
                  <a:spLocks/>
                </p:cNvSpPr>
                <p:nvPr/>
              </p:nvSpPr>
              <p:spPr bwMode="auto">
                <a:xfrm>
                  <a:off x="311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6" name="Freeform 77"/>
                <p:cNvSpPr>
                  <a:spLocks/>
                </p:cNvSpPr>
                <p:nvPr/>
              </p:nvSpPr>
              <p:spPr bwMode="auto">
                <a:xfrm>
                  <a:off x="314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7" name="Freeform 78"/>
                <p:cNvSpPr>
                  <a:spLocks/>
                </p:cNvSpPr>
                <p:nvPr/>
              </p:nvSpPr>
              <p:spPr bwMode="auto">
                <a:xfrm>
                  <a:off x="317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8" name="Freeform 79"/>
                <p:cNvSpPr>
                  <a:spLocks/>
                </p:cNvSpPr>
                <p:nvPr/>
              </p:nvSpPr>
              <p:spPr bwMode="auto">
                <a:xfrm>
                  <a:off x="321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9" name="Freeform 80"/>
                <p:cNvSpPr>
                  <a:spLocks/>
                </p:cNvSpPr>
                <p:nvPr/>
              </p:nvSpPr>
              <p:spPr bwMode="auto">
                <a:xfrm>
                  <a:off x="324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5" name="Group 81"/>
            <p:cNvGrpSpPr>
              <a:grpSpLocks/>
            </p:cNvGrpSpPr>
            <p:nvPr/>
          </p:nvGrpSpPr>
          <p:grpSpPr bwMode="auto">
            <a:xfrm>
              <a:off x="3406" y="3549"/>
              <a:ext cx="489" cy="440"/>
              <a:chOff x="3406" y="3549"/>
              <a:chExt cx="489" cy="440"/>
            </a:xfrm>
          </p:grpSpPr>
          <p:sp>
            <p:nvSpPr>
              <p:cNvPr id="104" name="Text Box 82"/>
              <p:cNvSpPr txBox="1">
                <a:spLocks noChangeArrowheads="1"/>
              </p:cNvSpPr>
              <p:nvPr/>
            </p:nvSpPr>
            <p:spPr bwMode="auto">
              <a:xfrm>
                <a:off x="3406"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05" name="Group 83"/>
              <p:cNvGrpSpPr>
                <a:grpSpLocks/>
              </p:cNvGrpSpPr>
              <p:nvPr/>
            </p:nvGrpSpPr>
            <p:grpSpPr bwMode="auto">
              <a:xfrm>
                <a:off x="3454" y="3602"/>
                <a:ext cx="392" cy="332"/>
                <a:chOff x="3454" y="3602"/>
                <a:chExt cx="392" cy="332"/>
              </a:xfrm>
            </p:grpSpPr>
            <p:sp>
              <p:nvSpPr>
                <p:cNvPr id="106" name="Freeform 84"/>
                <p:cNvSpPr>
                  <a:spLocks/>
                </p:cNvSpPr>
                <p:nvPr/>
              </p:nvSpPr>
              <p:spPr bwMode="auto">
                <a:xfrm>
                  <a:off x="345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7" name="Freeform 85"/>
                <p:cNvSpPr>
                  <a:spLocks/>
                </p:cNvSpPr>
                <p:nvPr/>
              </p:nvSpPr>
              <p:spPr bwMode="auto">
                <a:xfrm>
                  <a:off x="348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8" name="Freeform 86"/>
                <p:cNvSpPr>
                  <a:spLocks/>
                </p:cNvSpPr>
                <p:nvPr/>
              </p:nvSpPr>
              <p:spPr bwMode="auto">
                <a:xfrm>
                  <a:off x="35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9" name="Freeform 87"/>
                <p:cNvSpPr>
                  <a:spLocks/>
                </p:cNvSpPr>
                <p:nvPr/>
              </p:nvSpPr>
              <p:spPr bwMode="auto">
                <a:xfrm>
                  <a:off x="355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0" name="Freeform 88"/>
                <p:cNvSpPr>
                  <a:spLocks/>
                </p:cNvSpPr>
                <p:nvPr/>
              </p:nvSpPr>
              <p:spPr bwMode="auto">
                <a:xfrm>
                  <a:off x="35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1" name="Freeform 89"/>
                <p:cNvSpPr>
                  <a:spLocks/>
                </p:cNvSpPr>
                <p:nvPr/>
              </p:nvSpPr>
              <p:spPr bwMode="auto">
                <a:xfrm>
                  <a:off x="361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2" name="Freeform 90"/>
                <p:cNvSpPr>
                  <a:spLocks/>
                </p:cNvSpPr>
                <p:nvPr/>
              </p:nvSpPr>
              <p:spPr bwMode="auto">
                <a:xfrm>
                  <a:off x="36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3" name="Freeform 91"/>
                <p:cNvSpPr>
                  <a:spLocks/>
                </p:cNvSpPr>
                <p:nvPr/>
              </p:nvSpPr>
              <p:spPr bwMode="auto">
                <a:xfrm>
                  <a:off x="368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4" name="Freeform 92"/>
                <p:cNvSpPr>
                  <a:spLocks/>
                </p:cNvSpPr>
                <p:nvPr/>
              </p:nvSpPr>
              <p:spPr bwMode="auto">
                <a:xfrm>
                  <a:off x="371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5" name="Freeform 93"/>
                <p:cNvSpPr>
                  <a:spLocks/>
                </p:cNvSpPr>
                <p:nvPr/>
              </p:nvSpPr>
              <p:spPr bwMode="auto">
                <a:xfrm>
                  <a:off x="374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6" name="Freeform 94"/>
                <p:cNvSpPr>
                  <a:spLocks/>
                </p:cNvSpPr>
                <p:nvPr/>
              </p:nvSpPr>
              <p:spPr bwMode="auto">
                <a:xfrm>
                  <a:off x="377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6" name="Group 95"/>
            <p:cNvGrpSpPr>
              <a:grpSpLocks/>
            </p:cNvGrpSpPr>
            <p:nvPr/>
          </p:nvGrpSpPr>
          <p:grpSpPr bwMode="auto">
            <a:xfrm>
              <a:off x="4746" y="3549"/>
              <a:ext cx="489" cy="440"/>
              <a:chOff x="4746" y="3549"/>
              <a:chExt cx="489" cy="440"/>
            </a:xfrm>
          </p:grpSpPr>
          <p:sp>
            <p:nvSpPr>
              <p:cNvPr id="91" name="Text Box 96"/>
              <p:cNvSpPr txBox="1">
                <a:spLocks noChangeArrowheads="1"/>
              </p:cNvSpPr>
              <p:nvPr/>
            </p:nvSpPr>
            <p:spPr bwMode="auto">
              <a:xfrm>
                <a:off x="4746"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92" name="Group 97"/>
              <p:cNvGrpSpPr>
                <a:grpSpLocks/>
              </p:cNvGrpSpPr>
              <p:nvPr/>
            </p:nvGrpSpPr>
            <p:grpSpPr bwMode="auto">
              <a:xfrm>
                <a:off x="4794" y="3602"/>
                <a:ext cx="392" cy="332"/>
                <a:chOff x="4794" y="3602"/>
                <a:chExt cx="392" cy="332"/>
              </a:xfrm>
            </p:grpSpPr>
            <p:sp>
              <p:nvSpPr>
                <p:cNvPr id="93" name="Freeform 98"/>
                <p:cNvSpPr>
                  <a:spLocks/>
                </p:cNvSpPr>
                <p:nvPr/>
              </p:nvSpPr>
              <p:spPr bwMode="auto">
                <a:xfrm>
                  <a:off x="479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4" name="Freeform 99"/>
                <p:cNvSpPr>
                  <a:spLocks/>
                </p:cNvSpPr>
                <p:nvPr/>
              </p:nvSpPr>
              <p:spPr bwMode="auto">
                <a:xfrm>
                  <a:off x="482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5" name="Freeform 100"/>
                <p:cNvSpPr>
                  <a:spLocks/>
                </p:cNvSpPr>
                <p:nvPr/>
              </p:nvSpPr>
              <p:spPr bwMode="auto">
                <a:xfrm>
                  <a:off x="486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6" name="Freeform 101"/>
                <p:cNvSpPr>
                  <a:spLocks/>
                </p:cNvSpPr>
                <p:nvPr/>
              </p:nvSpPr>
              <p:spPr bwMode="auto">
                <a:xfrm>
                  <a:off x="489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7" name="Freeform 102"/>
                <p:cNvSpPr>
                  <a:spLocks/>
                </p:cNvSpPr>
                <p:nvPr/>
              </p:nvSpPr>
              <p:spPr bwMode="auto">
                <a:xfrm>
                  <a:off x="492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8" name="Freeform 103"/>
                <p:cNvSpPr>
                  <a:spLocks/>
                </p:cNvSpPr>
                <p:nvPr/>
              </p:nvSpPr>
              <p:spPr bwMode="auto">
                <a:xfrm>
                  <a:off x="495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9" name="Freeform 104"/>
                <p:cNvSpPr>
                  <a:spLocks/>
                </p:cNvSpPr>
                <p:nvPr/>
              </p:nvSpPr>
              <p:spPr bwMode="auto">
                <a:xfrm>
                  <a:off x="49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0" name="Freeform 105"/>
                <p:cNvSpPr>
                  <a:spLocks/>
                </p:cNvSpPr>
                <p:nvPr/>
              </p:nvSpPr>
              <p:spPr bwMode="auto">
                <a:xfrm>
                  <a:off x="50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1" name="Freeform 106"/>
                <p:cNvSpPr>
                  <a:spLocks/>
                </p:cNvSpPr>
                <p:nvPr/>
              </p:nvSpPr>
              <p:spPr bwMode="auto">
                <a:xfrm>
                  <a:off x="50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2" name="Freeform 107"/>
                <p:cNvSpPr>
                  <a:spLocks/>
                </p:cNvSpPr>
                <p:nvPr/>
              </p:nvSpPr>
              <p:spPr bwMode="auto">
                <a:xfrm>
                  <a:off x="50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3" name="Freeform 108"/>
                <p:cNvSpPr>
                  <a:spLocks/>
                </p:cNvSpPr>
                <p:nvPr/>
              </p:nvSpPr>
              <p:spPr bwMode="auto">
                <a:xfrm>
                  <a:off x="51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7" name="Group 109"/>
            <p:cNvGrpSpPr>
              <a:grpSpLocks/>
            </p:cNvGrpSpPr>
            <p:nvPr/>
          </p:nvGrpSpPr>
          <p:grpSpPr bwMode="auto">
            <a:xfrm>
              <a:off x="3942" y="3549"/>
              <a:ext cx="488" cy="440"/>
              <a:chOff x="3942" y="3549"/>
              <a:chExt cx="488" cy="440"/>
            </a:xfrm>
          </p:grpSpPr>
          <p:sp>
            <p:nvSpPr>
              <p:cNvPr id="78" name="Text Box 110"/>
              <p:cNvSpPr txBox="1">
                <a:spLocks noChangeArrowheads="1"/>
              </p:cNvSpPr>
              <p:nvPr/>
            </p:nvSpPr>
            <p:spPr bwMode="auto">
              <a:xfrm>
                <a:off x="3942" y="3549"/>
                <a:ext cx="489"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79" name="Group 111"/>
              <p:cNvGrpSpPr>
                <a:grpSpLocks/>
              </p:cNvGrpSpPr>
              <p:nvPr/>
            </p:nvGrpSpPr>
            <p:grpSpPr bwMode="auto">
              <a:xfrm>
                <a:off x="3990" y="3602"/>
                <a:ext cx="391" cy="332"/>
                <a:chOff x="3990" y="3602"/>
                <a:chExt cx="391" cy="332"/>
              </a:xfrm>
            </p:grpSpPr>
            <p:sp>
              <p:nvSpPr>
                <p:cNvPr id="80" name="Freeform 112"/>
                <p:cNvSpPr>
                  <a:spLocks/>
                </p:cNvSpPr>
                <p:nvPr/>
              </p:nvSpPr>
              <p:spPr bwMode="auto">
                <a:xfrm>
                  <a:off x="399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1" name="Freeform 113"/>
                <p:cNvSpPr>
                  <a:spLocks/>
                </p:cNvSpPr>
                <p:nvPr/>
              </p:nvSpPr>
              <p:spPr bwMode="auto">
                <a:xfrm>
                  <a:off x="4025"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2" name="Freeform 114"/>
                <p:cNvSpPr>
                  <a:spLocks/>
                </p:cNvSpPr>
                <p:nvPr/>
              </p:nvSpPr>
              <p:spPr bwMode="auto">
                <a:xfrm>
                  <a:off x="405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3" name="Freeform 115"/>
                <p:cNvSpPr>
                  <a:spLocks/>
                </p:cNvSpPr>
                <p:nvPr/>
              </p:nvSpPr>
              <p:spPr bwMode="auto">
                <a:xfrm>
                  <a:off x="40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4" name="Freeform 116"/>
                <p:cNvSpPr>
                  <a:spLocks/>
                </p:cNvSpPr>
                <p:nvPr/>
              </p:nvSpPr>
              <p:spPr bwMode="auto">
                <a:xfrm>
                  <a:off x="41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5" name="Freeform 117"/>
                <p:cNvSpPr>
                  <a:spLocks/>
                </p:cNvSpPr>
                <p:nvPr/>
              </p:nvSpPr>
              <p:spPr bwMode="auto">
                <a:xfrm>
                  <a:off x="41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6" name="Freeform 118"/>
                <p:cNvSpPr>
                  <a:spLocks/>
                </p:cNvSpPr>
                <p:nvPr/>
              </p:nvSpPr>
              <p:spPr bwMode="auto">
                <a:xfrm>
                  <a:off x="41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7" name="Freeform 119"/>
                <p:cNvSpPr>
                  <a:spLocks/>
                </p:cNvSpPr>
                <p:nvPr/>
              </p:nvSpPr>
              <p:spPr bwMode="auto">
                <a:xfrm>
                  <a:off x="42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8" name="Freeform 120"/>
                <p:cNvSpPr>
                  <a:spLocks/>
                </p:cNvSpPr>
                <p:nvPr/>
              </p:nvSpPr>
              <p:spPr bwMode="auto">
                <a:xfrm>
                  <a:off x="42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9" name="Freeform 121"/>
                <p:cNvSpPr>
                  <a:spLocks/>
                </p:cNvSpPr>
                <p:nvPr/>
              </p:nvSpPr>
              <p:spPr bwMode="auto">
                <a:xfrm>
                  <a:off x="4280" y="3602"/>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0" name="Freeform 122"/>
                <p:cNvSpPr>
                  <a:spLocks/>
                </p:cNvSpPr>
                <p:nvPr/>
              </p:nvSpPr>
              <p:spPr bwMode="auto">
                <a:xfrm>
                  <a:off x="4311"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sp>
        <p:nvSpPr>
          <p:cNvPr id="130" name="Text Box 123"/>
          <p:cNvSpPr txBox="1">
            <a:spLocks noChangeArrowheads="1"/>
          </p:cNvSpPr>
          <p:nvPr/>
        </p:nvSpPr>
        <p:spPr bwMode="auto">
          <a:xfrm>
            <a:off x="206499" y="3348916"/>
            <a:ext cx="4200402" cy="644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KernelA</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1" name="Freeform 124"/>
          <p:cNvSpPr>
            <a:spLocks/>
          </p:cNvSpPr>
          <p:nvPr/>
        </p:nvSpPr>
        <p:spPr bwMode="auto">
          <a:xfrm>
            <a:off x="6399218" y="2420888"/>
            <a:ext cx="73025" cy="808038"/>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32" name="Text Box 125"/>
          <p:cNvSpPr txBox="1">
            <a:spLocks noChangeArrowheads="1"/>
          </p:cNvSpPr>
          <p:nvPr/>
        </p:nvSpPr>
        <p:spPr bwMode="auto">
          <a:xfrm>
            <a:off x="1330325" y="4372195"/>
            <a:ext cx="2293938"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sp>
        <p:nvSpPr>
          <p:cNvPr id="133" name="Freeform 126"/>
          <p:cNvSpPr>
            <a:spLocks/>
          </p:cNvSpPr>
          <p:nvPr/>
        </p:nvSpPr>
        <p:spPr bwMode="auto">
          <a:xfrm>
            <a:off x="6399218" y="4161060"/>
            <a:ext cx="73025" cy="808037"/>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34" name="Text Box 127"/>
          <p:cNvSpPr txBox="1">
            <a:spLocks noChangeArrowheads="1"/>
          </p:cNvSpPr>
          <p:nvPr/>
        </p:nvSpPr>
        <p:spPr bwMode="auto">
          <a:xfrm>
            <a:off x="206502" y="5101790"/>
            <a:ext cx="4200401" cy="644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KernelB</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5" name="Título 134"/>
          <p:cNvSpPr>
            <a:spLocks noGrp="1"/>
          </p:cNvSpPr>
          <p:nvPr>
            <p:ph type="title"/>
          </p:nvPr>
        </p:nvSpPr>
        <p:spPr/>
        <p:txBody>
          <a:bodyPr/>
          <a:lstStyle/>
          <a:p>
            <a:r>
              <a:rPr lang="en-US" dirty="0"/>
              <a:t>Warps </a:t>
            </a:r>
            <a:r>
              <a:rPr lang="en-US" i="1" dirty="0"/>
              <a:t>not</a:t>
            </a:r>
            <a:r>
              <a:rPr lang="en-US" dirty="0"/>
              <a:t> Exposed to GPU Programmers</a:t>
            </a:r>
          </a:p>
        </p:txBody>
      </p:sp>
      <p:sp>
        <p:nvSpPr>
          <p:cNvPr id="2" name="Marcador de número de diapositiva 1"/>
          <p:cNvSpPr>
            <a:spLocks noGrp="1"/>
          </p:cNvSpPr>
          <p:nvPr>
            <p:ph type="sldNum" sz="quarter" idx="11"/>
          </p:nvPr>
        </p:nvSpPr>
        <p:spPr/>
        <p:txBody>
          <a:bodyPr/>
          <a:lstStyle/>
          <a:p>
            <a:fld id="{323594FA-E141-4234-AE05-360401972BE7}" type="slidenum">
              <a:rPr lang="en-US" altLang="en-US" smtClean="0"/>
              <a:pPr/>
              <a:t>45</a:t>
            </a:fld>
            <a:endParaRPr lang="en-US" altLang="en-US"/>
          </a:p>
        </p:txBody>
      </p:sp>
      <p:sp>
        <p:nvSpPr>
          <p:cNvPr id="136" name="CuadroTexto 135"/>
          <p:cNvSpPr txBox="1"/>
          <p:nvPr/>
        </p:nvSpPr>
        <p:spPr>
          <a:xfrm>
            <a:off x="7545764" y="6165304"/>
            <a:ext cx="1274708" cy="215444"/>
          </a:xfrm>
          <a:prstGeom prst="rect">
            <a:avLst/>
          </a:prstGeom>
          <a:noFill/>
        </p:spPr>
        <p:txBody>
          <a:bodyPr wrap="none" rtlCol="0">
            <a:spAutoFit/>
          </a:bodyPr>
          <a:lstStyle/>
          <a:p>
            <a:r>
              <a:rPr lang="en-US" sz="800" dirty="0"/>
              <a:t>Slide credit: </a:t>
            </a:r>
            <a:r>
              <a:rPr lang="en-US" sz="800" dirty="0" err="1"/>
              <a:t>Hwu</a:t>
            </a:r>
            <a:r>
              <a:rPr lang="en-US" sz="800" dirty="0"/>
              <a:t> &amp; Kirk</a:t>
            </a:r>
          </a:p>
        </p:txBody>
      </p:sp>
    </p:spTree>
    <p:extLst>
      <p:ext uri="{BB962C8B-B14F-4D97-AF65-F5344CB8AC3E}">
        <p14:creationId xmlns:p14="http://schemas.microsoft.com/office/powerpoint/2010/main" val="45846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0" grpId="0"/>
      <p:bldP spid="131" grpId="0" animBg="1"/>
      <p:bldP spid="132" grpId="0"/>
      <p:bldP spid="133" grpId="0" animBg="1"/>
      <p:bldP spid="134" grpId="0"/>
      <p:bldP spid="13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Title 2">
            <a:extLst>
              <a:ext uri="{FF2B5EF4-FFF2-40B4-BE49-F238E27FC236}">
                <a16:creationId xmlns:a16="http://schemas.microsoft.com/office/drawing/2014/main" id="{3A81DD4D-8A15-A64D-87B9-7187C44EF47E}"/>
              </a:ext>
            </a:extLst>
          </p:cNvPr>
          <p:cNvSpPr>
            <a:spLocks noGrp="1"/>
          </p:cNvSpPr>
          <p:nvPr>
            <p:ph type="title"/>
          </p:nvPr>
        </p:nvSpPr>
        <p:spPr/>
        <p:txBody>
          <a:bodyPr/>
          <a:lstStyle/>
          <a:p>
            <a:r>
              <a:rPr lang="en-US" altLang="en-US">
                <a:ea typeface="ＭＳ Ｐゴシック" panose="020B0600070205080204" pitchFamily="34" charset="-128"/>
              </a:rPr>
              <a:t>Sample GPU SIMT Code (Simplified)</a:t>
            </a:r>
          </a:p>
        </p:txBody>
      </p:sp>
      <p:sp>
        <p:nvSpPr>
          <p:cNvPr id="21" name="Rounded Rectangle 20">
            <a:extLst>
              <a:ext uri="{FF2B5EF4-FFF2-40B4-BE49-F238E27FC236}">
                <a16:creationId xmlns:a16="http://schemas.microsoft.com/office/drawing/2014/main" id="{CA7AAC85-C993-594D-A141-2B0077E118B0}"/>
              </a:ext>
            </a:extLst>
          </p:cNvPr>
          <p:cNvSpPr/>
          <p:nvPr/>
        </p:nvSpPr>
        <p:spPr bwMode="auto">
          <a:xfrm>
            <a:off x="2533650" y="1905000"/>
            <a:ext cx="2614613" cy="762000"/>
          </a:xfrm>
          <a:prstGeom prst="roundRect">
            <a:avLst/>
          </a:prstGeom>
          <a:solidFill>
            <a:sysClr val="window" lastClr="FFFFFF"/>
          </a:solidFill>
          <a:ln w="25400" cap="flat" cmpd="sng" algn="ctr">
            <a:solidFill>
              <a:srgbClr val="4F81BD"/>
            </a:solidFill>
            <a:prstDash val="solid"/>
            <a:headEnd type="none" w="sm" len="sm"/>
            <a:tailEnd type="none" w="sm" len="sm"/>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for (ii = 0; ii &lt; 100000; ++ii)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C[ii] = A[ii] + B[ii];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a:t>
            </a:r>
          </a:p>
        </p:txBody>
      </p:sp>
      <p:sp>
        <p:nvSpPr>
          <p:cNvPr id="22" name="Rounded Rectangle 21">
            <a:extLst>
              <a:ext uri="{FF2B5EF4-FFF2-40B4-BE49-F238E27FC236}">
                <a16:creationId xmlns:a16="http://schemas.microsoft.com/office/drawing/2014/main" id="{806843B5-8282-F146-8F8A-D03C5242A408}"/>
              </a:ext>
            </a:extLst>
          </p:cNvPr>
          <p:cNvSpPr/>
          <p:nvPr/>
        </p:nvSpPr>
        <p:spPr bwMode="auto">
          <a:xfrm>
            <a:off x="2076450" y="3581400"/>
            <a:ext cx="4171950" cy="1655763"/>
          </a:xfrm>
          <a:prstGeom prst="roundRect">
            <a:avLst/>
          </a:prstGeom>
          <a:solidFill>
            <a:sysClr val="window" lastClr="FFFFFF"/>
          </a:solidFill>
          <a:ln w="25400" cap="flat" cmpd="sng" algn="ctr">
            <a:solidFill>
              <a:srgbClr val="9BBB59"/>
            </a:solidFill>
            <a:prstDash val="solid"/>
            <a:headEnd type="none" w="sm" len="sm"/>
            <a:tailEnd type="none" w="sm" len="sm"/>
          </a:ln>
          <a:effec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there are 100000 threads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__global__ void KernelFunction(…)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a:t>
            </a:r>
            <a:r>
              <a:rPr kumimoji="0" lang="en-US" altLang="en-US" sz="14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int tid = blockDim.x * blockIdx.x + threadIdx.x</a:t>
            </a: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varA = aa[tid];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varB = bb[tid];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C[tid] = varA + varB;</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p:txBody>
      </p:sp>
      <p:sp>
        <p:nvSpPr>
          <p:cNvPr id="23" name="Down Arrow 22">
            <a:extLst>
              <a:ext uri="{FF2B5EF4-FFF2-40B4-BE49-F238E27FC236}">
                <a16:creationId xmlns:a16="http://schemas.microsoft.com/office/drawing/2014/main" id="{F3CF69E7-C60A-B042-B693-A9F181885164}"/>
              </a:ext>
            </a:extLst>
          </p:cNvPr>
          <p:cNvSpPr>
            <a:spLocks noChangeArrowheads="1"/>
          </p:cNvSpPr>
          <p:nvPr/>
        </p:nvSpPr>
        <p:spPr bwMode="auto">
          <a:xfrm>
            <a:off x="3524250" y="2819400"/>
            <a:ext cx="609600" cy="533400"/>
          </a:xfrm>
          <a:prstGeom prst="downArrow">
            <a:avLst>
              <a:gd name="adj1" fmla="val 50000"/>
              <a:gd name="adj2" fmla="val 50000"/>
            </a:avLst>
          </a:prstGeom>
          <a:gradFill rotWithShape="1">
            <a:gsLst>
              <a:gs pos="0">
                <a:srgbClr val="9BC1FF"/>
              </a:gs>
              <a:gs pos="100000">
                <a:srgbClr val="3F80CD"/>
              </a:gs>
            </a:gsLst>
            <a:lin ang="5400000"/>
          </a:gradFill>
          <a:ln w="9525">
            <a:solidFill>
              <a:srgbClr val="4A7EBB"/>
            </a:solidFill>
            <a:miter lim="800000"/>
            <a:headEnd/>
            <a:tailEnd/>
          </a:ln>
          <a:effectLst>
            <a:outerShdw blurRad="40000" dist="23000" dir="5400000" rotWithShape="0">
              <a:srgbClr val="808080">
                <a:alpha val="34999"/>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ＭＳ Ｐゴシック" charset="0"/>
            </a:endParaRPr>
          </a:p>
        </p:txBody>
      </p:sp>
      <p:sp>
        <p:nvSpPr>
          <p:cNvPr id="24" name="TextBox 23">
            <a:extLst>
              <a:ext uri="{FF2B5EF4-FFF2-40B4-BE49-F238E27FC236}">
                <a16:creationId xmlns:a16="http://schemas.microsoft.com/office/drawing/2014/main" id="{162C65D9-75EE-DE4C-86A4-8CF5F221E4B2}"/>
              </a:ext>
            </a:extLst>
          </p:cNvPr>
          <p:cNvSpPr txBox="1"/>
          <p:nvPr/>
        </p:nvSpPr>
        <p:spPr>
          <a:xfrm>
            <a:off x="2457450" y="1524000"/>
            <a:ext cx="1236663"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CPU code</a:t>
            </a:r>
          </a:p>
        </p:txBody>
      </p:sp>
      <p:sp>
        <p:nvSpPr>
          <p:cNvPr id="25" name="TextBox 24">
            <a:extLst>
              <a:ext uri="{FF2B5EF4-FFF2-40B4-BE49-F238E27FC236}">
                <a16:creationId xmlns:a16="http://schemas.microsoft.com/office/drawing/2014/main" id="{14997BED-6134-D541-9A3B-7E7C69FC5A5E}"/>
              </a:ext>
            </a:extLst>
          </p:cNvPr>
          <p:cNvSpPr txBox="1"/>
          <p:nvPr/>
        </p:nvSpPr>
        <p:spPr>
          <a:xfrm>
            <a:off x="2076450" y="3200400"/>
            <a:ext cx="1390650"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CUDA code</a:t>
            </a:r>
          </a:p>
        </p:txBody>
      </p:sp>
      <p:sp>
        <p:nvSpPr>
          <p:cNvPr id="69639" name="TextBox 134">
            <a:extLst>
              <a:ext uri="{FF2B5EF4-FFF2-40B4-BE49-F238E27FC236}">
                <a16:creationId xmlns:a16="http://schemas.microsoft.com/office/drawing/2014/main" id="{F939BEB8-FA20-AF49-9693-A23D370E1D20}"/>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9"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59017824"/>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1702699F-679C-204F-9A9A-55414891B96F}"/>
              </a:ext>
            </a:extLst>
          </p:cNvPr>
          <p:cNvSpPr>
            <a:spLocks noGrp="1"/>
          </p:cNvSpPr>
          <p:nvPr>
            <p:ph type="title"/>
          </p:nvPr>
        </p:nvSpPr>
        <p:spPr/>
        <p:txBody>
          <a:bodyPr/>
          <a:lstStyle/>
          <a:p>
            <a:r>
              <a:rPr lang="en-US" altLang="en-US">
                <a:ea typeface="ＭＳ Ｐゴシック" panose="020B0600070205080204" pitchFamily="34" charset="-128"/>
              </a:rPr>
              <a:t>Sample GPU Program (Less Simplified)</a:t>
            </a:r>
          </a:p>
        </p:txBody>
      </p:sp>
      <p:sp>
        <p:nvSpPr>
          <p:cNvPr id="70658" name="Slide Number Placeholder 3">
            <a:extLst>
              <a:ext uri="{FF2B5EF4-FFF2-40B4-BE49-F238E27FC236}">
                <a16:creationId xmlns:a16="http://schemas.microsoft.com/office/drawing/2014/main" id="{C39DC778-C26A-AF42-B0F9-80FC46A5DFA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92883-94F3-D34C-8B1E-CFDA5FB2B74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70659" name="Picture 5">
            <a:extLst>
              <a:ext uri="{FF2B5EF4-FFF2-40B4-BE49-F238E27FC236}">
                <a16:creationId xmlns:a16="http://schemas.microsoft.com/office/drawing/2014/main" id="{9BCF6BE2-4C8A-9F41-8684-EB66AFC5FA6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3800"/>
            <a:ext cx="9144000" cy="444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0" name="TextBox 134">
            <a:extLst>
              <a:ext uri="{FF2B5EF4-FFF2-40B4-BE49-F238E27FC236}">
                <a16:creationId xmlns:a16="http://schemas.microsoft.com/office/drawing/2014/main" id="{1ACFDB8E-1650-F643-807A-3298D6A8161B}"/>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Tree>
    <p:extLst>
      <p:ext uri="{BB962C8B-B14F-4D97-AF65-F5344CB8AC3E}">
        <p14:creationId xmlns:p14="http://schemas.microsoft.com/office/powerpoint/2010/main" val="3201237798"/>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dirty="0"/>
              <a:t>From Blocks to Warps</a:t>
            </a:r>
          </a:p>
        </p:txBody>
      </p:sp>
      <p:sp>
        <p:nvSpPr>
          <p:cNvPr id="3" name="Marcador de contenido 2"/>
          <p:cNvSpPr>
            <a:spLocks noGrp="1"/>
          </p:cNvSpPr>
          <p:nvPr>
            <p:ph idx="1"/>
          </p:nvPr>
        </p:nvSpPr>
        <p:spPr>
          <a:xfrm>
            <a:off x="251520" y="908720"/>
            <a:ext cx="4824535" cy="5472534"/>
          </a:xfrm>
        </p:spPr>
        <p:txBody>
          <a:bodyPr>
            <a:normAutofit/>
          </a:bodyPr>
          <a:lstStyle/>
          <a:p>
            <a:r>
              <a:rPr lang="en-US" dirty="0"/>
              <a:t>GPU cores: SIMD pipelines</a:t>
            </a:r>
          </a:p>
          <a:p>
            <a:pPr lvl="1"/>
            <a:r>
              <a:rPr lang="en-US" dirty="0"/>
              <a:t>Streaming Multiprocessors (SM)</a:t>
            </a:r>
          </a:p>
          <a:p>
            <a:pPr lvl="1"/>
            <a:r>
              <a:rPr lang="en-US" dirty="0"/>
              <a:t>Streaming Processors (SP)</a:t>
            </a:r>
          </a:p>
          <a:p>
            <a:endParaRPr lang="en-US" dirty="0"/>
          </a:p>
          <a:p>
            <a:r>
              <a:rPr lang="en-US" dirty="0"/>
              <a:t>Blocks are divided into </a:t>
            </a:r>
            <a:r>
              <a:rPr lang="en-US" dirty="0">
                <a:solidFill>
                  <a:srgbClr val="0000FF"/>
                </a:solidFill>
              </a:rPr>
              <a:t>warps</a:t>
            </a:r>
          </a:p>
          <a:p>
            <a:pPr lvl="1"/>
            <a:r>
              <a:rPr lang="en-US" dirty="0"/>
              <a:t>SIMD unit (32 threads)</a:t>
            </a:r>
          </a:p>
          <a:p>
            <a:pPr lvl="1"/>
            <a:endParaRPr lang="en-US" dirty="0"/>
          </a:p>
        </p:txBody>
      </p:sp>
      <p:pic>
        <p:nvPicPr>
          <p:cNvPr id="9" name="Imagen 8" descr="CUDA_SM2x.eps"/>
          <p:cNvPicPr>
            <a:picLocks noChangeAspect="1"/>
          </p:cNvPicPr>
          <p:nvPr/>
        </p:nvPicPr>
        <p:blipFill>
          <a:blip r:embed="rId2"/>
          <a:stretch>
            <a:fillRect/>
          </a:stretch>
        </p:blipFill>
        <p:spPr>
          <a:xfrm>
            <a:off x="5880822" y="1125304"/>
            <a:ext cx="2855652" cy="4895984"/>
          </a:xfrm>
          <a:prstGeom prst="rect">
            <a:avLst/>
          </a:prstGeom>
        </p:spPr>
      </p:pic>
      <p:sp>
        <p:nvSpPr>
          <p:cNvPr id="7" name="Rectangle 73"/>
          <p:cNvSpPr>
            <a:spLocks noChangeArrowheads="1"/>
          </p:cNvSpPr>
          <p:nvPr/>
        </p:nvSpPr>
        <p:spPr bwMode="auto">
          <a:xfrm>
            <a:off x="622589" y="42354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endParaRPr lang="es-ES_tradnl"/>
          </a:p>
        </p:txBody>
      </p:sp>
      <p:sp>
        <p:nvSpPr>
          <p:cNvPr id="10" name="Rectangle 74"/>
          <p:cNvSpPr>
            <a:spLocks noChangeArrowheads="1"/>
          </p:cNvSpPr>
          <p:nvPr/>
        </p:nvSpPr>
        <p:spPr bwMode="auto">
          <a:xfrm>
            <a:off x="774989" y="43878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11" name="Group 75"/>
          <p:cNvGrpSpPr>
            <a:grpSpLocks/>
          </p:cNvGrpSpPr>
          <p:nvPr/>
        </p:nvGrpSpPr>
        <p:grpSpPr bwMode="auto">
          <a:xfrm>
            <a:off x="1002001" y="4616450"/>
            <a:ext cx="1066800" cy="1022350"/>
            <a:chOff x="568" y="2568"/>
            <a:chExt cx="1219" cy="1480"/>
          </a:xfrm>
        </p:grpSpPr>
        <p:sp>
          <p:nvSpPr>
            <p:cNvPr id="12" name="Text Box 76"/>
            <p:cNvSpPr txBox="1">
              <a:spLocks noChangeArrowheads="1"/>
            </p:cNvSpPr>
            <p:nvPr/>
          </p:nvSpPr>
          <p:spPr bwMode="auto">
            <a:xfrm>
              <a:off x="568" y="2568"/>
              <a:ext cx="1219" cy="1480"/>
            </a:xfrm>
            <a:prstGeom prst="rect">
              <a:avLst/>
            </a:prstGeom>
            <a:solidFill>
              <a:schemeClr val="bg1">
                <a:alpha val="67000"/>
              </a:schemeClr>
            </a:solidFill>
            <a:ln w="28575">
              <a:solidFill>
                <a:srgbClr val="00CC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13" name="Freeform 77"/>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4" name="Freeform 78"/>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5" name="Freeform 79"/>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6" name="Freeform 80"/>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7" name="Freeform 81"/>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8" name="Freeform 82"/>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9" name="Freeform 83"/>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0" name="Freeform 84"/>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1" name="Freeform 85"/>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2" name="Freeform 86"/>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3" name="Freeform 87"/>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grpSp>
      <p:sp>
        <p:nvSpPr>
          <p:cNvPr id="24" name="Text Box 88"/>
          <p:cNvSpPr txBox="1">
            <a:spLocks noChangeArrowheads="1"/>
          </p:cNvSpPr>
          <p:nvPr/>
        </p:nvSpPr>
        <p:spPr bwMode="auto">
          <a:xfrm>
            <a:off x="8226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25" name="Rectangle 89"/>
          <p:cNvSpPr>
            <a:spLocks noChangeArrowheads="1"/>
          </p:cNvSpPr>
          <p:nvPr/>
        </p:nvSpPr>
        <p:spPr bwMode="auto">
          <a:xfrm>
            <a:off x="2222789" y="42354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endParaRPr lang="es-ES_tradnl"/>
          </a:p>
        </p:txBody>
      </p:sp>
      <p:sp>
        <p:nvSpPr>
          <p:cNvPr id="26" name="Rectangle 90"/>
          <p:cNvSpPr>
            <a:spLocks noChangeArrowheads="1"/>
          </p:cNvSpPr>
          <p:nvPr/>
        </p:nvSpPr>
        <p:spPr bwMode="auto">
          <a:xfrm>
            <a:off x="2375189" y="43878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27" name="Group 91"/>
          <p:cNvGrpSpPr>
            <a:grpSpLocks/>
          </p:cNvGrpSpPr>
          <p:nvPr/>
        </p:nvGrpSpPr>
        <p:grpSpPr bwMode="auto">
          <a:xfrm>
            <a:off x="2602201" y="4616450"/>
            <a:ext cx="1066800" cy="1022350"/>
            <a:chOff x="568" y="2568"/>
            <a:chExt cx="1219" cy="1480"/>
          </a:xfrm>
        </p:grpSpPr>
        <p:sp>
          <p:nvSpPr>
            <p:cNvPr id="28" name="Text Box 92"/>
            <p:cNvSpPr txBox="1">
              <a:spLocks noChangeArrowheads="1"/>
            </p:cNvSpPr>
            <p:nvPr/>
          </p:nvSpPr>
          <p:spPr bwMode="auto">
            <a:xfrm>
              <a:off x="568" y="2568"/>
              <a:ext cx="1219" cy="1480"/>
            </a:xfrm>
            <a:prstGeom prst="rect">
              <a:avLst/>
            </a:prstGeom>
            <a:solidFill>
              <a:schemeClr val="bg1">
                <a:alpha val="67000"/>
              </a:schemeClr>
            </a:solidFill>
            <a:ln w="28575">
              <a:solidFill>
                <a:srgbClr val="FF66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29" name="Freeform 93"/>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0" name="Freeform 94"/>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1" name="Freeform 95"/>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2" name="Freeform 96"/>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3" name="Freeform 97"/>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4" name="Freeform 98"/>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5" name="Freeform 99"/>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6" name="Freeform 100"/>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7" name="Freeform 101"/>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8" name="Freeform 102"/>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9" name="Freeform 103"/>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grpSp>
      <p:sp>
        <p:nvSpPr>
          <p:cNvPr id="40" name="Text Box 104"/>
          <p:cNvSpPr txBox="1">
            <a:spLocks noChangeArrowheads="1"/>
          </p:cNvSpPr>
          <p:nvPr/>
        </p:nvSpPr>
        <p:spPr bwMode="auto">
          <a:xfrm>
            <a:off x="24228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41" name="Text Box 105"/>
          <p:cNvSpPr txBox="1">
            <a:spLocks noChangeArrowheads="1"/>
          </p:cNvSpPr>
          <p:nvPr/>
        </p:nvSpPr>
        <p:spPr bwMode="auto">
          <a:xfrm>
            <a:off x="5395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0’s warps</a:t>
            </a:r>
          </a:p>
        </p:txBody>
      </p:sp>
      <p:sp>
        <p:nvSpPr>
          <p:cNvPr id="42" name="Text Box 106"/>
          <p:cNvSpPr txBox="1">
            <a:spLocks noChangeArrowheads="1"/>
          </p:cNvSpPr>
          <p:nvPr/>
        </p:nvSpPr>
        <p:spPr bwMode="auto">
          <a:xfrm>
            <a:off x="22159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1’s warps</a:t>
            </a:r>
          </a:p>
        </p:txBody>
      </p:sp>
      <p:sp>
        <p:nvSpPr>
          <p:cNvPr id="43" name="Rectangle 135"/>
          <p:cNvSpPr>
            <a:spLocks noChangeArrowheads="1"/>
          </p:cNvSpPr>
          <p:nvPr/>
        </p:nvSpPr>
        <p:spPr bwMode="auto">
          <a:xfrm>
            <a:off x="3899189" y="42354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endParaRPr lang="es-ES_tradnl"/>
          </a:p>
        </p:txBody>
      </p:sp>
      <p:sp>
        <p:nvSpPr>
          <p:cNvPr id="44" name="Rectangle 136"/>
          <p:cNvSpPr>
            <a:spLocks noChangeArrowheads="1"/>
          </p:cNvSpPr>
          <p:nvPr/>
        </p:nvSpPr>
        <p:spPr bwMode="auto">
          <a:xfrm>
            <a:off x="4051589" y="43878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45" name="Group 137"/>
          <p:cNvGrpSpPr>
            <a:grpSpLocks/>
          </p:cNvGrpSpPr>
          <p:nvPr/>
        </p:nvGrpSpPr>
        <p:grpSpPr bwMode="auto">
          <a:xfrm>
            <a:off x="4278601" y="4616450"/>
            <a:ext cx="1066800" cy="1022350"/>
            <a:chOff x="568" y="2568"/>
            <a:chExt cx="1219" cy="1480"/>
          </a:xfrm>
        </p:grpSpPr>
        <p:sp>
          <p:nvSpPr>
            <p:cNvPr id="46" name="Text Box 138"/>
            <p:cNvSpPr txBox="1">
              <a:spLocks noChangeArrowheads="1"/>
            </p:cNvSpPr>
            <p:nvPr/>
          </p:nvSpPr>
          <p:spPr bwMode="auto">
            <a:xfrm>
              <a:off x="568" y="2568"/>
              <a:ext cx="1219" cy="1480"/>
            </a:xfrm>
            <a:prstGeom prst="rect">
              <a:avLst/>
            </a:prstGeom>
            <a:solidFill>
              <a:schemeClr val="bg1">
                <a:alpha val="67000"/>
              </a:schemeClr>
            </a:solidFill>
            <a:ln w="28575">
              <a:solidFill>
                <a:schemeClr val="accent2"/>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47" name="Freeform 139"/>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8" name="Freeform 140"/>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9" name="Freeform 141"/>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0" name="Freeform 142"/>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1" name="Freeform 143"/>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2" name="Freeform 144"/>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3" name="Freeform 145"/>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4" name="Freeform 146"/>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5" name="Freeform 147"/>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6" name="Freeform 148"/>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7" name="Freeform 149"/>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grpSp>
      <p:sp>
        <p:nvSpPr>
          <p:cNvPr id="58" name="Text Box 150"/>
          <p:cNvSpPr txBox="1">
            <a:spLocks noChangeArrowheads="1"/>
          </p:cNvSpPr>
          <p:nvPr/>
        </p:nvSpPr>
        <p:spPr bwMode="auto">
          <a:xfrm>
            <a:off x="40992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59" name="Text Box 151"/>
          <p:cNvSpPr txBox="1">
            <a:spLocks noChangeArrowheads="1"/>
          </p:cNvSpPr>
          <p:nvPr/>
        </p:nvSpPr>
        <p:spPr bwMode="auto">
          <a:xfrm>
            <a:off x="38161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2’s warps</a:t>
            </a:r>
          </a:p>
        </p:txBody>
      </p:sp>
      <p:sp>
        <p:nvSpPr>
          <p:cNvPr id="4" name="Marcador de número de diapositiva 3"/>
          <p:cNvSpPr>
            <a:spLocks noGrp="1"/>
          </p:cNvSpPr>
          <p:nvPr>
            <p:ph type="sldNum" sz="quarter" idx="11"/>
          </p:nvPr>
        </p:nvSpPr>
        <p:spPr/>
        <p:txBody>
          <a:bodyPr/>
          <a:lstStyle/>
          <a:p>
            <a:fld id="{323594FA-E141-4234-AE05-360401972BE7}" type="slidenum">
              <a:rPr lang="en-US" altLang="en-US" smtClean="0"/>
              <a:pPr/>
              <a:t>48</a:t>
            </a:fld>
            <a:endParaRPr lang="en-US" altLang="en-US"/>
          </a:p>
        </p:txBody>
      </p:sp>
      <p:sp>
        <p:nvSpPr>
          <p:cNvPr id="5" name="TextBox 4"/>
          <p:cNvSpPr txBox="1"/>
          <p:nvPr/>
        </p:nvSpPr>
        <p:spPr>
          <a:xfrm>
            <a:off x="5880821" y="6011996"/>
            <a:ext cx="2861489" cy="369332"/>
          </a:xfrm>
          <a:prstGeom prst="rect">
            <a:avLst/>
          </a:prstGeom>
          <a:noFill/>
        </p:spPr>
        <p:txBody>
          <a:bodyPr wrap="none" rtlCol="0">
            <a:spAutoFit/>
          </a:bodyPr>
          <a:lstStyle/>
          <a:p>
            <a:r>
              <a:rPr lang="en-US" dirty="0"/>
              <a:t>NVIDIA </a:t>
            </a:r>
            <a:r>
              <a:rPr lang="en-US"/>
              <a:t>Fermi architecture</a:t>
            </a:r>
          </a:p>
        </p:txBody>
      </p:sp>
    </p:spTree>
    <p:extLst>
      <p:ext uri="{BB962C8B-B14F-4D97-AF65-F5344CB8AC3E}">
        <p14:creationId xmlns:p14="http://schemas.microsoft.com/office/powerpoint/2010/main" val="1246933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24" grpId="0"/>
      <p:bldP spid="25" grpId="0" animBg="1"/>
      <p:bldP spid="26" grpId="0" animBg="1"/>
      <p:bldP spid="40" grpId="0"/>
      <p:bldP spid="41" grpId="0"/>
      <p:bldP spid="42" grpId="0"/>
      <p:bldP spid="43" grpId="0" animBg="1"/>
      <p:bldP spid="44" grpId="0" animBg="1"/>
      <p:bldP spid="58" grpId="0"/>
      <p:bldP spid="59" grpId="0"/>
      <p:bldP spid="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Title 1">
            <a:extLst>
              <a:ext uri="{FF2B5EF4-FFF2-40B4-BE49-F238E27FC236}">
                <a16:creationId xmlns:a16="http://schemas.microsoft.com/office/drawing/2014/main" id="{172847E3-342C-964F-BD6F-94AA6D50C643}"/>
              </a:ext>
            </a:extLst>
          </p:cNvPr>
          <p:cNvSpPr>
            <a:spLocks noGrp="1"/>
          </p:cNvSpPr>
          <p:nvPr>
            <p:ph type="title"/>
          </p:nvPr>
        </p:nvSpPr>
        <p:spPr/>
        <p:txBody>
          <a:bodyPr/>
          <a:lstStyle/>
          <a:p>
            <a:r>
              <a:rPr lang="en-US" altLang="en-US">
                <a:ea typeface="ＭＳ Ｐゴシック" panose="020B0600070205080204" pitchFamily="34" charset="-128"/>
              </a:rPr>
              <a:t>Warp-based SIMD vs. Traditional SIMD</a:t>
            </a:r>
          </a:p>
        </p:txBody>
      </p:sp>
      <p:sp>
        <p:nvSpPr>
          <p:cNvPr id="3" name="Content Placeholder 2">
            <a:extLst>
              <a:ext uri="{FF2B5EF4-FFF2-40B4-BE49-F238E27FC236}">
                <a16:creationId xmlns:a16="http://schemas.microsoft.com/office/drawing/2014/main" id="{0AA84B9A-FBF3-3341-A7D2-95716DA8A268}"/>
              </a:ext>
            </a:extLst>
          </p:cNvPr>
          <p:cNvSpPr>
            <a:spLocks noGrp="1"/>
          </p:cNvSpPr>
          <p:nvPr>
            <p:ph idx="1"/>
          </p:nvPr>
        </p:nvSpPr>
        <p:spPr>
          <a:xfrm>
            <a:off x="228600" y="838200"/>
            <a:ext cx="8915400" cy="5194300"/>
          </a:xfrm>
        </p:spPr>
        <p:txBody>
          <a:bodyPr/>
          <a:lstStyle/>
          <a:p>
            <a:r>
              <a:rPr lang="en-US" altLang="en-US" sz="2200" dirty="0">
                <a:ea typeface="ＭＳ Ｐゴシック" panose="020B0600070205080204" pitchFamily="34" charset="-128"/>
              </a:rPr>
              <a:t>Traditional </a:t>
            </a:r>
            <a:r>
              <a:rPr lang="en-US" altLang="en-US" sz="2200" dirty="0">
                <a:solidFill>
                  <a:srgbClr val="0432FF"/>
                </a:solidFill>
                <a:ea typeface="ＭＳ Ｐゴシック" panose="020B0600070205080204" pitchFamily="34" charset="-128"/>
              </a:rPr>
              <a:t>SIMD </a:t>
            </a:r>
            <a:r>
              <a:rPr lang="en-US" altLang="en-US" sz="2200" dirty="0">
                <a:ea typeface="ＭＳ Ｐゴシック" panose="020B0600070205080204" pitchFamily="34" charset="-128"/>
              </a:rPr>
              <a:t>contains a single thread </a:t>
            </a:r>
          </a:p>
          <a:p>
            <a:pPr lvl="1"/>
            <a:r>
              <a:rPr lang="en-US" altLang="en-US" sz="1900" dirty="0">
                <a:solidFill>
                  <a:srgbClr val="00B050"/>
                </a:solidFill>
                <a:ea typeface="ＭＳ Ｐゴシック" panose="020B0600070205080204" pitchFamily="34" charset="-128"/>
              </a:rPr>
              <a:t>Sequential instruction execution</a:t>
            </a:r>
            <a:r>
              <a:rPr lang="en-US" altLang="en-US" sz="1900" dirty="0">
                <a:ea typeface="ＭＳ Ｐゴシック" panose="020B0600070205080204" pitchFamily="34" charset="-128"/>
              </a:rPr>
              <a:t>; lock-step operations in a SIMD instruction</a:t>
            </a:r>
          </a:p>
          <a:p>
            <a:pPr lvl="1"/>
            <a:r>
              <a:rPr lang="en-US" altLang="en-US" sz="1900" dirty="0">
                <a:solidFill>
                  <a:srgbClr val="00B050"/>
                </a:solidFill>
                <a:ea typeface="ＭＳ Ｐゴシック" panose="020B0600070205080204" pitchFamily="34" charset="-128"/>
              </a:rPr>
              <a:t>Programming model is SIMD </a:t>
            </a:r>
            <a:r>
              <a:rPr lang="en-US" altLang="en-US" sz="1900" dirty="0">
                <a:ea typeface="ＭＳ Ｐゴシック" panose="020B0600070205080204" pitchFamily="34" charset="-128"/>
              </a:rPr>
              <a:t>(no extra threads) </a:t>
            </a:r>
            <a:r>
              <a:rPr lang="en-US" altLang="en-US" sz="1900" dirty="0">
                <a:ea typeface="ＭＳ Ｐゴシック" panose="020B0600070205080204" pitchFamily="34" charset="-128"/>
                <a:sym typeface="Wingdings" pitchFamily="2" charset="2"/>
              </a:rPr>
              <a:t> SW needs to know vector length</a:t>
            </a:r>
            <a:endParaRPr lang="en-US" altLang="en-US" sz="1900" dirty="0">
              <a:ea typeface="ＭＳ Ｐゴシック" panose="020B0600070205080204" pitchFamily="34" charset="-128"/>
            </a:endParaRPr>
          </a:p>
          <a:p>
            <a:pPr lvl="1"/>
            <a:r>
              <a:rPr lang="en-US" altLang="en-US" sz="1900" dirty="0">
                <a:ea typeface="ＭＳ Ｐゴシック" panose="020B0600070205080204" pitchFamily="34" charset="-128"/>
              </a:rPr>
              <a:t>ISA contains </a:t>
            </a:r>
            <a:r>
              <a:rPr lang="en-US" altLang="en-US" sz="1900" dirty="0">
                <a:solidFill>
                  <a:srgbClr val="00B050"/>
                </a:solidFill>
                <a:ea typeface="ＭＳ Ｐゴシック" panose="020B0600070205080204" pitchFamily="34" charset="-128"/>
              </a:rPr>
              <a:t>vector/SIMD instructions</a:t>
            </a:r>
          </a:p>
          <a:p>
            <a:pPr lvl="1"/>
            <a:endParaRPr lang="en-US" altLang="en-US" dirty="0">
              <a:ea typeface="ＭＳ Ｐゴシック" panose="020B0600070205080204" pitchFamily="34" charset="-128"/>
            </a:endParaRPr>
          </a:p>
          <a:p>
            <a:r>
              <a:rPr lang="en-US" altLang="en-US" sz="2200" dirty="0">
                <a:solidFill>
                  <a:srgbClr val="0432FF"/>
                </a:solidFill>
                <a:ea typeface="ＭＳ Ｐゴシック" panose="020B0600070205080204" pitchFamily="34" charset="-128"/>
              </a:rPr>
              <a:t>Warp-based SIMD </a:t>
            </a:r>
            <a:r>
              <a:rPr lang="en-US" altLang="en-US" sz="2200" dirty="0">
                <a:ea typeface="ＭＳ Ｐゴシック" panose="020B0600070205080204" pitchFamily="34" charset="-128"/>
              </a:rPr>
              <a:t>consists of multiple scalar threads executing in a SIMD manner (i.e., same instruction executed by all threads)</a:t>
            </a:r>
          </a:p>
          <a:p>
            <a:pPr lvl="1"/>
            <a:r>
              <a:rPr lang="en-US" altLang="en-US" sz="2000" dirty="0">
                <a:ea typeface="ＭＳ Ｐゴシック" panose="020B0600070205080204" pitchFamily="34" charset="-128"/>
              </a:rPr>
              <a:t>Does not have to be lock step</a:t>
            </a:r>
          </a:p>
          <a:p>
            <a:pPr lvl="1"/>
            <a:r>
              <a:rPr lang="en-US" altLang="en-US" sz="2000" dirty="0">
                <a:solidFill>
                  <a:srgbClr val="00B050"/>
                </a:solidFill>
                <a:ea typeface="ＭＳ Ｐゴシック" panose="020B0600070205080204" pitchFamily="34" charset="-128"/>
              </a:rPr>
              <a:t>Each thread can be treated individually </a:t>
            </a:r>
            <a:r>
              <a:rPr lang="en-US" altLang="en-US" sz="2000" dirty="0">
                <a:ea typeface="ＭＳ Ｐゴシック" panose="020B0600070205080204" pitchFamily="34" charset="-128"/>
              </a:rPr>
              <a:t>(i.e., placed in a different warp) </a:t>
            </a:r>
            <a:r>
              <a:rPr lang="en-US" altLang="en-US" sz="2000" dirty="0">
                <a:ea typeface="ＭＳ Ｐゴシック" panose="020B0600070205080204" pitchFamily="34" charset="-128"/>
                <a:sym typeface="Wingdings" pitchFamily="2" charset="2"/>
              </a:rPr>
              <a:t> </a:t>
            </a:r>
            <a:r>
              <a:rPr lang="en-US" altLang="en-US" sz="2000" dirty="0">
                <a:solidFill>
                  <a:srgbClr val="FF0000"/>
                </a:solidFill>
                <a:ea typeface="ＭＳ Ｐゴシック" panose="020B0600070205080204" pitchFamily="34" charset="-128"/>
                <a:sym typeface="Wingdings" pitchFamily="2" charset="2"/>
              </a:rPr>
              <a:t>programming model not SIMD</a:t>
            </a:r>
            <a:endParaRPr lang="en-US" altLang="en-US" sz="2000" dirty="0">
              <a:solidFill>
                <a:srgbClr val="FF0000"/>
              </a:solidFill>
              <a:ea typeface="ＭＳ Ｐゴシック" panose="020B0600070205080204" pitchFamily="34" charset="-128"/>
            </a:endParaRPr>
          </a:p>
          <a:p>
            <a:pPr lvl="2"/>
            <a:r>
              <a:rPr lang="en-US" altLang="en-US" dirty="0">
                <a:ea typeface="ＭＳ Ｐゴシック" panose="020B0600070205080204" pitchFamily="34" charset="-128"/>
              </a:rPr>
              <a:t>SW does </a:t>
            </a:r>
            <a:r>
              <a:rPr lang="en-US" altLang="en-US" dirty="0">
                <a:solidFill>
                  <a:srgbClr val="0432FF"/>
                </a:solidFill>
                <a:ea typeface="ＭＳ Ｐゴシック" panose="020B0600070205080204" pitchFamily="34" charset="-128"/>
              </a:rPr>
              <a:t>not need to know vector length</a:t>
            </a:r>
          </a:p>
          <a:p>
            <a:pPr lvl="2"/>
            <a:r>
              <a:rPr lang="en-US" altLang="en-US" dirty="0">
                <a:ea typeface="ＭＳ Ｐゴシック" panose="020B0600070205080204" pitchFamily="34" charset="-128"/>
              </a:rPr>
              <a:t>Enables multithreading and flexible dynamic grouping of threads</a:t>
            </a:r>
          </a:p>
          <a:p>
            <a:pPr lvl="1"/>
            <a:r>
              <a:rPr lang="en-US" altLang="en-US" sz="2000" dirty="0">
                <a:solidFill>
                  <a:srgbClr val="00B050"/>
                </a:solidFill>
                <a:ea typeface="ＭＳ Ｐゴシック" panose="020B0600070205080204" pitchFamily="34" charset="-128"/>
              </a:rPr>
              <a:t>ISA is scalar </a:t>
            </a:r>
            <a:r>
              <a:rPr lang="en-US" altLang="en-US" sz="2000" dirty="0">
                <a:ea typeface="ＭＳ Ｐゴシック" panose="020B0600070205080204" pitchFamily="34" charset="-128"/>
                <a:sym typeface="Wingdings" pitchFamily="2" charset="2"/>
              </a:rPr>
              <a:t> SIMD operations can be formed dynamically</a:t>
            </a:r>
          </a:p>
          <a:p>
            <a:pPr lvl="1"/>
            <a:r>
              <a:rPr lang="en-US" altLang="en-US" sz="2000" dirty="0">
                <a:ea typeface="ＭＳ Ｐゴシック" panose="020B0600070205080204" pitchFamily="34" charset="-128"/>
              </a:rPr>
              <a:t>Essentially, it is </a:t>
            </a:r>
            <a:r>
              <a:rPr lang="en-US" altLang="en-US" sz="2000" dirty="0">
                <a:solidFill>
                  <a:srgbClr val="0432FF"/>
                </a:solidFill>
                <a:ea typeface="ＭＳ Ｐゴシック" panose="020B0600070205080204" pitchFamily="34" charset="-128"/>
              </a:rPr>
              <a:t>SPMD programming model implemented on SIMD hardware</a:t>
            </a:r>
          </a:p>
        </p:txBody>
      </p:sp>
      <p:sp>
        <p:nvSpPr>
          <p:cNvPr id="71683" name="Slide Number Placeholder 3">
            <a:extLst>
              <a:ext uri="{FF2B5EF4-FFF2-40B4-BE49-F238E27FC236}">
                <a16:creationId xmlns:a16="http://schemas.microsoft.com/office/drawing/2014/main" id="{F1A69D0F-14E0-BE4F-BC52-801634AEB16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984C7-637A-E14E-8B73-45A4C050C84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521643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4">
            <a:extLst>
              <a:ext uri="{FF2B5EF4-FFF2-40B4-BE49-F238E27FC236}">
                <a16:creationId xmlns:a16="http://schemas.microsoft.com/office/drawing/2014/main" id="{30EB8276-D331-064F-9145-06BD2518A001}"/>
              </a:ext>
            </a:extLst>
          </p:cNvPr>
          <p:cNvSpPr>
            <a:spLocks noGrp="1" noChangeArrowheads="1"/>
          </p:cNvSpPr>
          <p:nvPr>
            <p:ph type="ctrTitle"/>
          </p:nvPr>
        </p:nvSpPr>
        <p:spPr>
          <a:xfrm>
            <a:off x="366713" y="1447800"/>
            <a:ext cx="8428037" cy="1720850"/>
          </a:xfrm>
        </p:spPr>
        <p:txBody>
          <a:bodyPr/>
          <a:lstStyle/>
          <a:p>
            <a:pPr algn="ctr" eaLnBrk="1" hangingPunct="1"/>
            <a:r>
              <a:rPr lang="en-US" altLang="en-US" sz="4400">
                <a:ea typeface="ＭＳ Ｐゴシック" panose="020B0600070205080204" pitchFamily="34" charset="-128"/>
              </a:rPr>
              <a:t>SIMD Processing:</a:t>
            </a:r>
            <a:br>
              <a:rPr lang="en-US" altLang="en-US" sz="4400">
                <a:ea typeface="ＭＳ Ｐゴシック" panose="020B0600070205080204" pitchFamily="34" charset="-128"/>
              </a:rPr>
            </a:br>
            <a:r>
              <a:rPr lang="en-US" altLang="en-US" sz="4400">
                <a:solidFill>
                  <a:srgbClr val="0000FF"/>
                </a:solidFill>
                <a:ea typeface="ＭＳ Ｐゴシック" panose="020B0600070205080204" pitchFamily="34" charset="-128"/>
              </a:rPr>
              <a:t>Exploiting Regular (Data) Parallelism</a:t>
            </a:r>
            <a:br>
              <a:rPr lang="en-US" altLang="en-US" sz="4400">
                <a:ea typeface="ＭＳ Ｐゴシック" panose="020B0600070205080204" pitchFamily="34" charset="-128"/>
              </a:rPr>
            </a:br>
            <a:endParaRPr lang="en-US" altLang="en-US" sz="4400">
              <a:ea typeface="ＭＳ Ｐゴシック" panose="020B0600070205080204" pitchFamily="34" charset="-128"/>
            </a:endParaRPr>
          </a:p>
        </p:txBody>
      </p:sp>
      <p:sp>
        <p:nvSpPr>
          <p:cNvPr id="36866" name="Rectangle 5">
            <a:extLst>
              <a:ext uri="{FF2B5EF4-FFF2-40B4-BE49-F238E27FC236}">
                <a16:creationId xmlns:a16="http://schemas.microsoft.com/office/drawing/2014/main" id="{8F96C9D8-94DA-D648-A8C6-EEDA848ED8F8}"/>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itle 1">
            <a:extLst>
              <a:ext uri="{FF2B5EF4-FFF2-40B4-BE49-F238E27FC236}">
                <a16:creationId xmlns:a16="http://schemas.microsoft.com/office/drawing/2014/main" id="{496F139F-4B1F-7440-BF44-9F5527C583B9}"/>
              </a:ext>
            </a:extLst>
          </p:cNvPr>
          <p:cNvSpPr>
            <a:spLocks noGrp="1"/>
          </p:cNvSpPr>
          <p:nvPr>
            <p:ph type="title"/>
          </p:nvPr>
        </p:nvSpPr>
        <p:spPr/>
        <p:txBody>
          <a:bodyPr/>
          <a:lstStyle/>
          <a:p>
            <a:r>
              <a:rPr lang="en-US" altLang="en-US">
                <a:ea typeface="ＭＳ Ｐゴシック" panose="020B0600070205080204" pitchFamily="34" charset="-128"/>
              </a:rPr>
              <a:t>SPMD</a:t>
            </a:r>
          </a:p>
        </p:txBody>
      </p:sp>
      <p:sp>
        <p:nvSpPr>
          <p:cNvPr id="3" name="Content Placeholder 2">
            <a:extLst>
              <a:ext uri="{FF2B5EF4-FFF2-40B4-BE49-F238E27FC236}">
                <a16:creationId xmlns:a16="http://schemas.microsoft.com/office/drawing/2014/main" id="{B49E60D0-4593-E84E-9150-58D7388CB143}"/>
              </a:ext>
            </a:extLst>
          </p:cNvPr>
          <p:cNvSpPr>
            <a:spLocks noGrp="1"/>
          </p:cNvSpPr>
          <p:nvPr>
            <p:ph idx="1"/>
          </p:nvPr>
        </p:nvSpPr>
        <p:spPr>
          <a:xfrm>
            <a:off x="228600" y="890588"/>
            <a:ext cx="8915400" cy="5194300"/>
          </a:xfrm>
        </p:spPr>
        <p:txBody>
          <a:bodyPr/>
          <a:lstStyle/>
          <a:p>
            <a:r>
              <a:rPr lang="en-US" altLang="en-US" dirty="0">
                <a:ea typeface="ＭＳ Ｐゴシック" panose="020B0600070205080204" pitchFamily="34" charset="-128"/>
              </a:rPr>
              <a:t>Single procedure/program, multiple data </a:t>
            </a:r>
          </a:p>
          <a:p>
            <a:pPr lvl="1"/>
            <a:r>
              <a:rPr lang="en-US" altLang="en-US" dirty="0">
                <a:solidFill>
                  <a:srgbClr val="FF0000"/>
                </a:solidFill>
                <a:ea typeface="ＭＳ Ｐゴシック" panose="020B0600070205080204" pitchFamily="34" charset="-128"/>
              </a:rPr>
              <a:t>This is a programming model rather than computer organization</a:t>
            </a:r>
          </a:p>
          <a:p>
            <a:endParaRPr lang="en-US" altLang="en-US" dirty="0">
              <a:ea typeface="ＭＳ Ｐゴシック" panose="020B0600070205080204" pitchFamily="34" charset="-128"/>
            </a:endParaRPr>
          </a:p>
          <a:p>
            <a:r>
              <a:rPr lang="en-US" altLang="en-US" sz="2200" dirty="0">
                <a:ea typeface="ＭＳ Ｐゴシック" panose="020B0600070205080204" pitchFamily="34" charset="-128"/>
              </a:rPr>
              <a:t>Each processing element executes the same procedure, except on different data elements</a:t>
            </a:r>
          </a:p>
          <a:p>
            <a:pPr lvl="1"/>
            <a:r>
              <a:rPr lang="en-US" altLang="en-US" sz="2000" dirty="0">
                <a:ea typeface="ＭＳ Ｐゴシック" panose="020B0600070205080204" pitchFamily="34" charset="-128"/>
              </a:rPr>
              <a:t>Procedures </a:t>
            </a:r>
            <a:r>
              <a:rPr lang="en-US" altLang="en-US" sz="2000" dirty="0">
                <a:solidFill>
                  <a:srgbClr val="00B050"/>
                </a:solidFill>
                <a:ea typeface="ＭＳ Ｐゴシック" panose="020B0600070205080204" pitchFamily="34" charset="-128"/>
              </a:rPr>
              <a:t>can synchronize at certain points in program</a:t>
            </a:r>
            <a:r>
              <a:rPr lang="en-US" altLang="en-US" sz="2000" dirty="0">
                <a:ea typeface="ＭＳ Ｐゴシック" panose="020B0600070205080204" pitchFamily="34" charset="-128"/>
              </a:rPr>
              <a:t>, e.g. barriers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Essentially, </a:t>
            </a:r>
            <a:r>
              <a:rPr lang="en-US" altLang="en-US" dirty="0">
                <a:solidFill>
                  <a:srgbClr val="0000FF"/>
                </a:solidFill>
                <a:ea typeface="ＭＳ Ｐゴシック" panose="020B0600070205080204" pitchFamily="34" charset="-128"/>
              </a:rPr>
              <a:t>multiple instruction streams execute the same program</a:t>
            </a:r>
          </a:p>
          <a:p>
            <a:pPr lvl="1"/>
            <a:r>
              <a:rPr lang="en-US" altLang="en-US" sz="2000" dirty="0">
                <a:ea typeface="ＭＳ Ｐゴシック" panose="020B0600070205080204" pitchFamily="34" charset="-128"/>
              </a:rPr>
              <a:t>Each program/procedure 1) </a:t>
            </a:r>
            <a:r>
              <a:rPr lang="en-US" altLang="en-US" sz="2000" dirty="0">
                <a:solidFill>
                  <a:srgbClr val="00B050"/>
                </a:solidFill>
                <a:ea typeface="ＭＳ Ｐゴシック" panose="020B0600070205080204" pitchFamily="34" charset="-128"/>
              </a:rPr>
              <a:t>works on different data</a:t>
            </a:r>
            <a:r>
              <a:rPr lang="en-US" altLang="en-US" sz="2000" dirty="0">
                <a:ea typeface="ＭＳ Ｐゴシック" panose="020B0600070205080204" pitchFamily="34" charset="-128"/>
              </a:rPr>
              <a:t>, 2) </a:t>
            </a:r>
            <a:r>
              <a:rPr lang="en-US" altLang="en-US" sz="2000" dirty="0">
                <a:solidFill>
                  <a:srgbClr val="00B050"/>
                </a:solidFill>
                <a:ea typeface="ＭＳ Ｐゴシック" panose="020B0600070205080204" pitchFamily="34" charset="-128"/>
              </a:rPr>
              <a:t>can execute a different control-flow path</a:t>
            </a:r>
            <a:r>
              <a:rPr lang="en-US" altLang="en-US" sz="2000" dirty="0">
                <a:ea typeface="ＭＳ Ｐゴシック" panose="020B0600070205080204" pitchFamily="34" charset="-128"/>
              </a:rPr>
              <a:t>, at run-time</a:t>
            </a:r>
          </a:p>
          <a:p>
            <a:pPr lvl="1"/>
            <a:r>
              <a:rPr lang="en-US" altLang="en-US" sz="2000" dirty="0">
                <a:ea typeface="ＭＳ Ｐゴシック" panose="020B0600070205080204" pitchFamily="34" charset="-128"/>
              </a:rPr>
              <a:t>Many scientific applications are programmed this way and run on MIMD hardware (multiprocessors)</a:t>
            </a:r>
          </a:p>
          <a:p>
            <a:pPr lvl="1"/>
            <a:r>
              <a:rPr lang="en-US" altLang="en-US" sz="2000" dirty="0">
                <a:ea typeface="ＭＳ Ｐゴシック" panose="020B0600070205080204" pitchFamily="34" charset="-128"/>
              </a:rPr>
              <a:t>Modern GPUs programmed in a similar way on a SIMD hardware</a:t>
            </a:r>
          </a:p>
          <a:p>
            <a:pPr lvl="1"/>
            <a:endParaRPr lang="en-US" altLang="en-US" sz="2000" dirty="0">
              <a:ea typeface="ＭＳ Ｐゴシック" panose="020B0600070205080204" pitchFamily="34" charset="-128"/>
            </a:endParaRPr>
          </a:p>
        </p:txBody>
      </p:sp>
      <p:sp>
        <p:nvSpPr>
          <p:cNvPr id="72707" name="Slide Number Placeholder 3">
            <a:extLst>
              <a:ext uri="{FF2B5EF4-FFF2-40B4-BE49-F238E27FC236}">
                <a16:creationId xmlns:a16="http://schemas.microsoft.com/office/drawing/2014/main" id="{0E7497B5-BA99-404C-881D-DB93748FED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D78FAF-7832-A14D-AAFE-1F85877C7D6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109710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a:extLst>
              <a:ext uri="{FF2B5EF4-FFF2-40B4-BE49-F238E27FC236}">
                <a16:creationId xmlns:a16="http://schemas.microsoft.com/office/drawing/2014/main" id="{260A4906-15D6-9842-8493-08E81182E954}"/>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73730" name="Content Placeholder 2">
            <a:extLst>
              <a:ext uri="{FF2B5EF4-FFF2-40B4-BE49-F238E27FC236}">
                <a16:creationId xmlns:a16="http://schemas.microsoft.com/office/drawing/2014/main" id="{4BED5FCD-6B58-124A-A46B-CA071A0E0C59}"/>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73731" name="Slide Number Placeholder 3">
            <a:extLst>
              <a:ext uri="{FF2B5EF4-FFF2-40B4-BE49-F238E27FC236}">
                <a16:creationId xmlns:a16="http://schemas.microsoft.com/office/drawing/2014/main" id="{482C74E1-8488-FF4C-8722-CD2DC80A827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36760A-0F51-9B49-A5E0-2F6EEA64335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03BAFC8F-404F-B54A-821B-3B87EC3EE73B}"/>
              </a:ext>
            </a:extLst>
          </p:cNvPr>
          <p:cNvSpPr>
            <a:spLocks noChangeArrowheads="1"/>
          </p:cNvSpPr>
          <p:nvPr/>
        </p:nvSpPr>
        <p:spPr bwMode="auto">
          <a:xfrm>
            <a:off x="152400" y="5410200"/>
            <a:ext cx="8839200" cy="10668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6604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3F3BEF55-502B-E543-9F01-780C791BF653}"/>
              </a:ext>
            </a:extLst>
          </p:cNvPr>
          <p:cNvSpPr>
            <a:spLocks noGrp="1"/>
          </p:cNvSpPr>
          <p:nvPr>
            <p:ph type="title"/>
          </p:nvPr>
        </p:nvSpPr>
        <p:spPr/>
        <p:txBody>
          <a:bodyPr/>
          <a:lstStyle/>
          <a:p>
            <a:r>
              <a:rPr lang="en-US" altLang="en-US" sz="3000">
                <a:ea typeface="ＭＳ Ｐゴシック" panose="020B0600070205080204" pitchFamily="34" charset="-128"/>
              </a:rPr>
              <a:t>Threads Can Take Different Paths in Warp-based SIMD</a:t>
            </a:r>
          </a:p>
        </p:txBody>
      </p:sp>
      <p:sp>
        <p:nvSpPr>
          <p:cNvPr id="74754" name="Content Placeholder 2">
            <a:extLst>
              <a:ext uri="{FF2B5EF4-FFF2-40B4-BE49-F238E27FC236}">
                <a16:creationId xmlns:a16="http://schemas.microsoft.com/office/drawing/2014/main" id="{A839ED51-1224-694E-8165-46E0370E3B58}"/>
              </a:ext>
            </a:extLst>
          </p:cNvPr>
          <p:cNvSpPr>
            <a:spLocks noGrp="1"/>
          </p:cNvSpPr>
          <p:nvPr>
            <p:ph idx="1"/>
          </p:nvPr>
        </p:nvSpPr>
        <p:spPr>
          <a:xfrm>
            <a:off x="228600" y="996950"/>
            <a:ext cx="8610600" cy="5194300"/>
          </a:xfrm>
        </p:spPr>
        <p:txBody>
          <a:bodyPr/>
          <a:lstStyle/>
          <a:p>
            <a:r>
              <a:rPr lang="en-CA" altLang="en-US" dirty="0">
                <a:latin typeface="Arial  " charset="0"/>
                <a:ea typeface="ＭＳ Ｐゴシック" panose="020B0600070205080204" pitchFamily="34" charset="-128"/>
              </a:rPr>
              <a:t>Each thread can have </a:t>
            </a:r>
            <a:r>
              <a:rPr lang="en-CA" altLang="en-US" dirty="0">
                <a:solidFill>
                  <a:srgbClr val="0432FF"/>
                </a:solidFill>
                <a:latin typeface="Arial  " charset="0"/>
                <a:ea typeface="ＭＳ Ｐゴシック" panose="020B0600070205080204" pitchFamily="34" charset="-128"/>
              </a:rPr>
              <a:t>conditional control flow instructions</a:t>
            </a:r>
          </a:p>
          <a:p>
            <a:r>
              <a:rPr lang="en-CA" altLang="en-US" dirty="0">
                <a:latin typeface="Arial  " charset="0"/>
                <a:ea typeface="ＭＳ Ｐゴシック" panose="020B0600070205080204" pitchFamily="34" charset="-128"/>
              </a:rPr>
              <a:t>Threads can execute different control flow paths</a:t>
            </a:r>
            <a:endParaRPr lang="en-US" altLang="en-US" dirty="0">
              <a:ea typeface="ＭＳ Ｐゴシック" panose="020B0600070205080204" pitchFamily="34" charset="-128"/>
            </a:endParaRPr>
          </a:p>
        </p:txBody>
      </p:sp>
      <p:sp>
        <p:nvSpPr>
          <p:cNvPr id="74755" name="Slide Number Placeholder 3">
            <a:extLst>
              <a:ext uri="{FF2B5EF4-FFF2-40B4-BE49-F238E27FC236}">
                <a16:creationId xmlns:a16="http://schemas.microsoft.com/office/drawing/2014/main" id="{72F8444A-20B4-8A42-868D-CA95820175C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594703-842D-BE41-9AF0-496458107D7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82">
            <a:extLst>
              <a:ext uri="{FF2B5EF4-FFF2-40B4-BE49-F238E27FC236}">
                <a16:creationId xmlns:a16="http://schemas.microsoft.com/office/drawing/2014/main" id="{4A5C4837-71FF-2E4E-9013-32E87F3F4D6B}"/>
              </a:ext>
            </a:extLst>
          </p:cNvPr>
          <p:cNvGrpSpPr>
            <a:grpSpLocks/>
          </p:cNvGrpSpPr>
          <p:nvPr/>
        </p:nvGrpSpPr>
        <p:grpSpPr bwMode="auto">
          <a:xfrm>
            <a:off x="3957638" y="3409950"/>
            <a:ext cx="4648200" cy="1143000"/>
            <a:chOff x="2541" y="1241"/>
            <a:chExt cx="2928" cy="720"/>
          </a:xfrm>
        </p:grpSpPr>
        <p:sp>
          <p:nvSpPr>
            <p:cNvPr id="74785" name="Rectangle 74">
              <a:extLst>
                <a:ext uri="{FF2B5EF4-FFF2-40B4-BE49-F238E27FC236}">
                  <a16:creationId xmlns:a16="http://schemas.microsoft.com/office/drawing/2014/main" id="{8236E1DA-53F3-A444-A813-1BBC3830D609}"/>
                </a:ext>
              </a:extLst>
            </p:cNvPr>
            <p:cNvSpPr>
              <a:spLocks noChangeArrowheads="1"/>
            </p:cNvSpPr>
            <p:nvPr/>
          </p:nvSpPr>
          <p:spPr bwMode="auto">
            <a:xfrm>
              <a:off x="2541" y="1241"/>
              <a:ext cx="2928" cy="720"/>
            </a:xfrm>
            <a:prstGeom prst="rect">
              <a:avLst/>
            </a:prstGeom>
            <a:solidFill>
              <a:srgbClr val="FFBFDF"/>
            </a:solidFill>
            <a:ln w="19050">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86" name="Rectangle 75">
              <a:extLst>
                <a:ext uri="{FF2B5EF4-FFF2-40B4-BE49-F238E27FC236}">
                  <a16:creationId xmlns:a16="http://schemas.microsoft.com/office/drawing/2014/main" id="{0052BC61-4A95-E54C-94F7-DD90700CE71C}"/>
                </a:ext>
              </a:extLst>
            </p:cNvPr>
            <p:cNvSpPr>
              <a:spLocks noChangeArrowheads="1"/>
            </p:cNvSpPr>
            <p:nvPr/>
          </p:nvSpPr>
          <p:spPr bwMode="auto">
            <a:xfrm>
              <a:off x="2605" y="1280"/>
              <a:ext cx="7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74787" name="Rectangle 76">
              <a:extLst>
                <a:ext uri="{FF2B5EF4-FFF2-40B4-BE49-F238E27FC236}">
                  <a16:creationId xmlns:a16="http://schemas.microsoft.com/office/drawing/2014/main" id="{EC2FC70C-F923-0B41-9A5E-2D48D04E63BF}"/>
                </a:ext>
              </a:extLst>
            </p:cNvPr>
            <p:cNvSpPr>
              <a:spLocks noChangeArrowheads="1"/>
            </p:cNvSpPr>
            <p:nvPr/>
          </p:nvSpPr>
          <p:spPr bwMode="auto">
            <a:xfrm>
              <a:off x="4438" y="1241"/>
              <a:ext cx="1031" cy="203"/>
            </a:xfrm>
            <a:prstGeom prst="rect">
              <a:avLst/>
            </a:prstGeom>
            <a:solidFill>
              <a:srgbClr val="FFEAF4"/>
            </a:solidFill>
            <a:ln w="1905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Common PC</a:t>
              </a:r>
            </a:p>
          </p:txBody>
        </p:sp>
      </p:grpSp>
      <p:sp>
        <p:nvSpPr>
          <p:cNvPr id="9" name="Rectangle 51">
            <a:extLst>
              <a:ext uri="{FF2B5EF4-FFF2-40B4-BE49-F238E27FC236}">
                <a16:creationId xmlns:a16="http://schemas.microsoft.com/office/drawing/2014/main" id="{727E6ED2-739B-2C4C-8F3D-319CDAC8C57C}"/>
              </a:ext>
            </a:extLst>
          </p:cNvPr>
          <p:cNvSpPr>
            <a:spLocks noChangeArrowheads="1"/>
          </p:cNvSpPr>
          <p:nvPr/>
        </p:nvSpPr>
        <p:spPr bwMode="auto">
          <a:xfrm>
            <a:off x="537845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10" name="Rectangle 52">
            <a:extLst>
              <a:ext uri="{FF2B5EF4-FFF2-40B4-BE49-F238E27FC236}">
                <a16:creationId xmlns:a16="http://schemas.microsoft.com/office/drawing/2014/main" id="{87A7D427-C3D7-D540-ADB6-4697BD2E87F4}"/>
              </a:ext>
            </a:extLst>
          </p:cNvPr>
          <p:cNvSpPr>
            <a:spLocks noChangeArrowheads="1"/>
          </p:cNvSpPr>
          <p:nvPr/>
        </p:nvSpPr>
        <p:spPr bwMode="auto">
          <a:xfrm>
            <a:off x="62230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 name="Rectangle 53">
            <a:extLst>
              <a:ext uri="{FF2B5EF4-FFF2-40B4-BE49-F238E27FC236}">
                <a16:creationId xmlns:a16="http://schemas.microsoft.com/office/drawing/2014/main" id="{93161DB7-BB89-9B45-8AC1-841CA6491E08}"/>
              </a:ext>
            </a:extLst>
          </p:cNvPr>
          <p:cNvSpPr>
            <a:spLocks noChangeArrowheads="1"/>
          </p:cNvSpPr>
          <p:nvPr/>
        </p:nvSpPr>
        <p:spPr bwMode="auto">
          <a:xfrm>
            <a:off x="7069138"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p>
        </p:txBody>
      </p:sp>
      <p:sp>
        <p:nvSpPr>
          <p:cNvPr id="12" name="Rectangle 55">
            <a:extLst>
              <a:ext uri="{FF2B5EF4-FFF2-40B4-BE49-F238E27FC236}">
                <a16:creationId xmlns:a16="http://schemas.microsoft.com/office/drawing/2014/main" id="{5E9AE57F-165C-994A-A781-F987CFBA8C46}"/>
              </a:ext>
            </a:extLst>
          </p:cNvPr>
          <p:cNvSpPr>
            <a:spLocks noChangeArrowheads="1"/>
          </p:cNvSpPr>
          <p:nvPr/>
        </p:nvSpPr>
        <p:spPr bwMode="auto">
          <a:xfrm>
            <a:off x="45339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grpSp>
        <p:nvGrpSpPr>
          <p:cNvPr id="74761" name="Group 85">
            <a:extLst>
              <a:ext uri="{FF2B5EF4-FFF2-40B4-BE49-F238E27FC236}">
                <a16:creationId xmlns:a16="http://schemas.microsoft.com/office/drawing/2014/main" id="{914A5AA1-2167-FE44-A7DE-1A767E43CA68}"/>
              </a:ext>
            </a:extLst>
          </p:cNvPr>
          <p:cNvGrpSpPr>
            <a:grpSpLocks/>
          </p:cNvGrpSpPr>
          <p:nvPr/>
        </p:nvGrpSpPr>
        <p:grpSpPr bwMode="auto">
          <a:xfrm>
            <a:off x="1076325" y="2897188"/>
            <a:ext cx="2509838" cy="2689225"/>
            <a:chOff x="678" y="1595"/>
            <a:chExt cx="1581" cy="1694"/>
          </a:xfrm>
        </p:grpSpPr>
        <p:sp>
          <p:nvSpPr>
            <p:cNvPr id="74769" name="Rectangle 6">
              <a:extLst>
                <a:ext uri="{FF2B5EF4-FFF2-40B4-BE49-F238E27FC236}">
                  <a16:creationId xmlns:a16="http://schemas.microsoft.com/office/drawing/2014/main" id="{837DF8B7-D6D8-CD4B-809A-4F1905C5DDEA}"/>
                </a:ext>
              </a:extLst>
            </p:cNvPr>
            <p:cNvSpPr>
              <a:spLocks noChangeArrowheads="1"/>
            </p:cNvSpPr>
            <p:nvPr/>
          </p:nvSpPr>
          <p:spPr bwMode="auto">
            <a:xfrm>
              <a:off x="945" y="2039"/>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74770" name="Rectangle 9">
              <a:extLst>
                <a:ext uri="{FF2B5EF4-FFF2-40B4-BE49-F238E27FC236}">
                  <a16:creationId xmlns:a16="http://schemas.microsoft.com/office/drawing/2014/main" id="{3E16413C-DD03-004C-B199-CF661F508579}"/>
                </a:ext>
              </a:extLst>
            </p:cNvPr>
            <p:cNvSpPr>
              <a:spLocks noChangeArrowheads="1"/>
            </p:cNvSpPr>
            <p:nvPr/>
          </p:nvSpPr>
          <p:spPr bwMode="auto">
            <a:xfrm>
              <a:off x="678" y="2378"/>
              <a:ext cx="468"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74771" name="Rectangle 12">
              <a:extLst>
                <a:ext uri="{FF2B5EF4-FFF2-40B4-BE49-F238E27FC236}">
                  <a16:creationId xmlns:a16="http://schemas.microsoft.com/office/drawing/2014/main" id="{9E3F5993-FB94-7C4C-9FE7-D604A257CFE4}"/>
                </a:ext>
              </a:extLst>
            </p:cNvPr>
            <p:cNvSpPr>
              <a:spLocks noChangeArrowheads="1"/>
            </p:cNvSpPr>
            <p:nvPr/>
          </p:nvSpPr>
          <p:spPr bwMode="auto">
            <a:xfrm>
              <a:off x="1235" y="2378"/>
              <a:ext cx="465"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74772" name="Rectangle 15">
              <a:extLst>
                <a:ext uri="{FF2B5EF4-FFF2-40B4-BE49-F238E27FC236}">
                  <a16:creationId xmlns:a16="http://schemas.microsoft.com/office/drawing/2014/main" id="{95367880-E8B2-FA4B-9B7B-D175C7949978}"/>
                </a:ext>
              </a:extLst>
            </p:cNvPr>
            <p:cNvSpPr>
              <a:spLocks noChangeArrowheads="1"/>
            </p:cNvSpPr>
            <p:nvPr/>
          </p:nvSpPr>
          <p:spPr bwMode="auto">
            <a:xfrm>
              <a:off x="945" y="2765"/>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74773" name="Rectangle 30">
              <a:extLst>
                <a:ext uri="{FF2B5EF4-FFF2-40B4-BE49-F238E27FC236}">
                  <a16:creationId xmlns:a16="http://schemas.microsoft.com/office/drawing/2014/main" id="{D51F234D-E135-8E4F-9179-EEDF2F117604}"/>
                </a:ext>
              </a:extLst>
            </p:cNvPr>
            <p:cNvSpPr>
              <a:spLocks noChangeArrowheads="1"/>
            </p:cNvSpPr>
            <p:nvPr/>
          </p:nvSpPr>
          <p:spPr bwMode="auto">
            <a:xfrm>
              <a:off x="1791" y="2378"/>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74774" name="Rectangle 33">
              <a:extLst>
                <a:ext uri="{FF2B5EF4-FFF2-40B4-BE49-F238E27FC236}">
                  <a16:creationId xmlns:a16="http://schemas.microsoft.com/office/drawing/2014/main" id="{88378157-71C8-D847-9B08-8E42C830B59D}"/>
                </a:ext>
              </a:extLst>
            </p:cNvPr>
            <p:cNvSpPr>
              <a:spLocks noChangeArrowheads="1"/>
            </p:cNvSpPr>
            <p:nvPr/>
          </p:nvSpPr>
          <p:spPr bwMode="auto">
            <a:xfrm>
              <a:off x="1235" y="1604"/>
              <a:ext cx="468" cy="175"/>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74775" name="Rectangle 40">
              <a:extLst>
                <a:ext uri="{FF2B5EF4-FFF2-40B4-BE49-F238E27FC236}">
                  <a16:creationId xmlns:a16="http://schemas.microsoft.com/office/drawing/2014/main" id="{90F2C1E3-C969-4445-9FBD-D9F714BE8EB4}"/>
                </a:ext>
              </a:extLst>
            </p:cNvPr>
            <p:cNvSpPr>
              <a:spLocks noChangeArrowheads="1"/>
            </p:cNvSpPr>
            <p:nvPr/>
          </p:nvSpPr>
          <p:spPr bwMode="auto">
            <a:xfrm>
              <a:off x="1235" y="3104"/>
              <a:ext cx="468" cy="176"/>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cxnSp>
          <p:nvCxnSpPr>
            <p:cNvPr id="74776" name="AutoShape 57">
              <a:extLst>
                <a:ext uri="{FF2B5EF4-FFF2-40B4-BE49-F238E27FC236}">
                  <a16:creationId xmlns:a16="http://schemas.microsoft.com/office/drawing/2014/main" id="{F5C053E1-AF72-C24C-BB1C-031260F70332}"/>
                </a:ext>
              </a:extLst>
            </p:cNvPr>
            <p:cNvCxnSpPr>
              <a:cxnSpLocks noChangeShapeType="1"/>
              <a:stCxn id="74769" idx="2"/>
              <a:endCxn id="74771" idx="0"/>
            </p:cNvCxnSpPr>
            <p:nvPr/>
          </p:nvCxnSpPr>
          <p:spPr bwMode="auto">
            <a:xfrm>
              <a:off x="1179" y="2225"/>
              <a:ext cx="289"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7" name="AutoShape 58">
              <a:extLst>
                <a:ext uri="{FF2B5EF4-FFF2-40B4-BE49-F238E27FC236}">
                  <a16:creationId xmlns:a16="http://schemas.microsoft.com/office/drawing/2014/main" id="{D9C066DE-AF73-A344-9684-E2505451F55B}"/>
                </a:ext>
              </a:extLst>
            </p:cNvPr>
            <p:cNvCxnSpPr>
              <a:cxnSpLocks noChangeShapeType="1"/>
              <a:stCxn id="74769" idx="2"/>
              <a:endCxn id="74770" idx="0"/>
            </p:cNvCxnSpPr>
            <p:nvPr/>
          </p:nvCxnSpPr>
          <p:spPr bwMode="auto">
            <a:xfrm flipH="1">
              <a:off x="912" y="2225"/>
              <a:ext cx="267"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8" name="AutoShape 59">
              <a:extLst>
                <a:ext uri="{FF2B5EF4-FFF2-40B4-BE49-F238E27FC236}">
                  <a16:creationId xmlns:a16="http://schemas.microsoft.com/office/drawing/2014/main" id="{530A04FE-6A55-D143-9ABB-B7A822A85ABF}"/>
                </a:ext>
              </a:extLst>
            </p:cNvPr>
            <p:cNvCxnSpPr>
              <a:cxnSpLocks noChangeShapeType="1"/>
              <a:stCxn id="74771" idx="2"/>
              <a:endCxn id="74772" idx="0"/>
            </p:cNvCxnSpPr>
            <p:nvPr/>
          </p:nvCxnSpPr>
          <p:spPr bwMode="auto">
            <a:xfrm flipH="1">
              <a:off x="1179" y="2558"/>
              <a:ext cx="289"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9" name="AutoShape 60">
              <a:extLst>
                <a:ext uri="{FF2B5EF4-FFF2-40B4-BE49-F238E27FC236}">
                  <a16:creationId xmlns:a16="http://schemas.microsoft.com/office/drawing/2014/main" id="{1010172B-CD74-F44B-8BB5-AC194BA16931}"/>
                </a:ext>
              </a:extLst>
            </p:cNvPr>
            <p:cNvCxnSpPr>
              <a:cxnSpLocks noChangeShapeType="1"/>
              <a:stCxn id="74770" idx="2"/>
              <a:endCxn id="74772" idx="0"/>
            </p:cNvCxnSpPr>
            <p:nvPr/>
          </p:nvCxnSpPr>
          <p:spPr bwMode="auto">
            <a:xfrm>
              <a:off x="912" y="2558"/>
              <a:ext cx="267"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0" name="AutoShape 61">
              <a:extLst>
                <a:ext uri="{FF2B5EF4-FFF2-40B4-BE49-F238E27FC236}">
                  <a16:creationId xmlns:a16="http://schemas.microsoft.com/office/drawing/2014/main" id="{5CABDBDD-7D02-674C-97DC-EF237F14C33F}"/>
                </a:ext>
              </a:extLst>
            </p:cNvPr>
            <p:cNvCxnSpPr>
              <a:cxnSpLocks noChangeShapeType="1"/>
              <a:stCxn id="74774" idx="2"/>
              <a:endCxn id="74773" idx="0"/>
            </p:cNvCxnSpPr>
            <p:nvPr/>
          </p:nvCxnSpPr>
          <p:spPr bwMode="auto">
            <a:xfrm>
              <a:off x="1469" y="1788"/>
              <a:ext cx="556" cy="58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1" name="AutoShape 62">
              <a:extLst>
                <a:ext uri="{FF2B5EF4-FFF2-40B4-BE49-F238E27FC236}">
                  <a16:creationId xmlns:a16="http://schemas.microsoft.com/office/drawing/2014/main" id="{4C13CC2D-0182-8242-9458-3F8869618AEA}"/>
                </a:ext>
              </a:extLst>
            </p:cNvPr>
            <p:cNvCxnSpPr>
              <a:cxnSpLocks noChangeShapeType="1"/>
              <a:stCxn id="74774" idx="2"/>
              <a:endCxn id="74769" idx="0"/>
            </p:cNvCxnSpPr>
            <p:nvPr/>
          </p:nvCxnSpPr>
          <p:spPr bwMode="auto">
            <a:xfrm flipH="1">
              <a:off x="1179" y="1788"/>
              <a:ext cx="290" cy="24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2" name="AutoShape 63">
              <a:extLst>
                <a:ext uri="{FF2B5EF4-FFF2-40B4-BE49-F238E27FC236}">
                  <a16:creationId xmlns:a16="http://schemas.microsoft.com/office/drawing/2014/main" id="{0576358E-0F8D-2640-9632-70D53F2FBA62}"/>
                </a:ext>
              </a:extLst>
            </p:cNvPr>
            <p:cNvCxnSpPr>
              <a:cxnSpLocks noChangeShapeType="1"/>
              <a:stCxn id="74773" idx="2"/>
              <a:endCxn id="74775" idx="0"/>
            </p:cNvCxnSpPr>
            <p:nvPr/>
          </p:nvCxnSpPr>
          <p:spPr bwMode="auto">
            <a:xfrm flipH="1">
              <a:off x="1469" y="2564"/>
              <a:ext cx="556" cy="53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3" name="AutoShape 64">
              <a:extLst>
                <a:ext uri="{FF2B5EF4-FFF2-40B4-BE49-F238E27FC236}">
                  <a16:creationId xmlns:a16="http://schemas.microsoft.com/office/drawing/2014/main" id="{64C1B5D6-5F07-964C-A448-E2D929FA88F7}"/>
                </a:ext>
              </a:extLst>
            </p:cNvPr>
            <p:cNvCxnSpPr>
              <a:cxnSpLocks noChangeShapeType="1"/>
              <a:stCxn id="74772" idx="2"/>
              <a:endCxn id="74775" idx="0"/>
            </p:cNvCxnSpPr>
            <p:nvPr/>
          </p:nvCxnSpPr>
          <p:spPr bwMode="auto">
            <a:xfrm>
              <a:off x="1179" y="2951"/>
              <a:ext cx="290"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4" name="AutoShape 66">
              <a:extLst>
                <a:ext uri="{FF2B5EF4-FFF2-40B4-BE49-F238E27FC236}">
                  <a16:creationId xmlns:a16="http://schemas.microsoft.com/office/drawing/2014/main" id="{9AF46694-F3A4-8F4F-867C-DDD06190CE0F}"/>
                </a:ext>
              </a:extLst>
            </p:cNvPr>
            <p:cNvCxnSpPr>
              <a:cxnSpLocks noChangeShapeType="1"/>
              <a:stCxn id="74775" idx="2"/>
              <a:endCxn id="74774" idx="0"/>
            </p:cNvCxnSpPr>
            <p:nvPr/>
          </p:nvCxnSpPr>
          <p:spPr bwMode="auto">
            <a:xfrm rot="5400000" flipH="1" flipV="1">
              <a:off x="623" y="2441"/>
              <a:ext cx="1694" cy="1"/>
            </a:xfrm>
            <a:prstGeom prst="curvedConnector5">
              <a:avLst>
                <a:gd name="adj1" fmla="val -7968"/>
                <a:gd name="adj2" fmla="val -102600000"/>
                <a:gd name="adj3" fmla="val 107968"/>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grpSp>
      <p:sp>
        <p:nvSpPr>
          <p:cNvPr id="30" name="Freeform 68">
            <a:extLst>
              <a:ext uri="{FF2B5EF4-FFF2-40B4-BE49-F238E27FC236}">
                <a16:creationId xmlns:a16="http://schemas.microsoft.com/office/drawing/2014/main" id="{9A52064D-79A0-C54F-B09B-845B0D368C19}"/>
              </a:ext>
            </a:extLst>
          </p:cNvPr>
          <p:cNvSpPr>
            <a:spLocks/>
          </p:cNvSpPr>
          <p:nvPr/>
        </p:nvSpPr>
        <p:spPr bwMode="auto">
          <a:xfrm>
            <a:off x="1422400" y="3063875"/>
            <a:ext cx="852488" cy="2419350"/>
          </a:xfrm>
          <a:custGeom>
            <a:avLst/>
            <a:gdLst>
              <a:gd name="T0" fmla="*/ 2147483647 w 537"/>
              <a:gd name="T1" fmla="*/ 0 h 1524"/>
              <a:gd name="T2" fmla="*/ 2147483647 w 537"/>
              <a:gd name="T3" fmla="*/ 2147483647 h 1524"/>
              <a:gd name="T4" fmla="*/ 2147483647 w 537"/>
              <a:gd name="T5" fmla="*/ 2147483647 h 1524"/>
              <a:gd name="T6" fmla="*/ 2147483647 w 537"/>
              <a:gd name="T7" fmla="*/ 2147483647 h 1524"/>
              <a:gd name="T8" fmla="*/ 2147483647 w 537"/>
              <a:gd name="T9" fmla="*/ 2147483647 h 1524"/>
              <a:gd name="T10" fmla="*/ 0 60000 65536"/>
              <a:gd name="T11" fmla="*/ 0 60000 65536"/>
              <a:gd name="T12" fmla="*/ 0 60000 65536"/>
              <a:gd name="T13" fmla="*/ 0 60000 65536"/>
              <a:gd name="T14" fmla="*/ 0 60000 65536"/>
              <a:gd name="T15" fmla="*/ 0 w 537"/>
              <a:gd name="T16" fmla="*/ 0 h 1524"/>
              <a:gd name="T17" fmla="*/ 537 w 537"/>
              <a:gd name="T18" fmla="*/ 1524 h 1524"/>
            </a:gdLst>
            <a:ahLst/>
            <a:cxnLst>
              <a:cxn ang="T10">
                <a:pos x="T0" y="T1"/>
              </a:cxn>
              <a:cxn ang="T11">
                <a:pos x="T2" y="T3"/>
              </a:cxn>
              <a:cxn ang="T12">
                <a:pos x="T4" y="T5"/>
              </a:cxn>
              <a:cxn ang="T13">
                <a:pos x="T6" y="T7"/>
              </a:cxn>
              <a:cxn ang="T14">
                <a:pos x="T8" y="T9"/>
              </a:cxn>
            </a:cxnLst>
            <a:rect l="T15" t="T16" r="T17" b="T18"/>
            <a:pathLst>
              <a:path w="537" h="1524">
                <a:moveTo>
                  <a:pt x="537" y="0"/>
                </a:moveTo>
                <a:cubicBezTo>
                  <a:pt x="436" y="153"/>
                  <a:pt x="335" y="307"/>
                  <a:pt x="246" y="436"/>
                </a:cubicBezTo>
                <a:cubicBezTo>
                  <a:pt x="157" y="565"/>
                  <a:pt x="8" y="649"/>
                  <a:pt x="4" y="774"/>
                </a:cubicBezTo>
                <a:cubicBezTo>
                  <a:pt x="0" y="899"/>
                  <a:pt x="133" y="1061"/>
                  <a:pt x="222" y="1186"/>
                </a:cubicBezTo>
                <a:cubicBezTo>
                  <a:pt x="311" y="1311"/>
                  <a:pt x="424" y="1417"/>
                  <a:pt x="537" y="1524"/>
                </a:cubicBezTo>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Freeform 71">
            <a:extLst>
              <a:ext uri="{FF2B5EF4-FFF2-40B4-BE49-F238E27FC236}">
                <a16:creationId xmlns:a16="http://schemas.microsoft.com/office/drawing/2014/main" id="{640A71CC-2AF4-4C41-B37D-9E50F2472EF5}"/>
              </a:ext>
            </a:extLst>
          </p:cNvPr>
          <p:cNvSpPr>
            <a:spLocks/>
          </p:cNvSpPr>
          <p:nvPr/>
        </p:nvSpPr>
        <p:spPr bwMode="auto">
          <a:xfrm>
            <a:off x="1844675" y="3063875"/>
            <a:ext cx="468313"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66FF33"/>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Freeform 72">
            <a:extLst>
              <a:ext uri="{FF2B5EF4-FFF2-40B4-BE49-F238E27FC236}">
                <a16:creationId xmlns:a16="http://schemas.microsoft.com/office/drawing/2014/main" id="{04BB21C7-6AFD-EB4B-8C97-C9E2CC5753FE}"/>
              </a:ext>
            </a:extLst>
          </p:cNvPr>
          <p:cNvSpPr>
            <a:spLocks/>
          </p:cNvSpPr>
          <p:nvPr/>
        </p:nvSpPr>
        <p:spPr bwMode="auto">
          <a:xfrm>
            <a:off x="2344738" y="3063875"/>
            <a:ext cx="884237" cy="2381250"/>
          </a:xfrm>
          <a:custGeom>
            <a:avLst/>
            <a:gdLst>
              <a:gd name="T0" fmla="*/ 0 w 557"/>
              <a:gd name="T1" fmla="*/ 0 h 1500"/>
              <a:gd name="T2" fmla="*/ 2147483647 w 557"/>
              <a:gd name="T3" fmla="*/ 2147483647 h 1500"/>
              <a:gd name="T4" fmla="*/ 0 w 557"/>
              <a:gd name="T5" fmla="*/ 2147483647 h 1500"/>
              <a:gd name="T6" fmla="*/ 0 60000 65536"/>
              <a:gd name="T7" fmla="*/ 0 60000 65536"/>
              <a:gd name="T8" fmla="*/ 0 60000 65536"/>
              <a:gd name="T9" fmla="*/ 0 w 557"/>
              <a:gd name="T10" fmla="*/ 0 h 1500"/>
              <a:gd name="T11" fmla="*/ 557 w 557"/>
              <a:gd name="T12" fmla="*/ 1500 h 1500"/>
            </a:gdLst>
            <a:ahLst/>
            <a:cxnLst>
              <a:cxn ang="T6">
                <a:pos x="T0" y="T1"/>
              </a:cxn>
              <a:cxn ang="T7">
                <a:pos x="T2" y="T3"/>
              </a:cxn>
              <a:cxn ang="T8">
                <a:pos x="T4" y="T5"/>
              </a:cxn>
            </a:cxnLst>
            <a:rect l="T9" t="T10" r="T11" b="T12"/>
            <a:pathLst>
              <a:path w="557" h="1500">
                <a:moveTo>
                  <a:pt x="0" y="0"/>
                </a:moveTo>
                <a:cubicBezTo>
                  <a:pt x="93" y="130"/>
                  <a:pt x="557" y="528"/>
                  <a:pt x="557" y="778"/>
                </a:cubicBezTo>
                <a:cubicBezTo>
                  <a:pt x="557" y="1028"/>
                  <a:pt x="116" y="1350"/>
                  <a:pt x="0" y="1500"/>
                </a:cubicBezTo>
              </a:path>
            </a:pathLst>
          </a:custGeom>
          <a:noFill/>
          <a:ln w="38100">
            <a:solidFill>
              <a:srgbClr val="66FF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Freeform 84">
            <a:extLst>
              <a:ext uri="{FF2B5EF4-FFF2-40B4-BE49-F238E27FC236}">
                <a16:creationId xmlns:a16="http://schemas.microsoft.com/office/drawing/2014/main" id="{CD38D7D2-C6EB-CD44-B7AF-C71745DD2E0A}"/>
              </a:ext>
            </a:extLst>
          </p:cNvPr>
          <p:cNvSpPr>
            <a:spLocks/>
          </p:cNvSpPr>
          <p:nvPr/>
        </p:nvSpPr>
        <p:spPr bwMode="auto">
          <a:xfrm>
            <a:off x="1922463" y="3103563"/>
            <a:ext cx="468312"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FF00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6" name="Line 86">
            <a:extLst>
              <a:ext uri="{FF2B5EF4-FFF2-40B4-BE49-F238E27FC236}">
                <a16:creationId xmlns:a16="http://schemas.microsoft.com/office/drawing/2014/main" id="{576EAAD6-0B82-CD4D-8DD8-65D9EEB6F006}"/>
              </a:ext>
            </a:extLst>
          </p:cNvPr>
          <p:cNvSpPr>
            <a:spLocks noChangeShapeType="1"/>
          </p:cNvSpPr>
          <p:nvPr/>
        </p:nvSpPr>
        <p:spPr bwMode="auto">
          <a:xfrm>
            <a:off x="2344738" y="2527300"/>
            <a:ext cx="0" cy="344488"/>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7" name="Line 87">
            <a:extLst>
              <a:ext uri="{FF2B5EF4-FFF2-40B4-BE49-F238E27FC236}">
                <a16:creationId xmlns:a16="http://schemas.microsoft.com/office/drawing/2014/main" id="{D3099C03-672A-734A-9055-4FB363B34A1C}"/>
              </a:ext>
            </a:extLst>
          </p:cNvPr>
          <p:cNvSpPr>
            <a:spLocks noChangeShapeType="1"/>
          </p:cNvSpPr>
          <p:nvPr/>
        </p:nvSpPr>
        <p:spPr bwMode="auto">
          <a:xfrm>
            <a:off x="2344738" y="5599113"/>
            <a:ext cx="0" cy="344487"/>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8" name="TextBox 35">
            <a:extLst>
              <a:ext uri="{FF2B5EF4-FFF2-40B4-BE49-F238E27FC236}">
                <a16:creationId xmlns:a16="http://schemas.microsoft.com/office/drawing/2014/main" id="{27632FC8-15F1-0D45-91CD-FAAD3E9ACD24}"/>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9911916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mph" presetSubtype="1" nodeType="clickEffect">
                                  <p:stCondLst>
                                    <p:cond delay="0"/>
                                  </p:stCondLst>
                                  <p:childTnLst>
                                    <p:set>
                                      <p:cBhvr>
                                        <p:cTn id="12" dur="indefinite"/>
                                        <p:tgtEl>
                                          <p:spTgt spid="30"/>
                                        </p:tgtEl>
                                        <p:attrNameLst>
                                          <p:attrName>stroke.color</p:attrName>
                                        </p:attrNameLst>
                                      </p:cBhvr>
                                      <p:to>
                                        <p:clrVal>
                                          <a:srgbClr val="C0C000"/>
                                        </p:clrVal>
                                      </p:to>
                                    </p:set>
                                    <p:set>
                                      <p:cBhvr>
                                        <p:cTn id="13" dur="indefinite"/>
                                        <p:tgtEl>
                                          <p:spTgt spid="30"/>
                                        </p:tgtEl>
                                        <p:attrNameLst>
                                          <p:attrName>stroke.on</p:attrName>
                                        </p:attrNameLst>
                                      </p:cBhvr>
                                      <p:to>
                                        <p:strVal val="true"/>
                                      </p:to>
                                    </p:set>
                                  </p:childTnLst>
                                </p:cTn>
                              </p:par>
                              <p:par>
                                <p:cTn id="14" presetID="1"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7" presetClass="emph" presetSubtype="1" nodeType="clickEffect">
                                  <p:stCondLst>
                                    <p:cond delay="0"/>
                                  </p:stCondLst>
                                  <p:childTnLst>
                                    <p:set>
                                      <p:cBhvr>
                                        <p:cTn id="21" dur="indefinite"/>
                                        <p:tgtEl>
                                          <p:spTgt spid="31"/>
                                        </p:tgtEl>
                                        <p:attrNameLst>
                                          <p:attrName>stroke.color</p:attrName>
                                        </p:attrNameLst>
                                      </p:cBhvr>
                                      <p:to>
                                        <p:clrVal>
                                          <a:srgbClr val="C0C000"/>
                                        </p:clrVal>
                                      </p:to>
                                    </p:set>
                                    <p:set>
                                      <p:cBhvr>
                                        <p:cTn id="22" dur="indefinite"/>
                                        <p:tgtEl>
                                          <p:spTgt spid="31"/>
                                        </p:tgtEl>
                                        <p:attrNameLst>
                                          <p:attrName>stroke.on</p:attrName>
                                        </p:attrNameLst>
                                      </p:cBhvr>
                                      <p:to>
                                        <p:strVal val="tru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7" presetClass="emph" presetSubtype="1" nodeType="clickEffect">
                                  <p:stCondLst>
                                    <p:cond delay="0"/>
                                  </p:stCondLst>
                                  <p:childTnLst>
                                    <p:set>
                                      <p:cBhvr>
                                        <p:cTn id="30" dur="indefinite"/>
                                        <p:tgtEl>
                                          <p:spTgt spid="33"/>
                                        </p:tgtEl>
                                        <p:attrNameLst>
                                          <p:attrName>stroke.color</p:attrName>
                                        </p:attrNameLst>
                                      </p:cBhvr>
                                      <p:to>
                                        <p:clrVal>
                                          <a:srgbClr val="C0C000"/>
                                        </p:clrVal>
                                      </p:to>
                                    </p:set>
                                    <p:set>
                                      <p:cBhvr>
                                        <p:cTn id="31" dur="indefinite"/>
                                        <p:tgtEl>
                                          <p:spTgt spid="33"/>
                                        </p:tgtEl>
                                        <p:attrNameLst>
                                          <p:attrName>stroke.on</p:attrName>
                                        </p:attrNameLst>
                                      </p:cBhvr>
                                      <p:to>
                                        <p:strVal val="true"/>
                                      </p:to>
                                    </p:set>
                                  </p:childTnLst>
                                </p:cTn>
                              </p:par>
                              <p:par>
                                <p:cTn id="32" presetID="1"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childTnLst>
                                </p:cTn>
                              </p:par>
                              <p:par>
                                <p:cTn id="40" presetID="7" presetClass="emph" presetSubtype="2" fill="hold" nodeType="withEffect">
                                  <p:stCondLst>
                                    <p:cond delay="0"/>
                                  </p:stCondLst>
                                  <p:childTnLst>
                                    <p:animClr clrSpc="rgb" dir="cw">
                                      <p:cBhvr>
                                        <p:cTn id="41" dur="500" fill="hold"/>
                                        <p:tgtEl>
                                          <p:spTgt spid="32"/>
                                        </p:tgtEl>
                                        <p:attrNameLst>
                                          <p:attrName>stroke.color</p:attrName>
                                        </p:attrNameLst>
                                      </p:cBhvr>
                                      <p:to>
                                        <a:srgbClr val="66FFFF"/>
                                      </p:to>
                                    </p:animClr>
                                    <p:set>
                                      <p:cBhvr>
                                        <p:cTn id="42" dur="500" fill="hold"/>
                                        <p:tgtEl>
                                          <p:spTgt spid="32"/>
                                        </p:tgtEl>
                                        <p:attrNameLst>
                                          <p:attrName>stroke.on</p:attrName>
                                        </p:attrNameLst>
                                      </p:cBhvr>
                                      <p:to>
                                        <p:strVal val="true"/>
                                      </p:to>
                                    </p:set>
                                  </p:childTnLst>
                                </p:cTn>
                              </p:par>
                              <p:par>
                                <p:cTn id="43" presetID="7" presetClass="emph" presetSubtype="1" nodeType="withEffect">
                                  <p:stCondLst>
                                    <p:cond delay="0"/>
                                  </p:stCondLst>
                                  <p:childTnLst>
                                    <p:set>
                                      <p:cBhvr>
                                        <p:cTn id="44" dur="indefinite"/>
                                        <p:tgtEl>
                                          <p:spTgt spid="31"/>
                                        </p:tgtEl>
                                        <p:attrNameLst>
                                          <p:attrName>stroke.color</p:attrName>
                                        </p:attrNameLst>
                                      </p:cBhvr>
                                      <p:to>
                                        <p:clrVal>
                                          <a:srgbClr val="FF6600"/>
                                        </p:clrVal>
                                      </p:to>
                                    </p:set>
                                    <p:set>
                                      <p:cBhvr>
                                        <p:cTn id="45" dur="indefinite"/>
                                        <p:tgtEl>
                                          <p:spTgt spid="31"/>
                                        </p:tgtEl>
                                        <p:attrNameLst>
                                          <p:attrName>stroke.on</p:attrName>
                                        </p:attrNameLst>
                                      </p:cBhvr>
                                      <p:to>
                                        <p:strVal val="true"/>
                                      </p:to>
                                    </p:set>
                                  </p:childTnLst>
                                </p:cTn>
                              </p:par>
                              <p:par>
                                <p:cTn id="46" presetID="7" presetClass="emph" presetSubtype="1" nodeType="withEffect">
                                  <p:stCondLst>
                                    <p:cond delay="0"/>
                                  </p:stCondLst>
                                  <p:childTnLst>
                                    <p:set>
                                      <p:cBhvr>
                                        <p:cTn id="47" dur="indefinite"/>
                                        <p:tgtEl>
                                          <p:spTgt spid="30"/>
                                        </p:tgtEl>
                                        <p:attrNameLst>
                                          <p:attrName>stroke.color</p:attrName>
                                        </p:attrNameLst>
                                      </p:cBhvr>
                                      <p:to>
                                        <p:clrVal>
                                          <a:srgbClr val="00FF00"/>
                                        </p:clrVal>
                                      </p:to>
                                    </p:set>
                                    <p:set>
                                      <p:cBhvr>
                                        <p:cTn id="48" dur="indefinite"/>
                                        <p:tgtEl>
                                          <p:spTgt spid="30"/>
                                        </p:tgtEl>
                                        <p:attrNameLst>
                                          <p:attrName>stroke.on</p:attrName>
                                        </p:attrNameLst>
                                      </p:cBhvr>
                                      <p:to>
                                        <p:strVal val="true"/>
                                      </p:to>
                                    </p:set>
                                  </p:childTnLst>
                                </p:cTn>
                              </p:par>
                              <p:par>
                                <p:cTn id="49" presetID="7" presetClass="emph" presetSubtype="1" nodeType="withEffect">
                                  <p:stCondLst>
                                    <p:cond delay="0"/>
                                  </p:stCondLst>
                                  <p:childTnLst>
                                    <p:set>
                                      <p:cBhvr>
                                        <p:cTn id="50" dur="indefinite"/>
                                        <p:tgtEl>
                                          <p:spTgt spid="33"/>
                                        </p:tgtEl>
                                        <p:attrNameLst>
                                          <p:attrName>stroke.color</p:attrName>
                                        </p:attrNameLst>
                                      </p:cBhvr>
                                      <p:to>
                                        <p:clrVal>
                                          <a:srgbClr val="00FF00"/>
                                        </p:clrVal>
                                      </p:to>
                                    </p:set>
                                    <p:set>
                                      <p:cBhvr>
                                        <p:cTn id="51" dur="indefinite"/>
                                        <p:tgtEl>
                                          <p:spTgt spid="33"/>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0" grpId="0" animBg="1"/>
      <p:bldP spid="31" grpId="0" animBg="1"/>
      <p:bldP spid="32" grpId="0" animBg="1"/>
      <p:bldP spid="3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6E0F5ECC-15F8-0B4F-9986-239C7E89B1A2}"/>
              </a:ext>
            </a:extLst>
          </p:cNvPr>
          <p:cNvSpPr>
            <a:spLocks noGrp="1"/>
          </p:cNvSpPr>
          <p:nvPr>
            <p:ph type="title"/>
          </p:nvPr>
        </p:nvSpPr>
        <p:spPr/>
        <p:txBody>
          <a:bodyPr/>
          <a:lstStyle/>
          <a:p>
            <a:r>
              <a:rPr lang="en-US" altLang="en-US">
                <a:ea typeface="ＭＳ Ｐゴシック" panose="020B0600070205080204" pitchFamily="34" charset="-128"/>
              </a:rPr>
              <a:t>Control Flow Problem in GPUs/SIMT</a:t>
            </a:r>
          </a:p>
        </p:txBody>
      </p:sp>
      <p:sp>
        <p:nvSpPr>
          <p:cNvPr id="193538" name="Content Placeholder 2">
            <a:extLst>
              <a:ext uri="{FF2B5EF4-FFF2-40B4-BE49-F238E27FC236}">
                <a16:creationId xmlns:a16="http://schemas.microsoft.com/office/drawing/2014/main" id="{1BD1EC6F-17C7-6A4D-8FFC-0D37DA22B450}"/>
              </a:ext>
            </a:extLst>
          </p:cNvPr>
          <p:cNvSpPr>
            <a:spLocks noGrp="1"/>
          </p:cNvSpPr>
          <p:nvPr>
            <p:ph idx="1"/>
          </p:nvPr>
        </p:nvSpPr>
        <p:spPr>
          <a:xfrm>
            <a:off x="228600" y="996950"/>
            <a:ext cx="3962400" cy="5194300"/>
          </a:xfrm>
        </p:spPr>
        <p:txBody>
          <a:bodyPr/>
          <a:lstStyle/>
          <a:p>
            <a:r>
              <a:rPr lang="en-US" altLang="en-US" sz="2600" dirty="0">
                <a:ea typeface="ＭＳ Ｐゴシック" panose="020B0600070205080204" pitchFamily="34" charset="-128"/>
              </a:rPr>
              <a:t>A GPU uses a SIMD pipeline to save area on control logic</a:t>
            </a:r>
          </a:p>
          <a:p>
            <a:pPr lvl="1"/>
            <a:r>
              <a:rPr lang="en-US" altLang="en-US" dirty="0">
                <a:ea typeface="ＭＳ Ｐゴシック" panose="020B0600070205080204" pitchFamily="34" charset="-128"/>
              </a:rPr>
              <a:t>Groups scalar threads into warps</a:t>
            </a:r>
          </a:p>
          <a:p>
            <a:endParaRPr lang="en-US" altLang="en-US" sz="2600" i="1" u="sng" dirty="0">
              <a:ea typeface="ＭＳ Ｐゴシック" panose="020B0600070205080204" pitchFamily="34" charset="-128"/>
            </a:endParaRPr>
          </a:p>
          <a:p>
            <a:r>
              <a:rPr lang="en-US" altLang="en-US" sz="2600" dirty="0">
                <a:solidFill>
                  <a:srgbClr val="0000FF"/>
                </a:solidFill>
                <a:ea typeface="ＭＳ Ｐゴシック" panose="020B0600070205080204" pitchFamily="34" charset="-128"/>
              </a:rPr>
              <a:t>Branch divergence </a:t>
            </a:r>
            <a:r>
              <a:rPr lang="en-US" altLang="en-US" sz="2600" dirty="0">
                <a:ea typeface="ＭＳ Ｐゴシック" panose="020B0600070205080204" pitchFamily="34" charset="-128"/>
              </a:rPr>
              <a:t>occurs when threads inside warps branch to different execution paths</a:t>
            </a:r>
          </a:p>
          <a:p>
            <a:endParaRPr lang="en-US" altLang="en-US" dirty="0">
              <a:ea typeface="ＭＳ Ｐゴシック" panose="020B0600070205080204" pitchFamily="34" charset="-128"/>
            </a:endParaRPr>
          </a:p>
        </p:txBody>
      </p:sp>
      <p:sp>
        <p:nvSpPr>
          <p:cNvPr id="75779" name="Slide Number Placeholder 3">
            <a:extLst>
              <a:ext uri="{FF2B5EF4-FFF2-40B4-BE49-F238E27FC236}">
                <a16:creationId xmlns:a16="http://schemas.microsoft.com/office/drawing/2014/main" id="{041F44E4-663D-814A-A9DB-ABA87609C19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CAA269-04D5-6E42-B06E-A2328687D28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94">
            <a:extLst>
              <a:ext uri="{FF2B5EF4-FFF2-40B4-BE49-F238E27FC236}">
                <a16:creationId xmlns:a16="http://schemas.microsoft.com/office/drawing/2014/main" id="{E3BDC5F8-3685-7D48-9533-FF99994F6DBB}"/>
              </a:ext>
            </a:extLst>
          </p:cNvPr>
          <p:cNvGrpSpPr>
            <a:grpSpLocks/>
          </p:cNvGrpSpPr>
          <p:nvPr/>
        </p:nvGrpSpPr>
        <p:grpSpPr bwMode="auto">
          <a:xfrm>
            <a:off x="6262688" y="1776413"/>
            <a:ext cx="2265362" cy="576262"/>
            <a:chOff x="3944" y="1361"/>
            <a:chExt cx="1427" cy="363"/>
          </a:xfrm>
        </p:grpSpPr>
        <p:sp>
          <p:nvSpPr>
            <p:cNvPr id="75835" name="Rectangle 12">
              <a:extLst>
                <a:ext uri="{FF2B5EF4-FFF2-40B4-BE49-F238E27FC236}">
                  <a16:creationId xmlns:a16="http://schemas.microsoft.com/office/drawing/2014/main" id="{EA5891B2-64ED-B242-929B-513F02053706}"/>
                </a:ext>
              </a:extLst>
            </p:cNvPr>
            <p:cNvSpPr>
              <a:spLocks noChangeArrowheads="1"/>
            </p:cNvSpPr>
            <p:nvPr/>
          </p:nvSpPr>
          <p:spPr bwMode="auto">
            <a:xfrm>
              <a:off x="3944" y="136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6" name="Line 4">
              <a:extLst>
                <a:ext uri="{FF2B5EF4-FFF2-40B4-BE49-F238E27FC236}">
                  <a16:creationId xmlns:a16="http://schemas.microsoft.com/office/drawing/2014/main" id="{040553CD-0E68-8B47-9D1E-36D416E844A7}"/>
                </a:ext>
              </a:extLst>
            </p:cNvPr>
            <p:cNvSpPr>
              <a:spLocks noChangeShapeType="1"/>
            </p:cNvSpPr>
            <p:nvPr/>
          </p:nvSpPr>
          <p:spPr bwMode="auto">
            <a:xfrm>
              <a:off x="4065"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7" name="Line 5">
              <a:extLst>
                <a:ext uri="{FF2B5EF4-FFF2-40B4-BE49-F238E27FC236}">
                  <a16:creationId xmlns:a16="http://schemas.microsoft.com/office/drawing/2014/main" id="{C5C16642-6B70-714B-9819-85DBDAF2AC8D}"/>
                </a:ext>
              </a:extLst>
            </p:cNvPr>
            <p:cNvSpPr>
              <a:spLocks noChangeShapeType="1"/>
            </p:cNvSpPr>
            <p:nvPr/>
          </p:nvSpPr>
          <p:spPr bwMode="auto">
            <a:xfrm>
              <a:off x="423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8" name="Line 6">
              <a:extLst>
                <a:ext uri="{FF2B5EF4-FFF2-40B4-BE49-F238E27FC236}">
                  <a16:creationId xmlns:a16="http://schemas.microsoft.com/office/drawing/2014/main" id="{A813722D-FF28-664F-A201-4426C1A7AD5E}"/>
                </a:ext>
              </a:extLst>
            </p:cNvPr>
            <p:cNvSpPr>
              <a:spLocks noChangeShapeType="1"/>
            </p:cNvSpPr>
            <p:nvPr/>
          </p:nvSpPr>
          <p:spPr bwMode="auto">
            <a:xfrm>
              <a:off x="440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9" name="Line 7">
              <a:extLst>
                <a:ext uri="{FF2B5EF4-FFF2-40B4-BE49-F238E27FC236}">
                  <a16:creationId xmlns:a16="http://schemas.microsoft.com/office/drawing/2014/main" id="{B9A81661-08C9-6145-BF5E-83991450C8EA}"/>
                </a:ext>
              </a:extLst>
            </p:cNvPr>
            <p:cNvSpPr>
              <a:spLocks noChangeShapeType="1"/>
            </p:cNvSpPr>
            <p:nvPr/>
          </p:nvSpPr>
          <p:spPr bwMode="auto">
            <a:xfrm>
              <a:off x="4573"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0" name="Line 8">
              <a:extLst>
                <a:ext uri="{FF2B5EF4-FFF2-40B4-BE49-F238E27FC236}">
                  <a16:creationId xmlns:a16="http://schemas.microsoft.com/office/drawing/2014/main" id="{77906939-F474-0643-9241-3735E8E9D880}"/>
                </a:ext>
              </a:extLst>
            </p:cNvPr>
            <p:cNvSpPr>
              <a:spLocks noChangeShapeType="1"/>
            </p:cNvSpPr>
            <p:nvPr/>
          </p:nvSpPr>
          <p:spPr bwMode="auto">
            <a:xfrm>
              <a:off x="4742"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1" name="Line 9">
              <a:extLst>
                <a:ext uri="{FF2B5EF4-FFF2-40B4-BE49-F238E27FC236}">
                  <a16:creationId xmlns:a16="http://schemas.microsoft.com/office/drawing/2014/main" id="{B582470E-0A21-DA44-BD5E-90A1D14930B7}"/>
                </a:ext>
              </a:extLst>
            </p:cNvPr>
            <p:cNvSpPr>
              <a:spLocks noChangeShapeType="1"/>
            </p:cNvSpPr>
            <p:nvPr/>
          </p:nvSpPr>
          <p:spPr bwMode="auto">
            <a:xfrm>
              <a:off x="491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2" name="Line 10">
              <a:extLst>
                <a:ext uri="{FF2B5EF4-FFF2-40B4-BE49-F238E27FC236}">
                  <a16:creationId xmlns:a16="http://schemas.microsoft.com/office/drawing/2014/main" id="{DCB5BD54-4137-814C-8FFB-501A5DC262F6}"/>
                </a:ext>
              </a:extLst>
            </p:cNvPr>
            <p:cNvSpPr>
              <a:spLocks noChangeShapeType="1"/>
            </p:cNvSpPr>
            <p:nvPr/>
          </p:nvSpPr>
          <p:spPr bwMode="auto">
            <a:xfrm>
              <a:off x="508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3" name="Line 11">
              <a:extLst>
                <a:ext uri="{FF2B5EF4-FFF2-40B4-BE49-F238E27FC236}">
                  <a16:creationId xmlns:a16="http://schemas.microsoft.com/office/drawing/2014/main" id="{3D27AE5B-E48E-394C-9FD4-E22BD2F5C304}"/>
                </a:ext>
              </a:extLst>
            </p:cNvPr>
            <p:cNvSpPr>
              <a:spLocks noChangeShapeType="1"/>
            </p:cNvSpPr>
            <p:nvPr/>
          </p:nvSpPr>
          <p:spPr bwMode="auto">
            <a:xfrm>
              <a:off x="5250"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5">
            <a:extLst>
              <a:ext uri="{FF2B5EF4-FFF2-40B4-BE49-F238E27FC236}">
                <a16:creationId xmlns:a16="http://schemas.microsoft.com/office/drawing/2014/main" id="{EA02F274-2FCC-CE46-822E-7432C82D1BBF}"/>
              </a:ext>
            </a:extLst>
          </p:cNvPr>
          <p:cNvGrpSpPr>
            <a:grpSpLocks/>
          </p:cNvGrpSpPr>
          <p:nvPr/>
        </p:nvGrpSpPr>
        <p:grpSpPr bwMode="auto">
          <a:xfrm>
            <a:off x="6262688" y="2468563"/>
            <a:ext cx="2265362" cy="576262"/>
            <a:chOff x="3944" y="1797"/>
            <a:chExt cx="1427" cy="363"/>
          </a:xfrm>
        </p:grpSpPr>
        <p:sp>
          <p:nvSpPr>
            <p:cNvPr id="75826" name="Rectangle 13">
              <a:extLst>
                <a:ext uri="{FF2B5EF4-FFF2-40B4-BE49-F238E27FC236}">
                  <a16:creationId xmlns:a16="http://schemas.microsoft.com/office/drawing/2014/main" id="{F51B704B-95FC-9540-A1A7-AEA62AE45401}"/>
                </a:ext>
              </a:extLst>
            </p:cNvPr>
            <p:cNvSpPr>
              <a:spLocks noChangeArrowheads="1"/>
            </p:cNvSpPr>
            <p:nvPr/>
          </p:nvSpPr>
          <p:spPr bwMode="auto">
            <a:xfrm>
              <a:off x="3944" y="1797"/>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7" name="Line 14">
              <a:extLst>
                <a:ext uri="{FF2B5EF4-FFF2-40B4-BE49-F238E27FC236}">
                  <a16:creationId xmlns:a16="http://schemas.microsoft.com/office/drawing/2014/main" id="{A4C02EB5-B9E8-B344-A6A5-EC939FB15F55}"/>
                </a:ext>
              </a:extLst>
            </p:cNvPr>
            <p:cNvSpPr>
              <a:spLocks noChangeShapeType="1"/>
            </p:cNvSpPr>
            <p:nvPr/>
          </p:nvSpPr>
          <p:spPr bwMode="auto">
            <a:xfrm>
              <a:off x="4065"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8" name="Line 15">
              <a:extLst>
                <a:ext uri="{FF2B5EF4-FFF2-40B4-BE49-F238E27FC236}">
                  <a16:creationId xmlns:a16="http://schemas.microsoft.com/office/drawing/2014/main" id="{5ED46DE8-A930-C74C-A533-9AA81A79D2A9}"/>
                </a:ext>
              </a:extLst>
            </p:cNvPr>
            <p:cNvSpPr>
              <a:spLocks noChangeShapeType="1"/>
            </p:cNvSpPr>
            <p:nvPr/>
          </p:nvSpPr>
          <p:spPr bwMode="auto">
            <a:xfrm>
              <a:off x="423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9" name="Line 16">
              <a:extLst>
                <a:ext uri="{FF2B5EF4-FFF2-40B4-BE49-F238E27FC236}">
                  <a16:creationId xmlns:a16="http://schemas.microsoft.com/office/drawing/2014/main" id="{95D22B09-A641-004A-80FE-E663E52AA0C3}"/>
                </a:ext>
              </a:extLst>
            </p:cNvPr>
            <p:cNvSpPr>
              <a:spLocks noChangeShapeType="1"/>
            </p:cNvSpPr>
            <p:nvPr/>
          </p:nvSpPr>
          <p:spPr bwMode="auto">
            <a:xfrm>
              <a:off x="440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0" name="Line 17">
              <a:extLst>
                <a:ext uri="{FF2B5EF4-FFF2-40B4-BE49-F238E27FC236}">
                  <a16:creationId xmlns:a16="http://schemas.microsoft.com/office/drawing/2014/main" id="{6D700F15-3140-BF4B-AEC8-2FC0AC493422}"/>
                </a:ext>
              </a:extLst>
            </p:cNvPr>
            <p:cNvSpPr>
              <a:spLocks noChangeShapeType="1"/>
            </p:cNvSpPr>
            <p:nvPr/>
          </p:nvSpPr>
          <p:spPr bwMode="auto">
            <a:xfrm>
              <a:off x="4573"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1" name="Line 18">
              <a:extLst>
                <a:ext uri="{FF2B5EF4-FFF2-40B4-BE49-F238E27FC236}">
                  <a16:creationId xmlns:a16="http://schemas.microsoft.com/office/drawing/2014/main" id="{E99E9007-0B9F-6E42-9FD8-122E0F3FC9DA}"/>
                </a:ext>
              </a:extLst>
            </p:cNvPr>
            <p:cNvSpPr>
              <a:spLocks noChangeShapeType="1"/>
            </p:cNvSpPr>
            <p:nvPr/>
          </p:nvSpPr>
          <p:spPr bwMode="auto">
            <a:xfrm>
              <a:off x="4742"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2" name="Line 19">
              <a:extLst>
                <a:ext uri="{FF2B5EF4-FFF2-40B4-BE49-F238E27FC236}">
                  <a16:creationId xmlns:a16="http://schemas.microsoft.com/office/drawing/2014/main" id="{424C2935-072E-3D49-94E6-EE716B0494BF}"/>
                </a:ext>
              </a:extLst>
            </p:cNvPr>
            <p:cNvSpPr>
              <a:spLocks noChangeShapeType="1"/>
            </p:cNvSpPr>
            <p:nvPr/>
          </p:nvSpPr>
          <p:spPr bwMode="auto">
            <a:xfrm>
              <a:off x="491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3" name="Line 20">
              <a:extLst>
                <a:ext uri="{FF2B5EF4-FFF2-40B4-BE49-F238E27FC236}">
                  <a16:creationId xmlns:a16="http://schemas.microsoft.com/office/drawing/2014/main" id="{525D47A4-60F5-7744-B965-4BE27E71CCC0}"/>
                </a:ext>
              </a:extLst>
            </p:cNvPr>
            <p:cNvSpPr>
              <a:spLocks noChangeShapeType="1"/>
            </p:cNvSpPr>
            <p:nvPr/>
          </p:nvSpPr>
          <p:spPr bwMode="auto">
            <a:xfrm>
              <a:off x="508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4" name="Line 21">
              <a:extLst>
                <a:ext uri="{FF2B5EF4-FFF2-40B4-BE49-F238E27FC236}">
                  <a16:creationId xmlns:a16="http://schemas.microsoft.com/office/drawing/2014/main" id="{4BFE99ED-99A1-3541-A849-681A1258AC12}"/>
                </a:ext>
              </a:extLst>
            </p:cNvPr>
            <p:cNvSpPr>
              <a:spLocks noChangeShapeType="1"/>
            </p:cNvSpPr>
            <p:nvPr/>
          </p:nvSpPr>
          <p:spPr bwMode="auto">
            <a:xfrm>
              <a:off x="5250"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6">
            <a:extLst>
              <a:ext uri="{FF2B5EF4-FFF2-40B4-BE49-F238E27FC236}">
                <a16:creationId xmlns:a16="http://schemas.microsoft.com/office/drawing/2014/main" id="{264F1DFE-44DC-CB41-80F4-F17CF937E9B6}"/>
              </a:ext>
            </a:extLst>
          </p:cNvPr>
          <p:cNvGrpSpPr>
            <a:grpSpLocks/>
          </p:cNvGrpSpPr>
          <p:nvPr/>
        </p:nvGrpSpPr>
        <p:grpSpPr bwMode="auto">
          <a:xfrm>
            <a:off x="6262688" y="3159125"/>
            <a:ext cx="2265362" cy="576263"/>
            <a:chOff x="3944" y="2232"/>
            <a:chExt cx="1427" cy="363"/>
          </a:xfrm>
        </p:grpSpPr>
        <p:sp>
          <p:nvSpPr>
            <p:cNvPr id="75821" name="Rectangle 31">
              <a:extLst>
                <a:ext uri="{FF2B5EF4-FFF2-40B4-BE49-F238E27FC236}">
                  <a16:creationId xmlns:a16="http://schemas.microsoft.com/office/drawing/2014/main" id="{03CEBB62-44A2-B14A-B988-9A4B4E71E9FB}"/>
                </a:ext>
              </a:extLst>
            </p:cNvPr>
            <p:cNvSpPr>
              <a:spLocks noChangeArrowheads="1"/>
            </p:cNvSpPr>
            <p:nvPr/>
          </p:nvSpPr>
          <p:spPr bwMode="auto">
            <a:xfrm>
              <a:off x="3944" y="2232"/>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2" name="Line 32">
              <a:extLst>
                <a:ext uri="{FF2B5EF4-FFF2-40B4-BE49-F238E27FC236}">
                  <a16:creationId xmlns:a16="http://schemas.microsoft.com/office/drawing/2014/main" id="{2C1A53E2-9C5D-E841-8DB5-E0FA6266B078}"/>
                </a:ext>
              </a:extLst>
            </p:cNvPr>
            <p:cNvSpPr>
              <a:spLocks noChangeShapeType="1"/>
            </p:cNvSpPr>
            <p:nvPr/>
          </p:nvSpPr>
          <p:spPr bwMode="auto">
            <a:xfrm>
              <a:off x="4065"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3" name="Line 34">
              <a:extLst>
                <a:ext uri="{FF2B5EF4-FFF2-40B4-BE49-F238E27FC236}">
                  <a16:creationId xmlns:a16="http://schemas.microsoft.com/office/drawing/2014/main" id="{4938EFBF-8067-7742-A21E-4BE7110065EC}"/>
                </a:ext>
              </a:extLst>
            </p:cNvPr>
            <p:cNvSpPr>
              <a:spLocks noChangeShapeType="1"/>
            </p:cNvSpPr>
            <p:nvPr/>
          </p:nvSpPr>
          <p:spPr bwMode="auto">
            <a:xfrm>
              <a:off x="4404"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4" name="Line 35">
              <a:extLst>
                <a:ext uri="{FF2B5EF4-FFF2-40B4-BE49-F238E27FC236}">
                  <a16:creationId xmlns:a16="http://schemas.microsoft.com/office/drawing/2014/main" id="{2AA6A3FD-F3FB-2943-B7D3-5E2457CD22B5}"/>
                </a:ext>
              </a:extLst>
            </p:cNvPr>
            <p:cNvSpPr>
              <a:spLocks noChangeShapeType="1"/>
            </p:cNvSpPr>
            <p:nvPr/>
          </p:nvSpPr>
          <p:spPr bwMode="auto">
            <a:xfrm>
              <a:off x="4573"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5" name="Line 39">
              <a:extLst>
                <a:ext uri="{FF2B5EF4-FFF2-40B4-BE49-F238E27FC236}">
                  <a16:creationId xmlns:a16="http://schemas.microsoft.com/office/drawing/2014/main" id="{83BC20FE-D2B4-9F42-8047-3A130F2FBB16}"/>
                </a:ext>
              </a:extLst>
            </p:cNvPr>
            <p:cNvSpPr>
              <a:spLocks noChangeShapeType="1"/>
            </p:cNvSpPr>
            <p:nvPr/>
          </p:nvSpPr>
          <p:spPr bwMode="auto">
            <a:xfrm>
              <a:off x="5250"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7">
            <a:extLst>
              <a:ext uri="{FF2B5EF4-FFF2-40B4-BE49-F238E27FC236}">
                <a16:creationId xmlns:a16="http://schemas.microsoft.com/office/drawing/2014/main" id="{319CCFFE-A01E-004D-BC82-FA7883BA4BF8}"/>
              </a:ext>
            </a:extLst>
          </p:cNvPr>
          <p:cNvGrpSpPr>
            <a:grpSpLocks/>
          </p:cNvGrpSpPr>
          <p:nvPr/>
        </p:nvGrpSpPr>
        <p:grpSpPr bwMode="auto">
          <a:xfrm>
            <a:off x="6262688" y="3851275"/>
            <a:ext cx="2265362" cy="576263"/>
            <a:chOff x="3944" y="2668"/>
            <a:chExt cx="1427" cy="363"/>
          </a:xfrm>
        </p:grpSpPr>
        <p:sp>
          <p:nvSpPr>
            <p:cNvPr id="75816" name="Rectangle 40">
              <a:extLst>
                <a:ext uri="{FF2B5EF4-FFF2-40B4-BE49-F238E27FC236}">
                  <a16:creationId xmlns:a16="http://schemas.microsoft.com/office/drawing/2014/main" id="{D17AA01B-8D5B-154A-A347-EC775CEE2CC8}"/>
                </a:ext>
              </a:extLst>
            </p:cNvPr>
            <p:cNvSpPr>
              <a:spLocks noChangeArrowheads="1"/>
            </p:cNvSpPr>
            <p:nvPr/>
          </p:nvSpPr>
          <p:spPr bwMode="auto">
            <a:xfrm>
              <a:off x="3944" y="2668"/>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7" name="Line 42">
              <a:extLst>
                <a:ext uri="{FF2B5EF4-FFF2-40B4-BE49-F238E27FC236}">
                  <a16:creationId xmlns:a16="http://schemas.microsoft.com/office/drawing/2014/main" id="{CB131EDA-2245-8749-8F34-B06DFC3A7996}"/>
                </a:ext>
              </a:extLst>
            </p:cNvPr>
            <p:cNvSpPr>
              <a:spLocks noChangeShapeType="1"/>
            </p:cNvSpPr>
            <p:nvPr/>
          </p:nvSpPr>
          <p:spPr bwMode="auto">
            <a:xfrm>
              <a:off x="4234"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8" name="Line 45">
              <a:extLst>
                <a:ext uri="{FF2B5EF4-FFF2-40B4-BE49-F238E27FC236}">
                  <a16:creationId xmlns:a16="http://schemas.microsoft.com/office/drawing/2014/main" id="{43F8A12E-6B02-014C-8793-226538DE18AF}"/>
                </a:ext>
              </a:extLst>
            </p:cNvPr>
            <p:cNvSpPr>
              <a:spLocks noChangeShapeType="1"/>
            </p:cNvSpPr>
            <p:nvPr/>
          </p:nvSpPr>
          <p:spPr bwMode="auto">
            <a:xfrm>
              <a:off x="4742"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9" name="Line 46">
              <a:extLst>
                <a:ext uri="{FF2B5EF4-FFF2-40B4-BE49-F238E27FC236}">
                  <a16:creationId xmlns:a16="http://schemas.microsoft.com/office/drawing/2014/main" id="{6DBB3AE9-1E57-8946-813D-1C59019733D3}"/>
                </a:ext>
              </a:extLst>
            </p:cNvPr>
            <p:cNvSpPr>
              <a:spLocks noChangeShapeType="1"/>
            </p:cNvSpPr>
            <p:nvPr/>
          </p:nvSpPr>
          <p:spPr bwMode="auto">
            <a:xfrm>
              <a:off x="491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0" name="Line 47">
              <a:extLst>
                <a:ext uri="{FF2B5EF4-FFF2-40B4-BE49-F238E27FC236}">
                  <a16:creationId xmlns:a16="http://schemas.microsoft.com/office/drawing/2014/main" id="{F1AF1A97-407E-644F-8E16-42483B064C43}"/>
                </a:ext>
              </a:extLst>
            </p:cNvPr>
            <p:cNvSpPr>
              <a:spLocks noChangeShapeType="1"/>
            </p:cNvSpPr>
            <p:nvPr/>
          </p:nvSpPr>
          <p:spPr bwMode="auto">
            <a:xfrm>
              <a:off x="508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8">
            <a:extLst>
              <a:ext uri="{FF2B5EF4-FFF2-40B4-BE49-F238E27FC236}">
                <a16:creationId xmlns:a16="http://schemas.microsoft.com/office/drawing/2014/main" id="{89B2CA6B-2146-D444-97A8-41605B830701}"/>
              </a:ext>
            </a:extLst>
          </p:cNvPr>
          <p:cNvGrpSpPr>
            <a:grpSpLocks/>
          </p:cNvGrpSpPr>
          <p:nvPr/>
        </p:nvGrpSpPr>
        <p:grpSpPr bwMode="auto">
          <a:xfrm>
            <a:off x="6262688" y="4541838"/>
            <a:ext cx="2265362" cy="576262"/>
            <a:chOff x="3944" y="3103"/>
            <a:chExt cx="1427" cy="363"/>
          </a:xfrm>
        </p:grpSpPr>
        <p:sp>
          <p:nvSpPr>
            <p:cNvPr id="75807" name="Rectangle 49">
              <a:extLst>
                <a:ext uri="{FF2B5EF4-FFF2-40B4-BE49-F238E27FC236}">
                  <a16:creationId xmlns:a16="http://schemas.microsoft.com/office/drawing/2014/main" id="{74138048-66CB-FA4A-8D65-78AE9CF267D6}"/>
                </a:ext>
              </a:extLst>
            </p:cNvPr>
            <p:cNvSpPr>
              <a:spLocks noChangeArrowheads="1"/>
            </p:cNvSpPr>
            <p:nvPr/>
          </p:nvSpPr>
          <p:spPr bwMode="auto">
            <a:xfrm>
              <a:off x="3944" y="3103"/>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8" name="Line 50">
              <a:extLst>
                <a:ext uri="{FF2B5EF4-FFF2-40B4-BE49-F238E27FC236}">
                  <a16:creationId xmlns:a16="http://schemas.microsoft.com/office/drawing/2014/main" id="{7ECB4966-EB5D-5449-8C73-84823325CC6E}"/>
                </a:ext>
              </a:extLst>
            </p:cNvPr>
            <p:cNvSpPr>
              <a:spLocks noChangeShapeType="1"/>
            </p:cNvSpPr>
            <p:nvPr/>
          </p:nvSpPr>
          <p:spPr bwMode="auto">
            <a:xfrm>
              <a:off x="4065"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9" name="Line 51">
              <a:extLst>
                <a:ext uri="{FF2B5EF4-FFF2-40B4-BE49-F238E27FC236}">
                  <a16:creationId xmlns:a16="http://schemas.microsoft.com/office/drawing/2014/main" id="{61E44F57-BFAA-3342-B1A8-D0F7AFA4C4DC}"/>
                </a:ext>
              </a:extLst>
            </p:cNvPr>
            <p:cNvSpPr>
              <a:spLocks noChangeShapeType="1"/>
            </p:cNvSpPr>
            <p:nvPr/>
          </p:nvSpPr>
          <p:spPr bwMode="auto">
            <a:xfrm>
              <a:off x="423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0" name="Line 52">
              <a:extLst>
                <a:ext uri="{FF2B5EF4-FFF2-40B4-BE49-F238E27FC236}">
                  <a16:creationId xmlns:a16="http://schemas.microsoft.com/office/drawing/2014/main" id="{76ECD0EE-5B45-194A-981E-9662C3E4396D}"/>
                </a:ext>
              </a:extLst>
            </p:cNvPr>
            <p:cNvSpPr>
              <a:spLocks noChangeShapeType="1"/>
            </p:cNvSpPr>
            <p:nvPr/>
          </p:nvSpPr>
          <p:spPr bwMode="auto">
            <a:xfrm>
              <a:off x="440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1" name="Line 53">
              <a:extLst>
                <a:ext uri="{FF2B5EF4-FFF2-40B4-BE49-F238E27FC236}">
                  <a16:creationId xmlns:a16="http://schemas.microsoft.com/office/drawing/2014/main" id="{6763B786-1F59-674C-92F8-784420AE5430}"/>
                </a:ext>
              </a:extLst>
            </p:cNvPr>
            <p:cNvSpPr>
              <a:spLocks noChangeShapeType="1"/>
            </p:cNvSpPr>
            <p:nvPr/>
          </p:nvSpPr>
          <p:spPr bwMode="auto">
            <a:xfrm>
              <a:off x="4573"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2" name="Line 54">
              <a:extLst>
                <a:ext uri="{FF2B5EF4-FFF2-40B4-BE49-F238E27FC236}">
                  <a16:creationId xmlns:a16="http://schemas.microsoft.com/office/drawing/2014/main" id="{205E1CAF-97EC-D849-80AF-174F56A3F445}"/>
                </a:ext>
              </a:extLst>
            </p:cNvPr>
            <p:cNvSpPr>
              <a:spLocks noChangeShapeType="1"/>
            </p:cNvSpPr>
            <p:nvPr/>
          </p:nvSpPr>
          <p:spPr bwMode="auto">
            <a:xfrm>
              <a:off x="4742"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3" name="Line 55">
              <a:extLst>
                <a:ext uri="{FF2B5EF4-FFF2-40B4-BE49-F238E27FC236}">
                  <a16:creationId xmlns:a16="http://schemas.microsoft.com/office/drawing/2014/main" id="{F44657C9-2568-1A46-BED4-6AEFE9042E4E}"/>
                </a:ext>
              </a:extLst>
            </p:cNvPr>
            <p:cNvSpPr>
              <a:spLocks noChangeShapeType="1"/>
            </p:cNvSpPr>
            <p:nvPr/>
          </p:nvSpPr>
          <p:spPr bwMode="auto">
            <a:xfrm>
              <a:off x="491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4" name="Line 56">
              <a:extLst>
                <a:ext uri="{FF2B5EF4-FFF2-40B4-BE49-F238E27FC236}">
                  <a16:creationId xmlns:a16="http://schemas.microsoft.com/office/drawing/2014/main" id="{9D390699-F1C9-8C4D-81A0-068BBBFBC9AE}"/>
                </a:ext>
              </a:extLst>
            </p:cNvPr>
            <p:cNvSpPr>
              <a:spLocks noChangeShapeType="1"/>
            </p:cNvSpPr>
            <p:nvPr/>
          </p:nvSpPr>
          <p:spPr bwMode="auto">
            <a:xfrm>
              <a:off x="508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5" name="Line 57">
              <a:extLst>
                <a:ext uri="{FF2B5EF4-FFF2-40B4-BE49-F238E27FC236}">
                  <a16:creationId xmlns:a16="http://schemas.microsoft.com/office/drawing/2014/main" id="{7FE1A7F5-2E19-6049-AF09-DB1163957719}"/>
                </a:ext>
              </a:extLst>
            </p:cNvPr>
            <p:cNvSpPr>
              <a:spLocks noChangeShapeType="1"/>
            </p:cNvSpPr>
            <p:nvPr/>
          </p:nvSpPr>
          <p:spPr bwMode="auto">
            <a:xfrm>
              <a:off x="5250"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Rectangle 58">
            <a:extLst>
              <a:ext uri="{FF2B5EF4-FFF2-40B4-BE49-F238E27FC236}">
                <a16:creationId xmlns:a16="http://schemas.microsoft.com/office/drawing/2014/main" id="{BE9991FD-0729-6147-8B06-B5A9AF1C5C49}"/>
              </a:ext>
            </a:extLst>
          </p:cNvPr>
          <p:cNvSpPr>
            <a:spLocks noChangeArrowheads="1"/>
          </p:cNvSpPr>
          <p:nvPr/>
        </p:nvSpPr>
        <p:spPr bwMode="auto">
          <a:xfrm>
            <a:off x="6186488" y="3121025"/>
            <a:ext cx="2419350" cy="134461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786" name="Group 79">
            <a:extLst>
              <a:ext uri="{FF2B5EF4-FFF2-40B4-BE49-F238E27FC236}">
                <a16:creationId xmlns:a16="http://schemas.microsoft.com/office/drawing/2014/main" id="{F3977809-8D08-704A-897C-1075D297729D}"/>
              </a:ext>
            </a:extLst>
          </p:cNvPr>
          <p:cNvGrpSpPr>
            <a:grpSpLocks/>
          </p:cNvGrpSpPr>
          <p:nvPr/>
        </p:nvGrpSpPr>
        <p:grpSpPr bwMode="auto">
          <a:xfrm>
            <a:off x="4765675" y="1892300"/>
            <a:ext cx="1343025" cy="3073400"/>
            <a:chOff x="3001" y="1193"/>
            <a:chExt cx="846" cy="1936"/>
          </a:xfrm>
        </p:grpSpPr>
        <p:sp>
          <p:nvSpPr>
            <p:cNvPr id="75797" name="Rectangle 59">
              <a:extLst>
                <a:ext uri="{FF2B5EF4-FFF2-40B4-BE49-F238E27FC236}">
                  <a16:creationId xmlns:a16="http://schemas.microsoft.com/office/drawing/2014/main" id="{4D466021-2760-A94F-90E9-FD9FF620F82B}"/>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8" name="Rectangle 64">
              <a:extLst>
                <a:ext uri="{FF2B5EF4-FFF2-40B4-BE49-F238E27FC236}">
                  <a16:creationId xmlns:a16="http://schemas.microsoft.com/office/drawing/2014/main" id="{4C22EFAF-BCEF-7A42-8FE0-02BAB7572865}"/>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5799" name="Rectangle 65">
              <a:extLst>
                <a:ext uri="{FF2B5EF4-FFF2-40B4-BE49-F238E27FC236}">
                  <a16:creationId xmlns:a16="http://schemas.microsoft.com/office/drawing/2014/main" id="{9356DE6F-480D-E84C-93FB-DF6089648853}"/>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5800" name="Rectangle 66">
              <a:extLst>
                <a:ext uri="{FF2B5EF4-FFF2-40B4-BE49-F238E27FC236}">
                  <a16:creationId xmlns:a16="http://schemas.microsoft.com/office/drawing/2014/main" id="{4E2AE25A-FD43-C04A-886F-37405A4897CF}"/>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5801" name="Rectangle 67">
              <a:extLst>
                <a:ext uri="{FF2B5EF4-FFF2-40B4-BE49-F238E27FC236}">
                  <a16:creationId xmlns:a16="http://schemas.microsoft.com/office/drawing/2014/main" id="{75977CCA-E430-8445-B61C-BD69BFEC9014}"/>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5802" name="AutoShape 68">
              <a:extLst>
                <a:ext uri="{FF2B5EF4-FFF2-40B4-BE49-F238E27FC236}">
                  <a16:creationId xmlns:a16="http://schemas.microsoft.com/office/drawing/2014/main" id="{ED152167-E649-C64A-A2BD-55D276979FC5}"/>
                </a:ext>
              </a:extLst>
            </p:cNvPr>
            <p:cNvCxnSpPr>
              <a:cxnSpLocks noChangeShapeType="1"/>
              <a:stCxn id="75797" idx="2"/>
              <a:endCxn id="75798"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3" name="AutoShape 75">
              <a:extLst>
                <a:ext uri="{FF2B5EF4-FFF2-40B4-BE49-F238E27FC236}">
                  <a16:creationId xmlns:a16="http://schemas.microsoft.com/office/drawing/2014/main" id="{4AB98BB0-C799-F045-8673-62CA2064FA39}"/>
                </a:ext>
              </a:extLst>
            </p:cNvPr>
            <p:cNvCxnSpPr>
              <a:cxnSpLocks noChangeShapeType="1"/>
              <a:stCxn id="75798" idx="2"/>
              <a:endCxn id="75800"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4" name="AutoShape 76">
              <a:extLst>
                <a:ext uri="{FF2B5EF4-FFF2-40B4-BE49-F238E27FC236}">
                  <a16:creationId xmlns:a16="http://schemas.microsoft.com/office/drawing/2014/main" id="{D29A596B-2627-5D44-884E-399E9EDFFD37}"/>
                </a:ext>
              </a:extLst>
            </p:cNvPr>
            <p:cNvCxnSpPr>
              <a:cxnSpLocks noChangeShapeType="1"/>
              <a:stCxn id="75798" idx="2"/>
              <a:endCxn id="75799"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5" name="AutoShape 77">
              <a:extLst>
                <a:ext uri="{FF2B5EF4-FFF2-40B4-BE49-F238E27FC236}">
                  <a16:creationId xmlns:a16="http://schemas.microsoft.com/office/drawing/2014/main" id="{8E59BE40-7967-8947-9B1D-14E99CBD1E70}"/>
                </a:ext>
              </a:extLst>
            </p:cNvPr>
            <p:cNvCxnSpPr>
              <a:cxnSpLocks noChangeShapeType="1"/>
              <a:stCxn id="75799" idx="2"/>
              <a:endCxn id="75801"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6" name="AutoShape 78">
              <a:extLst>
                <a:ext uri="{FF2B5EF4-FFF2-40B4-BE49-F238E27FC236}">
                  <a16:creationId xmlns:a16="http://schemas.microsoft.com/office/drawing/2014/main" id="{F77C14F0-29B2-4F48-B6E4-40BD05069C0A}"/>
                </a:ext>
              </a:extLst>
            </p:cNvPr>
            <p:cNvCxnSpPr>
              <a:cxnSpLocks noChangeShapeType="1"/>
              <a:stCxn id="75800" idx="2"/>
              <a:endCxn id="75801"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60" name="Rectangle 84">
            <a:extLst>
              <a:ext uri="{FF2B5EF4-FFF2-40B4-BE49-F238E27FC236}">
                <a16:creationId xmlns:a16="http://schemas.microsoft.com/office/drawing/2014/main" id="{4F3876E2-A276-BD40-930D-9F55D7D7914F}"/>
              </a:ext>
            </a:extLst>
          </p:cNvPr>
          <p:cNvSpPr>
            <a:spLocks noChangeArrowheads="1"/>
          </p:cNvSpPr>
          <p:nvPr/>
        </p:nvSpPr>
        <p:spPr bwMode="auto">
          <a:xfrm>
            <a:off x="5033963" y="189230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Rectangle 85">
            <a:extLst>
              <a:ext uri="{FF2B5EF4-FFF2-40B4-BE49-F238E27FC236}">
                <a16:creationId xmlns:a16="http://schemas.microsoft.com/office/drawing/2014/main" id="{DD29741A-A73F-8F4E-89FA-5EDB8CDE2AF1}"/>
              </a:ext>
            </a:extLst>
          </p:cNvPr>
          <p:cNvSpPr>
            <a:spLocks noChangeArrowheads="1"/>
          </p:cNvSpPr>
          <p:nvPr/>
        </p:nvSpPr>
        <p:spPr bwMode="auto">
          <a:xfrm>
            <a:off x="5033963" y="258445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62" name="Rectangle 86">
            <a:extLst>
              <a:ext uri="{FF2B5EF4-FFF2-40B4-BE49-F238E27FC236}">
                <a16:creationId xmlns:a16="http://schemas.microsoft.com/office/drawing/2014/main" id="{B22C2764-A06C-7D4A-97F6-EC22E0F3109F}"/>
              </a:ext>
            </a:extLst>
          </p:cNvPr>
          <p:cNvSpPr>
            <a:spLocks noChangeArrowheads="1"/>
          </p:cNvSpPr>
          <p:nvPr/>
        </p:nvSpPr>
        <p:spPr bwMode="auto">
          <a:xfrm>
            <a:off x="5302250" y="3275013"/>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63" name="Rectangle 87">
            <a:extLst>
              <a:ext uri="{FF2B5EF4-FFF2-40B4-BE49-F238E27FC236}">
                <a16:creationId xmlns:a16="http://schemas.microsoft.com/office/drawing/2014/main" id="{6D802625-32F3-F44B-B239-A28E6617E334}"/>
              </a:ext>
            </a:extLst>
          </p:cNvPr>
          <p:cNvSpPr>
            <a:spLocks noChangeArrowheads="1"/>
          </p:cNvSpPr>
          <p:nvPr/>
        </p:nvSpPr>
        <p:spPr bwMode="auto">
          <a:xfrm>
            <a:off x="4765675" y="39655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64" name="Rectangle 88">
            <a:extLst>
              <a:ext uri="{FF2B5EF4-FFF2-40B4-BE49-F238E27FC236}">
                <a16:creationId xmlns:a16="http://schemas.microsoft.com/office/drawing/2014/main" id="{06083A22-E492-2F49-A9CE-1229BDA5A928}"/>
              </a:ext>
            </a:extLst>
          </p:cNvPr>
          <p:cNvSpPr>
            <a:spLocks noChangeArrowheads="1"/>
          </p:cNvSpPr>
          <p:nvPr/>
        </p:nvSpPr>
        <p:spPr bwMode="auto">
          <a:xfrm>
            <a:off x="5033963" y="46577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2">
            <a:extLst>
              <a:ext uri="{FF2B5EF4-FFF2-40B4-BE49-F238E27FC236}">
                <a16:creationId xmlns:a16="http://schemas.microsoft.com/office/drawing/2014/main" id="{C2A32945-80FD-2948-871E-AD6456DA41BD}"/>
              </a:ext>
            </a:extLst>
          </p:cNvPr>
          <p:cNvGrpSpPr>
            <a:grpSpLocks/>
          </p:cNvGrpSpPr>
          <p:nvPr/>
        </p:nvGrpSpPr>
        <p:grpSpPr bwMode="auto">
          <a:xfrm>
            <a:off x="5073650" y="2814638"/>
            <a:ext cx="690563" cy="384175"/>
            <a:chOff x="3195" y="2015"/>
            <a:chExt cx="435" cy="242"/>
          </a:xfrm>
        </p:grpSpPr>
        <p:sp>
          <p:nvSpPr>
            <p:cNvPr id="75795" name="AutoShape 100">
              <a:extLst>
                <a:ext uri="{FF2B5EF4-FFF2-40B4-BE49-F238E27FC236}">
                  <a16:creationId xmlns:a16="http://schemas.microsoft.com/office/drawing/2014/main" id="{32A9578C-9F3D-3544-80DB-47D538C400F5}"/>
                </a:ext>
              </a:extLst>
            </p:cNvPr>
            <p:cNvSpPr>
              <a:spLocks noChangeArrowheads="1"/>
            </p:cNvSpPr>
            <p:nvPr/>
          </p:nvSpPr>
          <p:spPr bwMode="auto">
            <a:xfrm>
              <a:off x="3195" y="2015"/>
              <a:ext cx="435" cy="242"/>
            </a:xfrm>
            <a:prstGeom prst="irregularSeal1">
              <a:avLst/>
            </a:prstGeom>
            <a:solidFill>
              <a:srgbClr val="FF33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6" name="AutoShape 101">
              <a:extLst>
                <a:ext uri="{FF2B5EF4-FFF2-40B4-BE49-F238E27FC236}">
                  <a16:creationId xmlns:a16="http://schemas.microsoft.com/office/drawing/2014/main" id="{49F23E53-3EBD-3D46-882B-978A7A87DE22}"/>
                </a:ext>
              </a:extLst>
            </p:cNvPr>
            <p:cNvSpPr>
              <a:spLocks noChangeArrowheads="1"/>
            </p:cNvSpPr>
            <p:nvPr/>
          </p:nvSpPr>
          <p:spPr bwMode="auto">
            <a:xfrm>
              <a:off x="3267" y="2087"/>
              <a:ext cx="290" cy="97"/>
            </a:xfrm>
            <a:prstGeom prst="irregularSeal1">
              <a:avLst/>
            </a:prstGeom>
            <a:solidFill>
              <a:srgbClr val="FFFF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5793" name="TextBox 67">
            <a:extLst>
              <a:ext uri="{FF2B5EF4-FFF2-40B4-BE49-F238E27FC236}">
                <a16:creationId xmlns:a16="http://schemas.microsoft.com/office/drawing/2014/main" id="{F6F0FA66-FE52-004E-A70A-9AF597E8B86D}"/>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
        <p:nvSpPr>
          <p:cNvPr id="7" name="TextBox 6">
            <a:extLst>
              <a:ext uri="{FF2B5EF4-FFF2-40B4-BE49-F238E27FC236}">
                <a16:creationId xmlns:a16="http://schemas.microsoft.com/office/drawing/2014/main" id="{2C31085C-C570-6C47-AA98-B7218AB1BD4D}"/>
              </a:ext>
            </a:extLst>
          </p:cNvPr>
          <p:cNvSpPr txBox="1">
            <a:spLocks noChangeArrowheads="1"/>
          </p:cNvSpPr>
          <p:nvPr/>
        </p:nvSpPr>
        <p:spPr bwMode="auto">
          <a:xfrm>
            <a:off x="1881188" y="5678488"/>
            <a:ext cx="6958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This is the same as conditional/predicated/masked execution.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Recall the Vector Mask and Masked Vector Operations?</a:t>
            </a:r>
          </a:p>
        </p:txBody>
      </p:sp>
    </p:spTree>
    <p:extLst>
      <p:ext uri="{BB962C8B-B14F-4D97-AF65-F5344CB8AC3E}">
        <p14:creationId xmlns:p14="http://schemas.microsoft.com/office/powerpoint/2010/main" val="33944742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3538">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6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6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2"/>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childTnLst>
                                </p:cTn>
                              </p:par>
                              <p:par>
                                <p:cTn id="45" presetID="1" presetClass="exit" presetSubtype="0" fill="hold" grpId="1" nodeType="withEffect">
                                  <p:stCondLst>
                                    <p:cond delay="0"/>
                                  </p:stCondLst>
                                  <p:childTnLst>
                                    <p:set>
                                      <p:cBhvr>
                                        <p:cTn id="46" dur="1" fill="hold">
                                          <p:stCondLst>
                                            <p:cond delay="0"/>
                                          </p:stCondLst>
                                        </p:cTn>
                                        <p:tgtEl>
                                          <p:spTgt spid="63"/>
                                        </p:tgtEl>
                                        <p:attrNameLst>
                                          <p:attrName>style.visibility</p:attrName>
                                        </p:attrNameLst>
                                      </p:cBhvr>
                                      <p:to>
                                        <p:strVal val="hidden"/>
                                      </p:to>
                                    </p:set>
                                  </p:childTnLst>
                                </p:cTn>
                              </p:par>
                              <p:par>
                                <p:cTn id="47" presetID="1"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8"/>
                                        </p:tgtEl>
                                        <p:attrNameLst>
                                          <p:attrName>style.visibility</p:attrName>
                                        </p:attrNameLst>
                                      </p:cBhvr>
                                      <p:to>
                                        <p:strVal val="visible"/>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B1C2B294-4133-2C43-B148-E8368E2AA66C}"/>
              </a:ext>
            </a:extLst>
          </p:cNvPr>
          <p:cNvSpPr>
            <a:spLocks noGrp="1"/>
          </p:cNvSpPr>
          <p:nvPr>
            <p:ph type="title"/>
          </p:nvPr>
        </p:nvSpPr>
        <p:spPr/>
        <p:txBody>
          <a:bodyPr/>
          <a:lstStyle/>
          <a:p>
            <a:r>
              <a:rPr lang="en-US" altLang="en-US">
                <a:ea typeface="ＭＳ Ｐゴシック" panose="020B0600070205080204" pitchFamily="34" charset="-128"/>
              </a:rPr>
              <a:t>Remember: Each Thread Is Independent</a:t>
            </a:r>
          </a:p>
        </p:txBody>
      </p:sp>
      <p:sp>
        <p:nvSpPr>
          <p:cNvPr id="3" name="Content Placeholder 2">
            <a:extLst>
              <a:ext uri="{FF2B5EF4-FFF2-40B4-BE49-F238E27FC236}">
                <a16:creationId xmlns:a16="http://schemas.microsoft.com/office/drawing/2014/main" id="{69B5214F-919B-D54A-9250-F455FF07665C}"/>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p>
          <a:p>
            <a:pPr lvl="1"/>
            <a:endParaRPr lang="en-US" altLang="en-US">
              <a:ea typeface="ＭＳ Ｐゴシック" panose="020B0600070205080204" pitchFamily="34" charset="-128"/>
              <a:sym typeface="Wingdings" pitchFamily="2" charset="2"/>
            </a:endParaRPr>
          </a:p>
          <a:p>
            <a:pPr lvl="1"/>
            <a:endParaRPr lang="en-US" altLang="en-US" sz="1400">
              <a:ea typeface="ＭＳ Ｐゴシック" panose="020B0600070205080204" pitchFamily="34" charset="-128"/>
              <a:sym typeface="Wingdings" pitchFamily="2" charset="2"/>
            </a:endParaRPr>
          </a:p>
          <a:p>
            <a:r>
              <a:rPr lang="en-US" altLang="en-US">
                <a:ea typeface="ＭＳ Ｐゴシック" panose="020B0600070205080204" pitchFamily="34" charset="-128"/>
                <a:sym typeface="Wingdings" pitchFamily="2" charset="2"/>
              </a:rPr>
              <a:t>If we have many threads</a:t>
            </a:r>
          </a:p>
          <a:p>
            <a:r>
              <a:rPr lang="en-US" altLang="en-US">
                <a:ea typeface="ＭＳ Ｐゴシック" panose="020B0600070205080204" pitchFamily="34" charset="-128"/>
                <a:sym typeface="Wingdings" pitchFamily="2" charset="2"/>
              </a:rPr>
              <a:t>We can </a:t>
            </a:r>
            <a:r>
              <a:rPr lang="en-US" altLang="en-US">
                <a:solidFill>
                  <a:srgbClr val="0000FF"/>
                </a:solidFill>
                <a:ea typeface="ＭＳ Ｐゴシック" panose="020B0600070205080204" pitchFamily="34" charset="-128"/>
                <a:sym typeface="Wingdings" pitchFamily="2" charset="2"/>
              </a:rPr>
              <a:t>find individual threads that are at the same PC</a:t>
            </a:r>
          </a:p>
          <a:p>
            <a:r>
              <a:rPr lang="en-US" altLang="en-US">
                <a:ea typeface="ＭＳ Ｐゴシック" panose="020B0600070205080204" pitchFamily="34" charset="-128"/>
                <a:sym typeface="Wingdings" pitchFamily="2" charset="2"/>
              </a:rPr>
              <a:t>And, </a:t>
            </a:r>
            <a:r>
              <a:rPr lang="en-US" altLang="en-US">
                <a:solidFill>
                  <a:srgbClr val="0000FF"/>
                </a:solidFill>
                <a:ea typeface="ＭＳ Ｐゴシック" panose="020B0600070205080204" pitchFamily="34" charset="-128"/>
                <a:sym typeface="Wingdings" pitchFamily="2" charset="2"/>
              </a:rPr>
              <a:t>group them together into a single warp dynamically</a:t>
            </a:r>
          </a:p>
          <a:p>
            <a:r>
              <a:rPr lang="en-US" altLang="en-US">
                <a:ea typeface="ＭＳ Ｐゴシック" panose="020B0600070205080204" pitchFamily="34" charset="-128"/>
                <a:sym typeface="Wingdings" pitchFamily="2" charset="2"/>
              </a:rPr>
              <a:t>This reduces “divergence”  improves </a:t>
            </a:r>
            <a:r>
              <a:rPr lang="en-US" altLang="en-US">
                <a:solidFill>
                  <a:srgbClr val="FF0000"/>
                </a:solidFill>
                <a:ea typeface="ＭＳ Ｐゴシック" panose="020B0600070205080204" pitchFamily="34" charset="-128"/>
                <a:sym typeface="Wingdings" pitchFamily="2" charset="2"/>
              </a:rPr>
              <a:t>SIMD utilization</a:t>
            </a:r>
          </a:p>
          <a:p>
            <a:pPr lvl="1"/>
            <a:r>
              <a:rPr lang="en-US" altLang="en-US">
                <a:ea typeface="ＭＳ Ｐゴシック" panose="020B0600070205080204" pitchFamily="34" charset="-128"/>
                <a:sym typeface="Wingdings" pitchFamily="2" charset="2"/>
              </a:rPr>
              <a:t>SIMD utilization: fraction of SIMD lanes executing a useful operation (i.e., executing an active thread)</a:t>
            </a:r>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0543E368-8F51-0D47-BD9D-8E231A9F13F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205511-31AF-B04B-B5A5-EA8F5F11637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6804" name="Rounded Rectangle 130">
            <a:extLst>
              <a:ext uri="{FF2B5EF4-FFF2-40B4-BE49-F238E27FC236}">
                <a16:creationId xmlns:a16="http://schemas.microsoft.com/office/drawing/2014/main" id="{B7B44826-C9CD-7641-AC61-812D783D9D85}"/>
              </a:ext>
            </a:extLst>
          </p:cNvPr>
          <p:cNvSpPr>
            <a:spLocks noChangeArrowheads="1"/>
          </p:cNvSpPr>
          <p:nvPr/>
        </p:nvSpPr>
        <p:spPr bwMode="auto">
          <a:xfrm>
            <a:off x="152400" y="2181225"/>
            <a:ext cx="8839200" cy="11430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2501076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r>
              <a:rPr lang="en-US" altLang="en-US">
                <a:ea typeface="ＭＳ Ｐゴシック" panose="020B0600070205080204" pitchFamily="34" charset="-128"/>
              </a:rPr>
              <a:t>Form new warps from warps that are waiting</a:t>
            </a:r>
          </a:p>
          <a:p>
            <a:pPr lvl="1"/>
            <a:r>
              <a:rPr lang="en-US" altLang="en-US">
                <a:ea typeface="ＭＳ Ｐゴシック" panose="020B0600070205080204" pitchFamily="34" charset="-128"/>
              </a:rPr>
              <a:t>Enough threads branching to each path enables the creation of full new warps</a:t>
            </a:r>
          </a:p>
          <a:p>
            <a:endParaRPr lang="en-US" altLang="en-US">
              <a:ea typeface="ＭＳ Ｐゴシック" panose="020B0600070205080204" pitchFamily="34" charset="-128"/>
            </a:endParaRP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39">
            <a:extLst>
              <a:ext uri="{FF2B5EF4-FFF2-40B4-BE49-F238E27FC236}">
                <a16:creationId xmlns:a16="http://schemas.microsoft.com/office/drawing/2014/main" id="{E576B1D3-3247-6343-9C8F-3A42C15BE9DD}"/>
              </a:ext>
            </a:extLst>
          </p:cNvPr>
          <p:cNvGrpSpPr>
            <a:grpSpLocks/>
          </p:cNvGrpSpPr>
          <p:nvPr/>
        </p:nvGrpSpPr>
        <p:grpSpPr bwMode="auto">
          <a:xfrm>
            <a:off x="1768475" y="5213350"/>
            <a:ext cx="2265363" cy="346075"/>
            <a:chOff x="1695" y="2595"/>
            <a:chExt cx="1427" cy="218"/>
          </a:xfrm>
        </p:grpSpPr>
        <p:sp>
          <p:nvSpPr>
            <p:cNvPr id="77889" name="Rectangle 40">
              <a:extLst>
                <a:ext uri="{FF2B5EF4-FFF2-40B4-BE49-F238E27FC236}">
                  <a16:creationId xmlns:a16="http://schemas.microsoft.com/office/drawing/2014/main" id="{EB62696C-FE45-6F42-ADDF-5DFB4FA1DAE4}"/>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0" name="Line 41">
              <a:extLst>
                <a:ext uri="{FF2B5EF4-FFF2-40B4-BE49-F238E27FC236}">
                  <a16:creationId xmlns:a16="http://schemas.microsoft.com/office/drawing/2014/main" id="{400ED99D-0AB3-774B-8A3B-DC93B63225F5}"/>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1" name="Line 42">
              <a:extLst>
                <a:ext uri="{FF2B5EF4-FFF2-40B4-BE49-F238E27FC236}">
                  <a16:creationId xmlns:a16="http://schemas.microsoft.com/office/drawing/2014/main" id="{DD0D9A53-0291-0745-8851-9C4623F88956}"/>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2" name="Line 43">
              <a:extLst>
                <a:ext uri="{FF2B5EF4-FFF2-40B4-BE49-F238E27FC236}">
                  <a16:creationId xmlns:a16="http://schemas.microsoft.com/office/drawing/2014/main" id="{40332910-C273-C148-AE95-A0C243AB77C1}"/>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3" name="Line 44">
              <a:extLst>
                <a:ext uri="{FF2B5EF4-FFF2-40B4-BE49-F238E27FC236}">
                  <a16:creationId xmlns:a16="http://schemas.microsoft.com/office/drawing/2014/main" id="{9086D79F-DA05-5540-AA29-FAA3AB4C1C63}"/>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4" name="Line 45">
              <a:extLst>
                <a:ext uri="{FF2B5EF4-FFF2-40B4-BE49-F238E27FC236}">
                  <a16:creationId xmlns:a16="http://schemas.microsoft.com/office/drawing/2014/main" id="{BEF8082A-411D-7C45-A4C0-162B48F75378}"/>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46">
            <a:extLst>
              <a:ext uri="{FF2B5EF4-FFF2-40B4-BE49-F238E27FC236}">
                <a16:creationId xmlns:a16="http://schemas.microsoft.com/office/drawing/2014/main" id="{F3F64851-75EB-DA4A-8359-FA8FC2C7505F}"/>
              </a:ext>
            </a:extLst>
          </p:cNvPr>
          <p:cNvGrpSpPr>
            <a:grpSpLocks/>
          </p:cNvGrpSpPr>
          <p:nvPr/>
        </p:nvGrpSpPr>
        <p:grpSpPr bwMode="auto">
          <a:xfrm>
            <a:off x="1768475" y="4829175"/>
            <a:ext cx="2265363" cy="346075"/>
            <a:chOff x="1695" y="2426"/>
            <a:chExt cx="1427" cy="363"/>
          </a:xfrm>
        </p:grpSpPr>
        <p:sp>
          <p:nvSpPr>
            <p:cNvPr id="77884" name="Rectangle 47">
              <a:extLst>
                <a:ext uri="{FF2B5EF4-FFF2-40B4-BE49-F238E27FC236}">
                  <a16:creationId xmlns:a16="http://schemas.microsoft.com/office/drawing/2014/main" id="{61629B03-F6B8-7241-99F4-9FD64D8A9B1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5" name="Line 48">
              <a:extLst>
                <a:ext uri="{FF2B5EF4-FFF2-40B4-BE49-F238E27FC236}">
                  <a16:creationId xmlns:a16="http://schemas.microsoft.com/office/drawing/2014/main" id="{FA1E1423-FC7A-1C42-A7E0-9D257AF2B304}"/>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6" name="Line 49">
              <a:extLst>
                <a:ext uri="{FF2B5EF4-FFF2-40B4-BE49-F238E27FC236}">
                  <a16:creationId xmlns:a16="http://schemas.microsoft.com/office/drawing/2014/main" id="{FF8EA844-2535-A14D-B523-D9091A87D656}"/>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7" name="Line 50">
              <a:extLst>
                <a:ext uri="{FF2B5EF4-FFF2-40B4-BE49-F238E27FC236}">
                  <a16:creationId xmlns:a16="http://schemas.microsoft.com/office/drawing/2014/main" id="{E5119116-A230-4346-B6D2-95882F14618F}"/>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8" name="Line 51">
              <a:extLst>
                <a:ext uri="{FF2B5EF4-FFF2-40B4-BE49-F238E27FC236}">
                  <a16:creationId xmlns:a16="http://schemas.microsoft.com/office/drawing/2014/main" id="{901C5152-B379-AD4F-B77A-2FFF9FA0D57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113">
            <a:extLst>
              <a:ext uri="{FF2B5EF4-FFF2-40B4-BE49-F238E27FC236}">
                <a16:creationId xmlns:a16="http://schemas.microsoft.com/office/drawing/2014/main" id="{6221A97A-F057-3843-9B92-24EB5C034C31}"/>
              </a:ext>
            </a:extLst>
          </p:cNvPr>
          <p:cNvGrpSpPr>
            <a:grpSpLocks/>
          </p:cNvGrpSpPr>
          <p:nvPr/>
        </p:nvGrpSpPr>
        <p:grpSpPr bwMode="auto">
          <a:xfrm>
            <a:off x="4840288" y="4827588"/>
            <a:ext cx="2265362" cy="346075"/>
            <a:chOff x="3049" y="2594"/>
            <a:chExt cx="1427" cy="218"/>
          </a:xfrm>
        </p:grpSpPr>
        <p:sp>
          <p:nvSpPr>
            <p:cNvPr id="77876" name="Rectangle 62">
              <a:extLst>
                <a:ext uri="{FF2B5EF4-FFF2-40B4-BE49-F238E27FC236}">
                  <a16:creationId xmlns:a16="http://schemas.microsoft.com/office/drawing/2014/main" id="{77229CA8-3ADA-2041-89DC-E3C835DA5227}"/>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7" name="Line 56">
              <a:extLst>
                <a:ext uri="{FF2B5EF4-FFF2-40B4-BE49-F238E27FC236}">
                  <a16:creationId xmlns:a16="http://schemas.microsoft.com/office/drawing/2014/main" id="{12B07184-426F-0C48-A251-264E69AF3787}"/>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8" name="Line 57">
              <a:extLst>
                <a:ext uri="{FF2B5EF4-FFF2-40B4-BE49-F238E27FC236}">
                  <a16:creationId xmlns:a16="http://schemas.microsoft.com/office/drawing/2014/main" id="{9C209EA3-4F78-2640-98CA-D91FB5C44BC1}"/>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9" name="Line 58">
              <a:extLst>
                <a:ext uri="{FF2B5EF4-FFF2-40B4-BE49-F238E27FC236}">
                  <a16:creationId xmlns:a16="http://schemas.microsoft.com/office/drawing/2014/main" id="{583457A1-35F9-DB4A-9B27-53BC8658313D}"/>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0" name="Line 63">
              <a:extLst>
                <a:ext uri="{FF2B5EF4-FFF2-40B4-BE49-F238E27FC236}">
                  <a16:creationId xmlns:a16="http://schemas.microsoft.com/office/drawing/2014/main" id="{888EFC61-FFFD-C246-90AD-2E23E41E4EE7}"/>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1" name="Line 64">
              <a:extLst>
                <a:ext uri="{FF2B5EF4-FFF2-40B4-BE49-F238E27FC236}">
                  <a16:creationId xmlns:a16="http://schemas.microsoft.com/office/drawing/2014/main" id="{6C836505-3C78-FF46-AD0B-2C90EDC947A6}"/>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2" name="Line 65">
              <a:extLst>
                <a:ext uri="{FF2B5EF4-FFF2-40B4-BE49-F238E27FC236}">
                  <a16:creationId xmlns:a16="http://schemas.microsoft.com/office/drawing/2014/main" id="{B088E4A6-6C3B-4345-A020-D6AD707C01C8}"/>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3" name="Line 66">
              <a:extLst>
                <a:ext uri="{FF2B5EF4-FFF2-40B4-BE49-F238E27FC236}">
                  <a16:creationId xmlns:a16="http://schemas.microsoft.com/office/drawing/2014/main" id="{694BEFAD-40CA-7C49-AF8C-B25F04967DC8}"/>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 name="Line 68">
            <a:extLst>
              <a:ext uri="{FF2B5EF4-FFF2-40B4-BE49-F238E27FC236}">
                <a16:creationId xmlns:a16="http://schemas.microsoft.com/office/drawing/2014/main" id="{6559BC27-B2F8-8B4D-A77C-EEE1714FDBC5}"/>
              </a:ext>
            </a:extLst>
          </p:cNvPr>
          <p:cNvSpPr>
            <a:spLocks noChangeShapeType="1"/>
          </p:cNvSpPr>
          <p:nvPr/>
        </p:nvSpPr>
        <p:spPr bwMode="auto">
          <a:xfrm>
            <a:off x="4303713" y="5175250"/>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8552" name="Group 96">
            <a:extLst>
              <a:ext uri="{FF2B5EF4-FFF2-40B4-BE49-F238E27FC236}">
                <a16:creationId xmlns:a16="http://schemas.microsoft.com/office/drawing/2014/main" id="{F024A485-9192-0C4D-A568-D3FA2C5087A4}"/>
              </a:ext>
            </a:extLst>
          </p:cNvPr>
          <p:cNvGrpSpPr>
            <a:grpSpLocks/>
          </p:cNvGrpSpPr>
          <p:nvPr/>
        </p:nvGrpSpPr>
        <p:grpSpPr bwMode="auto">
          <a:xfrm>
            <a:off x="1768475" y="4138613"/>
            <a:ext cx="2265363" cy="346075"/>
            <a:chOff x="1114" y="2233"/>
            <a:chExt cx="1427" cy="218"/>
          </a:xfrm>
        </p:grpSpPr>
        <p:sp>
          <p:nvSpPr>
            <p:cNvPr id="77872" name="Rectangle 70">
              <a:extLst>
                <a:ext uri="{FF2B5EF4-FFF2-40B4-BE49-F238E27FC236}">
                  <a16:creationId xmlns:a16="http://schemas.microsoft.com/office/drawing/2014/main" id="{4F393CA1-4510-304B-A99E-8FC0B4882890}"/>
                </a:ext>
              </a:extLst>
            </p:cNvPr>
            <p:cNvSpPr>
              <a:spLocks noChangeArrowheads="1"/>
            </p:cNvSpPr>
            <p:nvPr/>
          </p:nvSpPr>
          <p:spPr bwMode="auto">
            <a:xfrm>
              <a:off x="1114" y="2233"/>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3" name="Line 71">
              <a:extLst>
                <a:ext uri="{FF2B5EF4-FFF2-40B4-BE49-F238E27FC236}">
                  <a16:creationId xmlns:a16="http://schemas.microsoft.com/office/drawing/2014/main" id="{C09507E9-C144-D344-A29F-9A48B6F49309}"/>
                </a:ext>
              </a:extLst>
            </p:cNvPr>
            <p:cNvSpPr>
              <a:spLocks noChangeShapeType="1"/>
            </p:cNvSpPr>
            <p:nvPr/>
          </p:nvSpPr>
          <p:spPr bwMode="auto">
            <a:xfrm>
              <a:off x="1404"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4" name="Line 72">
              <a:extLst>
                <a:ext uri="{FF2B5EF4-FFF2-40B4-BE49-F238E27FC236}">
                  <a16:creationId xmlns:a16="http://schemas.microsoft.com/office/drawing/2014/main" id="{9888F2FF-6BFF-DF43-B03F-4304C5F63D12}"/>
                </a:ext>
              </a:extLst>
            </p:cNvPr>
            <p:cNvSpPr>
              <a:spLocks noChangeShapeType="1"/>
            </p:cNvSpPr>
            <p:nvPr/>
          </p:nvSpPr>
          <p:spPr bwMode="auto">
            <a:xfrm>
              <a:off x="1912"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5" name="Line 73">
              <a:extLst>
                <a:ext uri="{FF2B5EF4-FFF2-40B4-BE49-F238E27FC236}">
                  <a16:creationId xmlns:a16="http://schemas.microsoft.com/office/drawing/2014/main" id="{AE3B9D31-B88E-9F46-9091-143968C8DDB2}"/>
                </a:ext>
              </a:extLst>
            </p:cNvPr>
            <p:cNvSpPr>
              <a:spLocks noChangeShapeType="1"/>
            </p:cNvSpPr>
            <p:nvPr/>
          </p:nvSpPr>
          <p:spPr bwMode="auto">
            <a:xfrm>
              <a:off x="2251"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3" name="Group 76">
            <a:extLst>
              <a:ext uri="{FF2B5EF4-FFF2-40B4-BE49-F238E27FC236}">
                <a16:creationId xmlns:a16="http://schemas.microsoft.com/office/drawing/2014/main" id="{74C7C91B-AA29-EB40-B76E-D0576928B572}"/>
              </a:ext>
            </a:extLst>
          </p:cNvPr>
          <p:cNvGrpSpPr>
            <a:grpSpLocks/>
          </p:cNvGrpSpPr>
          <p:nvPr/>
        </p:nvGrpSpPr>
        <p:grpSpPr bwMode="auto">
          <a:xfrm>
            <a:off x="1768475" y="3756025"/>
            <a:ext cx="2265363" cy="346075"/>
            <a:chOff x="1695" y="2426"/>
            <a:chExt cx="1427" cy="363"/>
          </a:xfrm>
        </p:grpSpPr>
        <p:sp>
          <p:nvSpPr>
            <p:cNvPr id="77867" name="Rectangle 77">
              <a:extLst>
                <a:ext uri="{FF2B5EF4-FFF2-40B4-BE49-F238E27FC236}">
                  <a16:creationId xmlns:a16="http://schemas.microsoft.com/office/drawing/2014/main" id="{9AF2BE76-9E1F-F741-8E2B-8229F5030FD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8" name="Line 78">
              <a:extLst>
                <a:ext uri="{FF2B5EF4-FFF2-40B4-BE49-F238E27FC236}">
                  <a16:creationId xmlns:a16="http://schemas.microsoft.com/office/drawing/2014/main" id="{226D5357-BAB7-4A4C-B05B-7AB3088084AC}"/>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9" name="Line 79">
              <a:extLst>
                <a:ext uri="{FF2B5EF4-FFF2-40B4-BE49-F238E27FC236}">
                  <a16:creationId xmlns:a16="http://schemas.microsoft.com/office/drawing/2014/main" id="{A9C0DDE5-D12A-5B42-8900-7BC0A6B97A93}"/>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0" name="Line 80">
              <a:extLst>
                <a:ext uri="{FF2B5EF4-FFF2-40B4-BE49-F238E27FC236}">
                  <a16:creationId xmlns:a16="http://schemas.microsoft.com/office/drawing/2014/main" id="{59EFDCF6-6DA8-8D49-AE28-AC9FEEE8DDD7}"/>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1" name="Line 81">
              <a:extLst>
                <a:ext uri="{FF2B5EF4-FFF2-40B4-BE49-F238E27FC236}">
                  <a16:creationId xmlns:a16="http://schemas.microsoft.com/office/drawing/2014/main" id="{E56FF311-4B88-C94F-AE89-F0C0E9C0A9C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4" name="Group 95">
            <a:extLst>
              <a:ext uri="{FF2B5EF4-FFF2-40B4-BE49-F238E27FC236}">
                <a16:creationId xmlns:a16="http://schemas.microsoft.com/office/drawing/2014/main" id="{CD31CD35-8427-D94F-B2F9-D0B8ADE732A4}"/>
              </a:ext>
            </a:extLst>
          </p:cNvPr>
          <p:cNvGrpSpPr>
            <a:grpSpLocks/>
          </p:cNvGrpSpPr>
          <p:nvPr/>
        </p:nvGrpSpPr>
        <p:grpSpPr bwMode="auto">
          <a:xfrm>
            <a:off x="4840288" y="3754438"/>
            <a:ext cx="2265362" cy="346075"/>
            <a:chOff x="3049" y="2015"/>
            <a:chExt cx="1427" cy="218"/>
          </a:xfrm>
        </p:grpSpPr>
        <p:sp>
          <p:nvSpPr>
            <p:cNvPr id="77859" name="Rectangle 83">
              <a:extLst>
                <a:ext uri="{FF2B5EF4-FFF2-40B4-BE49-F238E27FC236}">
                  <a16:creationId xmlns:a16="http://schemas.microsoft.com/office/drawing/2014/main" id="{82099BD1-E02B-3E40-A593-8FC5B3F66647}"/>
                </a:ext>
              </a:extLst>
            </p:cNvPr>
            <p:cNvSpPr>
              <a:spLocks noChangeArrowheads="1"/>
            </p:cNvSpPr>
            <p:nvPr/>
          </p:nvSpPr>
          <p:spPr bwMode="auto">
            <a:xfrm>
              <a:off x="3049" y="2015"/>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0" name="Line 85">
              <a:extLst>
                <a:ext uri="{FF2B5EF4-FFF2-40B4-BE49-F238E27FC236}">
                  <a16:creationId xmlns:a16="http://schemas.microsoft.com/office/drawing/2014/main" id="{C6ECA007-BD52-3842-8A9C-6D8D4800E19C}"/>
                </a:ext>
              </a:extLst>
            </p:cNvPr>
            <p:cNvSpPr>
              <a:spLocks noChangeShapeType="1"/>
            </p:cNvSpPr>
            <p:nvPr/>
          </p:nvSpPr>
          <p:spPr bwMode="auto">
            <a:xfrm>
              <a:off x="3339"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1" name="Line 86">
              <a:extLst>
                <a:ext uri="{FF2B5EF4-FFF2-40B4-BE49-F238E27FC236}">
                  <a16:creationId xmlns:a16="http://schemas.microsoft.com/office/drawing/2014/main" id="{B15F0B22-35AB-6048-BF37-B0B4799DB8C2}"/>
                </a:ext>
              </a:extLst>
            </p:cNvPr>
            <p:cNvSpPr>
              <a:spLocks noChangeShapeType="1"/>
            </p:cNvSpPr>
            <p:nvPr/>
          </p:nvSpPr>
          <p:spPr bwMode="auto">
            <a:xfrm>
              <a:off x="3848"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2" name="Line 87">
              <a:extLst>
                <a:ext uri="{FF2B5EF4-FFF2-40B4-BE49-F238E27FC236}">
                  <a16:creationId xmlns:a16="http://schemas.microsoft.com/office/drawing/2014/main" id="{68280ED5-8EAC-054B-B80A-CC0D6783B6A0}"/>
                </a:ext>
              </a:extLst>
            </p:cNvPr>
            <p:cNvSpPr>
              <a:spLocks noChangeShapeType="1"/>
            </p:cNvSpPr>
            <p:nvPr/>
          </p:nvSpPr>
          <p:spPr bwMode="auto">
            <a:xfrm>
              <a:off x="4187"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3" name="Line 90">
              <a:extLst>
                <a:ext uri="{FF2B5EF4-FFF2-40B4-BE49-F238E27FC236}">
                  <a16:creationId xmlns:a16="http://schemas.microsoft.com/office/drawing/2014/main" id="{12F25D88-3D7B-814F-9B6D-5C4E83BB24A4}"/>
                </a:ext>
              </a:extLst>
            </p:cNvPr>
            <p:cNvSpPr>
              <a:spLocks noChangeShapeType="1"/>
            </p:cNvSpPr>
            <p:nvPr/>
          </p:nvSpPr>
          <p:spPr bwMode="auto">
            <a:xfrm>
              <a:off x="3170"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4" name="Line 91">
              <a:extLst>
                <a:ext uri="{FF2B5EF4-FFF2-40B4-BE49-F238E27FC236}">
                  <a16:creationId xmlns:a16="http://schemas.microsoft.com/office/drawing/2014/main" id="{1FE2F5E8-3656-C340-8DAC-21E20FB2A525}"/>
                </a:ext>
              </a:extLst>
            </p:cNvPr>
            <p:cNvSpPr>
              <a:spLocks noChangeShapeType="1"/>
            </p:cNvSpPr>
            <p:nvPr/>
          </p:nvSpPr>
          <p:spPr bwMode="auto">
            <a:xfrm>
              <a:off x="3509"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5" name="Line 92">
              <a:extLst>
                <a:ext uri="{FF2B5EF4-FFF2-40B4-BE49-F238E27FC236}">
                  <a16:creationId xmlns:a16="http://schemas.microsoft.com/office/drawing/2014/main" id="{3E381734-81C6-004B-BA46-84B5EDA7D985}"/>
                </a:ext>
              </a:extLst>
            </p:cNvPr>
            <p:cNvSpPr>
              <a:spLocks noChangeShapeType="1"/>
            </p:cNvSpPr>
            <p:nvPr/>
          </p:nvSpPr>
          <p:spPr bwMode="auto">
            <a:xfrm>
              <a:off x="3678"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6" name="Line 93">
              <a:extLst>
                <a:ext uri="{FF2B5EF4-FFF2-40B4-BE49-F238E27FC236}">
                  <a16:creationId xmlns:a16="http://schemas.microsoft.com/office/drawing/2014/main" id="{9D1E46B1-873A-5B42-8023-1181D856B6C1}"/>
                </a:ext>
              </a:extLst>
            </p:cNvPr>
            <p:cNvSpPr>
              <a:spLocks noChangeShapeType="1"/>
            </p:cNvSpPr>
            <p:nvPr/>
          </p:nvSpPr>
          <p:spPr bwMode="auto">
            <a:xfrm>
              <a:off x="4355"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8555" name="Line 94">
            <a:extLst>
              <a:ext uri="{FF2B5EF4-FFF2-40B4-BE49-F238E27FC236}">
                <a16:creationId xmlns:a16="http://schemas.microsoft.com/office/drawing/2014/main" id="{AFB7E2E5-F41B-014C-885A-D6482F7C9A24}"/>
              </a:ext>
            </a:extLst>
          </p:cNvPr>
          <p:cNvSpPr>
            <a:spLocks noChangeShapeType="1"/>
          </p:cNvSpPr>
          <p:nvPr/>
        </p:nvSpPr>
        <p:spPr bwMode="auto">
          <a:xfrm>
            <a:off x="4303713" y="4138613"/>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4">
            <a:extLst>
              <a:ext uri="{FF2B5EF4-FFF2-40B4-BE49-F238E27FC236}">
                <a16:creationId xmlns:a16="http://schemas.microsoft.com/office/drawing/2014/main" id="{CB926094-3AD8-E349-A004-AE9A6583A749}"/>
              </a:ext>
            </a:extLst>
          </p:cNvPr>
          <p:cNvGrpSpPr>
            <a:grpSpLocks/>
          </p:cNvGrpSpPr>
          <p:nvPr/>
        </p:nvGrpSpPr>
        <p:grpSpPr bwMode="auto">
          <a:xfrm>
            <a:off x="1768475" y="5597525"/>
            <a:ext cx="2265363" cy="346075"/>
            <a:chOff x="1114" y="3031"/>
            <a:chExt cx="1427" cy="218"/>
          </a:xfrm>
        </p:grpSpPr>
        <p:sp>
          <p:nvSpPr>
            <p:cNvPr id="77853" name="Rectangle 98">
              <a:extLst>
                <a:ext uri="{FF2B5EF4-FFF2-40B4-BE49-F238E27FC236}">
                  <a16:creationId xmlns:a16="http://schemas.microsoft.com/office/drawing/2014/main" id="{4439D36B-017B-5F48-A8D6-0B5427651159}"/>
                </a:ext>
              </a:extLst>
            </p:cNvPr>
            <p:cNvSpPr>
              <a:spLocks noChangeArrowheads="1"/>
            </p:cNvSpPr>
            <p:nvPr/>
          </p:nvSpPr>
          <p:spPr bwMode="auto">
            <a:xfrm>
              <a:off x="1114" y="3031"/>
              <a:ext cx="1427" cy="21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4" name="Line 99">
              <a:extLst>
                <a:ext uri="{FF2B5EF4-FFF2-40B4-BE49-F238E27FC236}">
                  <a16:creationId xmlns:a16="http://schemas.microsoft.com/office/drawing/2014/main" id="{88CB86CF-A0D4-5044-8856-84DEAA06CAE1}"/>
                </a:ext>
              </a:extLst>
            </p:cNvPr>
            <p:cNvSpPr>
              <a:spLocks noChangeShapeType="1"/>
            </p:cNvSpPr>
            <p:nvPr/>
          </p:nvSpPr>
          <p:spPr bwMode="auto">
            <a:xfrm>
              <a:off x="1235"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5" name="Line 100">
              <a:extLst>
                <a:ext uri="{FF2B5EF4-FFF2-40B4-BE49-F238E27FC236}">
                  <a16:creationId xmlns:a16="http://schemas.microsoft.com/office/drawing/2014/main" id="{BBFA60CA-C0F0-C34E-A723-DAF9C8B26CF7}"/>
                </a:ext>
              </a:extLst>
            </p:cNvPr>
            <p:cNvSpPr>
              <a:spLocks noChangeShapeType="1"/>
            </p:cNvSpPr>
            <p:nvPr/>
          </p:nvSpPr>
          <p:spPr bwMode="auto">
            <a:xfrm>
              <a:off x="2251"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6" name="Line 101">
              <a:extLst>
                <a:ext uri="{FF2B5EF4-FFF2-40B4-BE49-F238E27FC236}">
                  <a16:creationId xmlns:a16="http://schemas.microsoft.com/office/drawing/2014/main" id="{07030AC0-10D3-3142-B3E2-019DFB6FBEF0}"/>
                </a:ext>
              </a:extLst>
            </p:cNvPr>
            <p:cNvSpPr>
              <a:spLocks noChangeShapeType="1"/>
            </p:cNvSpPr>
            <p:nvPr/>
          </p:nvSpPr>
          <p:spPr bwMode="auto">
            <a:xfrm>
              <a:off x="1743"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7" name="Line 102">
              <a:extLst>
                <a:ext uri="{FF2B5EF4-FFF2-40B4-BE49-F238E27FC236}">
                  <a16:creationId xmlns:a16="http://schemas.microsoft.com/office/drawing/2014/main" id="{CF6488C3-2B90-234E-9028-73D562D98F3E}"/>
                </a:ext>
              </a:extLst>
            </p:cNvPr>
            <p:cNvSpPr>
              <a:spLocks noChangeShapeType="1"/>
            </p:cNvSpPr>
            <p:nvPr/>
          </p:nvSpPr>
          <p:spPr bwMode="auto">
            <a:xfrm>
              <a:off x="2082"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8" name="Line 103">
              <a:extLst>
                <a:ext uri="{FF2B5EF4-FFF2-40B4-BE49-F238E27FC236}">
                  <a16:creationId xmlns:a16="http://schemas.microsoft.com/office/drawing/2014/main" id="{82290D90-9F69-8F46-9EA1-74665A6D1B94}"/>
                </a:ext>
              </a:extLst>
            </p:cNvPr>
            <p:cNvSpPr>
              <a:spLocks noChangeShapeType="1"/>
            </p:cNvSpPr>
            <p:nvPr/>
          </p:nvSpPr>
          <p:spPr bwMode="auto">
            <a:xfrm>
              <a:off x="1404"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121">
            <a:extLst>
              <a:ext uri="{FF2B5EF4-FFF2-40B4-BE49-F238E27FC236}">
                <a16:creationId xmlns:a16="http://schemas.microsoft.com/office/drawing/2014/main" id="{48DD4F88-4C7C-3247-AFCC-EF31DE9F3486}"/>
              </a:ext>
            </a:extLst>
          </p:cNvPr>
          <p:cNvGrpSpPr>
            <a:grpSpLocks/>
          </p:cNvGrpSpPr>
          <p:nvPr/>
        </p:nvGrpSpPr>
        <p:grpSpPr bwMode="auto">
          <a:xfrm>
            <a:off x="4840288" y="5213350"/>
            <a:ext cx="2265362" cy="346075"/>
            <a:chOff x="3049" y="2837"/>
            <a:chExt cx="1427" cy="218"/>
          </a:xfrm>
        </p:grpSpPr>
        <p:sp>
          <p:nvSpPr>
            <p:cNvPr id="77850" name="Rectangle 115">
              <a:extLst>
                <a:ext uri="{FF2B5EF4-FFF2-40B4-BE49-F238E27FC236}">
                  <a16:creationId xmlns:a16="http://schemas.microsoft.com/office/drawing/2014/main" id="{4CDF49B8-B057-C040-9F66-D98775EF5B56}"/>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1" name="Line 119">
              <a:extLst>
                <a:ext uri="{FF2B5EF4-FFF2-40B4-BE49-F238E27FC236}">
                  <a16:creationId xmlns:a16="http://schemas.microsoft.com/office/drawing/2014/main" id="{D3E528D1-13EF-CA4A-9D1B-1D7313BECDEE}"/>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2" name="Line 120">
              <a:extLst>
                <a:ext uri="{FF2B5EF4-FFF2-40B4-BE49-F238E27FC236}">
                  <a16:creationId xmlns:a16="http://schemas.microsoft.com/office/drawing/2014/main" id="{A62D9892-1D6D-5A41-8F44-B61CAB6EEB54}"/>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12">
            <a:extLst>
              <a:ext uri="{FF2B5EF4-FFF2-40B4-BE49-F238E27FC236}">
                <a16:creationId xmlns:a16="http://schemas.microsoft.com/office/drawing/2014/main" id="{D0A3DFB5-7C7C-584A-809B-92385F8664B9}"/>
              </a:ext>
            </a:extLst>
          </p:cNvPr>
          <p:cNvGrpSpPr>
            <a:grpSpLocks/>
          </p:cNvGrpSpPr>
          <p:nvPr/>
        </p:nvGrpSpPr>
        <p:grpSpPr bwMode="auto">
          <a:xfrm>
            <a:off x="4840288" y="5213350"/>
            <a:ext cx="2265362" cy="346075"/>
            <a:chOff x="3049" y="2811"/>
            <a:chExt cx="1427" cy="218"/>
          </a:xfrm>
        </p:grpSpPr>
        <p:sp>
          <p:nvSpPr>
            <p:cNvPr id="77842" name="Rectangle 55">
              <a:extLst>
                <a:ext uri="{FF2B5EF4-FFF2-40B4-BE49-F238E27FC236}">
                  <a16:creationId xmlns:a16="http://schemas.microsoft.com/office/drawing/2014/main" id="{E4A0C587-1EEE-424B-8DCF-302AFCA62AB5}"/>
                </a:ext>
              </a:extLst>
            </p:cNvPr>
            <p:cNvSpPr>
              <a:spLocks noChangeArrowheads="1"/>
            </p:cNvSpPr>
            <p:nvPr/>
          </p:nvSpPr>
          <p:spPr bwMode="auto">
            <a:xfrm>
              <a:off x="3049" y="2811"/>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3" name="Line 59">
              <a:extLst>
                <a:ext uri="{FF2B5EF4-FFF2-40B4-BE49-F238E27FC236}">
                  <a16:creationId xmlns:a16="http://schemas.microsoft.com/office/drawing/2014/main" id="{89F21E3C-36E7-7747-94D5-255260D0C60F}"/>
                </a:ext>
              </a:extLst>
            </p:cNvPr>
            <p:cNvSpPr>
              <a:spLocks noChangeShapeType="1"/>
            </p:cNvSpPr>
            <p:nvPr/>
          </p:nvSpPr>
          <p:spPr bwMode="auto">
            <a:xfrm>
              <a:off x="4355"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4" name="Line 60">
              <a:extLst>
                <a:ext uri="{FF2B5EF4-FFF2-40B4-BE49-F238E27FC236}">
                  <a16:creationId xmlns:a16="http://schemas.microsoft.com/office/drawing/2014/main" id="{BFE5B173-FFCC-AF4D-9EE7-8845C77CF612}"/>
                </a:ext>
              </a:extLst>
            </p:cNvPr>
            <p:cNvSpPr>
              <a:spLocks noChangeShapeType="1"/>
            </p:cNvSpPr>
            <p:nvPr/>
          </p:nvSpPr>
          <p:spPr bwMode="auto">
            <a:xfrm>
              <a:off x="3508"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5" name="Line 107">
              <a:extLst>
                <a:ext uri="{FF2B5EF4-FFF2-40B4-BE49-F238E27FC236}">
                  <a16:creationId xmlns:a16="http://schemas.microsoft.com/office/drawing/2014/main" id="{45F6A5D0-DE81-B149-8018-E69AC01BB5DE}"/>
                </a:ext>
              </a:extLst>
            </p:cNvPr>
            <p:cNvSpPr>
              <a:spLocks noChangeShapeType="1"/>
            </p:cNvSpPr>
            <p:nvPr/>
          </p:nvSpPr>
          <p:spPr bwMode="auto">
            <a:xfrm>
              <a:off x="3170"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6" name="Line 108">
              <a:extLst>
                <a:ext uri="{FF2B5EF4-FFF2-40B4-BE49-F238E27FC236}">
                  <a16:creationId xmlns:a16="http://schemas.microsoft.com/office/drawing/2014/main" id="{B7BC0D85-F233-824E-88A5-36018D86B600}"/>
                </a:ext>
              </a:extLst>
            </p:cNvPr>
            <p:cNvSpPr>
              <a:spLocks noChangeShapeType="1"/>
            </p:cNvSpPr>
            <p:nvPr/>
          </p:nvSpPr>
          <p:spPr bwMode="auto">
            <a:xfrm>
              <a:off x="4186"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7" name="Line 109">
              <a:extLst>
                <a:ext uri="{FF2B5EF4-FFF2-40B4-BE49-F238E27FC236}">
                  <a16:creationId xmlns:a16="http://schemas.microsoft.com/office/drawing/2014/main" id="{C8F1F023-5AC4-3245-8447-D59703E47958}"/>
                </a:ext>
              </a:extLst>
            </p:cNvPr>
            <p:cNvSpPr>
              <a:spLocks noChangeShapeType="1"/>
            </p:cNvSpPr>
            <p:nvPr/>
          </p:nvSpPr>
          <p:spPr bwMode="auto">
            <a:xfrm>
              <a:off x="3678"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8" name="Line 110">
              <a:extLst>
                <a:ext uri="{FF2B5EF4-FFF2-40B4-BE49-F238E27FC236}">
                  <a16:creationId xmlns:a16="http://schemas.microsoft.com/office/drawing/2014/main" id="{8FF872CC-6363-FF49-9393-2D0ED771B7ED}"/>
                </a:ext>
              </a:extLst>
            </p:cNvPr>
            <p:cNvSpPr>
              <a:spLocks noChangeShapeType="1"/>
            </p:cNvSpPr>
            <p:nvPr/>
          </p:nvSpPr>
          <p:spPr bwMode="auto">
            <a:xfrm>
              <a:off x="4017"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9" name="Line 111">
              <a:extLst>
                <a:ext uri="{FF2B5EF4-FFF2-40B4-BE49-F238E27FC236}">
                  <a16:creationId xmlns:a16="http://schemas.microsoft.com/office/drawing/2014/main" id="{7F4909FB-9C58-E14F-A79C-4DB050918D6F}"/>
                </a:ext>
              </a:extLst>
            </p:cNvPr>
            <p:cNvSpPr>
              <a:spLocks noChangeShapeType="1"/>
            </p:cNvSpPr>
            <p:nvPr/>
          </p:nvSpPr>
          <p:spPr bwMode="auto">
            <a:xfrm>
              <a:off x="3339"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 name="TextBox 4">
            <a:extLst>
              <a:ext uri="{FF2B5EF4-FFF2-40B4-BE49-F238E27FC236}">
                <a16:creationId xmlns:a16="http://schemas.microsoft.com/office/drawing/2014/main" id="{F65EDD76-E1B2-5947-8319-58BD385116C9}"/>
              </a:ext>
            </a:extLst>
          </p:cNvPr>
          <p:cNvSpPr txBox="1">
            <a:spLocks noChangeArrowheads="1"/>
          </p:cNvSpPr>
          <p:nvPr/>
        </p:nvSpPr>
        <p:spPr bwMode="auto">
          <a:xfrm>
            <a:off x="685800" y="3733800"/>
            <a:ext cx="946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X</a:t>
            </a:r>
          </a:p>
        </p:txBody>
      </p:sp>
      <p:sp>
        <p:nvSpPr>
          <p:cNvPr id="70" name="TextBox 69">
            <a:extLst>
              <a:ext uri="{FF2B5EF4-FFF2-40B4-BE49-F238E27FC236}">
                <a16:creationId xmlns:a16="http://schemas.microsoft.com/office/drawing/2014/main" id="{C03C9536-9D33-3140-B7E8-4077C1E4715A}"/>
              </a:ext>
            </a:extLst>
          </p:cNvPr>
          <p:cNvSpPr txBox="1">
            <a:spLocks noChangeArrowheads="1"/>
          </p:cNvSpPr>
          <p:nvPr/>
        </p:nvSpPr>
        <p:spPr bwMode="auto">
          <a:xfrm>
            <a:off x="671513" y="4114800"/>
            <a:ext cx="941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Y</a:t>
            </a:r>
          </a:p>
        </p:txBody>
      </p:sp>
      <p:sp>
        <p:nvSpPr>
          <p:cNvPr id="71" name="TextBox 70">
            <a:extLst>
              <a:ext uri="{FF2B5EF4-FFF2-40B4-BE49-F238E27FC236}">
                <a16:creationId xmlns:a16="http://schemas.microsoft.com/office/drawing/2014/main" id="{E58188DB-649A-BB4C-89DB-797699BB4084}"/>
              </a:ext>
            </a:extLst>
          </p:cNvPr>
          <p:cNvSpPr txBox="1">
            <a:spLocks noChangeArrowheads="1"/>
          </p:cNvSpPr>
          <p:nvPr/>
        </p:nvSpPr>
        <p:spPr bwMode="auto">
          <a:xfrm>
            <a:off x="7296150" y="3733800"/>
            <a:ext cx="933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Z</a:t>
            </a:r>
          </a:p>
        </p:txBody>
      </p:sp>
    </p:spTree>
    <p:extLst>
      <p:ext uri="{BB962C8B-B14F-4D97-AF65-F5344CB8AC3E}">
        <p14:creationId xmlns:p14="http://schemas.microsoft.com/office/powerpoint/2010/main" val="33884809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854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854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85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855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0855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855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a:extLst>
              <a:ext uri="{FF2B5EF4-FFF2-40B4-BE49-F238E27FC236}">
                <a16:creationId xmlns:a16="http://schemas.microsoft.com/office/drawing/2014/main" id="{53B0834C-7FD5-6048-8047-C5ECCEB4A1CD}"/>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78850" name="Content Placeholder 2">
            <a:extLst>
              <a:ext uri="{FF2B5EF4-FFF2-40B4-BE49-F238E27FC236}">
                <a16:creationId xmlns:a16="http://schemas.microsoft.com/office/drawing/2014/main" id="{D359A478-E1E9-2C4C-BCF4-C3A25F828BFB}"/>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pPr>
              <a:buFont typeface="Wingdings" pitchFamily="2" charset="2"/>
              <a:buNone/>
            </a:pPr>
            <a:endParaRPr lang="en-US" altLang="en-US">
              <a:solidFill>
                <a:srgbClr val="0000FF"/>
              </a:solidFill>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Fung et al.,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Dynamic Warp Formation and Scheduling for Efficient GPU Control Flow</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MICRO 2007.</a:t>
            </a:r>
          </a:p>
          <a:p>
            <a:endParaRPr lang="en-US" altLang="en-US">
              <a:solidFill>
                <a:srgbClr val="0000FF"/>
              </a:solidFill>
              <a:ea typeface="ＭＳ Ｐゴシック" panose="020B0600070205080204" pitchFamily="34" charset="-128"/>
            </a:endParaRPr>
          </a:p>
        </p:txBody>
      </p:sp>
      <p:sp>
        <p:nvSpPr>
          <p:cNvPr id="78851" name="Slide Number Placeholder 3">
            <a:extLst>
              <a:ext uri="{FF2B5EF4-FFF2-40B4-BE49-F238E27FC236}">
                <a16:creationId xmlns:a16="http://schemas.microsoft.com/office/drawing/2014/main" id="{D885FA6F-0125-4841-BC2C-DB67FC192D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E4ED03-88BA-C64B-90A6-0A8886AB232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157">
            <a:extLst>
              <a:ext uri="{FF2B5EF4-FFF2-40B4-BE49-F238E27FC236}">
                <a16:creationId xmlns:a16="http://schemas.microsoft.com/office/drawing/2014/main" id="{253CCF46-4EB5-E44E-845B-F8C469B1CFF8}"/>
              </a:ext>
            </a:extLst>
          </p:cNvPr>
          <p:cNvGrpSpPr>
            <a:grpSpLocks/>
          </p:cNvGrpSpPr>
          <p:nvPr/>
        </p:nvGrpSpPr>
        <p:grpSpPr bwMode="auto">
          <a:xfrm>
            <a:off x="2690813" y="3862388"/>
            <a:ext cx="2265362" cy="346075"/>
            <a:chOff x="1695" y="2595"/>
            <a:chExt cx="1427" cy="218"/>
          </a:xfrm>
        </p:grpSpPr>
        <p:sp>
          <p:nvSpPr>
            <p:cNvPr id="78929" name="Rectangle 78">
              <a:extLst>
                <a:ext uri="{FF2B5EF4-FFF2-40B4-BE49-F238E27FC236}">
                  <a16:creationId xmlns:a16="http://schemas.microsoft.com/office/drawing/2014/main" id="{DB0BBE35-A7E1-6241-A170-92E67577F3E2}"/>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0" name="Line 79">
              <a:extLst>
                <a:ext uri="{FF2B5EF4-FFF2-40B4-BE49-F238E27FC236}">
                  <a16:creationId xmlns:a16="http://schemas.microsoft.com/office/drawing/2014/main" id="{088DD1FE-57D6-9B47-9420-564B703FE4DD}"/>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1" name="Line 80">
              <a:extLst>
                <a:ext uri="{FF2B5EF4-FFF2-40B4-BE49-F238E27FC236}">
                  <a16:creationId xmlns:a16="http://schemas.microsoft.com/office/drawing/2014/main" id="{ED23CCBA-56D3-EE44-8E35-476FBB774778}"/>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2" name="Line 82">
              <a:extLst>
                <a:ext uri="{FF2B5EF4-FFF2-40B4-BE49-F238E27FC236}">
                  <a16:creationId xmlns:a16="http://schemas.microsoft.com/office/drawing/2014/main" id="{5A390755-1A5D-6C44-800F-02ADF4B6ACC3}"/>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3" name="Line 154">
              <a:extLst>
                <a:ext uri="{FF2B5EF4-FFF2-40B4-BE49-F238E27FC236}">
                  <a16:creationId xmlns:a16="http://schemas.microsoft.com/office/drawing/2014/main" id="{1260CBC5-DE33-BE4F-A079-80F9B100B10D}"/>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4" name="Line 155">
              <a:extLst>
                <a:ext uri="{FF2B5EF4-FFF2-40B4-BE49-F238E27FC236}">
                  <a16:creationId xmlns:a16="http://schemas.microsoft.com/office/drawing/2014/main" id="{6219709F-00EB-FD49-9761-2B9077F810DF}"/>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3">
            <a:extLst>
              <a:ext uri="{FF2B5EF4-FFF2-40B4-BE49-F238E27FC236}">
                <a16:creationId xmlns:a16="http://schemas.microsoft.com/office/drawing/2014/main" id="{2AC738C2-4348-F24C-970D-FDF935456B00}"/>
              </a:ext>
            </a:extLst>
          </p:cNvPr>
          <p:cNvGrpSpPr>
            <a:grpSpLocks/>
          </p:cNvGrpSpPr>
          <p:nvPr/>
        </p:nvGrpSpPr>
        <p:grpSpPr bwMode="auto">
          <a:xfrm>
            <a:off x="2690813" y="2057400"/>
            <a:ext cx="2265362" cy="346075"/>
            <a:chOff x="1695" y="1555"/>
            <a:chExt cx="1427" cy="363"/>
          </a:xfrm>
        </p:grpSpPr>
        <p:sp>
          <p:nvSpPr>
            <p:cNvPr id="78920" name="Rectangle 5">
              <a:extLst>
                <a:ext uri="{FF2B5EF4-FFF2-40B4-BE49-F238E27FC236}">
                  <a16:creationId xmlns:a16="http://schemas.microsoft.com/office/drawing/2014/main" id="{35CC74E0-7BBB-1D41-9D87-310B3D360615}"/>
                </a:ext>
              </a:extLst>
            </p:cNvPr>
            <p:cNvSpPr>
              <a:spLocks noChangeArrowheads="1"/>
            </p:cNvSpPr>
            <p:nvPr/>
          </p:nvSpPr>
          <p:spPr bwMode="auto">
            <a:xfrm>
              <a:off x="1695" y="1555"/>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1" name="Line 6">
              <a:extLst>
                <a:ext uri="{FF2B5EF4-FFF2-40B4-BE49-F238E27FC236}">
                  <a16:creationId xmlns:a16="http://schemas.microsoft.com/office/drawing/2014/main" id="{F4B9953C-E31D-3141-9A0D-E03579E96731}"/>
                </a:ext>
              </a:extLst>
            </p:cNvPr>
            <p:cNvSpPr>
              <a:spLocks noChangeShapeType="1"/>
            </p:cNvSpPr>
            <p:nvPr/>
          </p:nvSpPr>
          <p:spPr bwMode="auto">
            <a:xfrm>
              <a:off x="1816"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2" name="Line 7">
              <a:extLst>
                <a:ext uri="{FF2B5EF4-FFF2-40B4-BE49-F238E27FC236}">
                  <a16:creationId xmlns:a16="http://schemas.microsoft.com/office/drawing/2014/main" id="{E7959B03-5B58-3E46-B812-796B619C33AF}"/>
                </a:ext>
              </a:extLst>
            </p:cNvPr>
            <p:cNvSpPr>
              <a:spLocks noChangeShapeType="1"/>
            </p:cNvSpPr>
            <p:nvPr/>
          </p:nvSpPr>
          <p:spPr bwMode="auto">
            <a:xfrm>
              <a:off x="198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3" name="Line 8">
              <a:extLst>
                <a:ext uri="{FF2B5EF4-FFF2-40B4-BE49-F238E27FC236}">
                  <a16:creationId xmlns:a16="http://schemas.microsoft.com/office/drawing/2014/main" id="{A791B2E3-0907-F845-8C28-097287DE60AD}"/>
                </a:ext>
              </a:extLst>
            </p:cNvPr>
            <p:cNvSpPr>
              <a:spLocks noChangeShapeType="1"/>
            </p:cNvSpPr>
            <p:nvPr/>
          </p:nvSpPr>
          <p:spPr bwMode="auto">
            <a:xfrm>
              <a:off x="215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4" name="Line 9">
              <a:extLst>
                <a:ext uri="{FF2B5EF4-FFF2-40B4-BE49-F238E27FC236}">
                  <a16:creationId xmlns:a16="http://schemas.microsoft.com/office/drawing/2014/main" id="{4152BE1E-4417-0C4C-A5C2-B9514FCCAF57}"/>
                </a:ext>
              </a:extLst>
            </p:cNvPr>
            <p:cNvSpPr>
              <a:spLocks noChangeShapeType="1"/>
            </p:cNvSpPr>
            <p:nvPr/>
          </p:nvSpPr>
          <p:spPr bwMode="auto">
            <a:xfrm>
              <a:off x="2324"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5" name="Line 10">
              <a:extLst>
                <a:ext uri="{FF2B5EF4-FFF2-40B4-BE49-F238E27FC236}">
                  <a16:creationId xmlns:a16="http://schemas.microsoft.com/office/drawing/2014/main" id="{5B896639-0595-8740-B7D0-70A442F0EB1D}"/>
                </a:ext>
              </a:extLst>
            </p:cNvPr>
            <p:cNvSpPr>
              <a:spLocks noChangeShapeType="1"/>
            </p:cNvSpPr>
            <p:nvPr/>
          </p:nvSpPr>
          <p:spPr bwMode="auto">
            <a:xfrm>
              <a:off x="2493"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6" name="Line 11">
              <a:extLst>
                <a:ext uri="{FF2B5EF4-FFF2-40B4-BE49-F238E27FC236}">
                  <a16:creationId xmlns:a16="http://schemas.microsoft.com/office/drawing/2014/main" id="{8FA6BE35-77BE-994E-B915-1F50E2F0BDCE}"/>
                </a:ext>
              </a:extLst>
            </p:cNvPr>
            <p:cNvSpPr>
              <a:spLocks noChangeShapeType="1"/>
            </p:cNvSpPr>
            <p:nvPr/>
          </p:nvSpPr>
          <p:spPr bwMode="auto">
            <a:xfrm>
              <a:off x="266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7" name="Line 12">
              <a:extLst>
                <a:ext uri="{FF2B5EF4-FFF2-40B4-BE49-F238E27FC236}">
                  <a16:creationId xmlns:a16="http://schemas.microsoft.com/office/drawing/2014/main" id="{11788CAF-F95E-894E-A5EB-FA6B318E923E}"/>
                </a:ext>
              </a:extLst>
            </p:cNvPr>
            <p:cNvSpPr>
              <a:spLocks noChangeShapeType="1"/>
            </p:cNvSpPr>
            <p:nvPr/>
          </p:nvSpPr>
          <p:spPr bwMode="auto">
            <a:xfrm>
              <a:off x="283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8" name="Line 13">
              <a:extLst>
                <a:ext uri="{FF2B5EF4-FFF2-40B4-BE49-F238E27FC236}">
                  <a16:creationId xmlns:a16="http://schemas.microsoft.com/office/drawing/2014/main" id="{E0BF9AA4-3744-8C4B-8D99-0A14E3037471}"/>
                </a:ext>
              </a:extLst>
            </p:cNvPr>
            <p:cNvSpPr>
              <a:spLocks noChangeShapeType="1"/>
            </p:cNvSpPr>
            <p:nvPr/>
          </p:nvSpPr>
          <p:spPr bwMode="auto">
            <a:xfrm>
              <a:off x="3001"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4">
            <a:extLst>
              <a:ext uri="{FF2B5EF4-FFF2-40B4-BE49-F238E27FC236}">
                <a16:creationId xmlns:a16="http://schemas.microsoft.com/office/drawing/2014/main" id="{55381187-CE69-2148-960F-655542BB726F}"/>
              </a:ext>
            </a:extLst>
          </p:cNvPr>
          <p:cNvGrpSpPr>
            <a:grpSpLocks/>
          </p:cNvGrpSpPr>
          <p:nvPr/>
        </p:nvGrpSpPr>
        <p:grpSpPr bwMode="auto">
          <a:xfrm>
            <a:off x="2690813" y="2787650"/>
            <a:ext cx="2265362" cy="344488"/>
            <a:chOff x="1695" y="1991"/>
            <a:chExt cx="1427" cy="363"/>
          </a:xfrm>
        </p:grpSpPr>
        <p:sp>
          <p:nvSpPr>
            <p:cNvPr id="78911" name="Rectangle 14">
              <a:extLst>
                <a:ext uri="{FF2B5EF4-FFF2-40B4-BE49-F238E27FC236}">
                  <a16:creationId xmlns:a16="http://schemas.microsoft.com/office/drawing/2014/main" id="{F7F177DB-4A7C-0A4F-826E-4BA0DFD63164}"/>
                </a:ext>
              </a:extLst>
            </p:cNvPr>
            <p:cNvSpPr>
              <a:spLocks noChangeArrowheads="1"/>
            </p:cNvSpPr>
            <p:nvPr/>
          </p:nvSpPr>
          <p:spPr bwMode="auto">
            <a:xfrm>
              <a:off x="1695" y="199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2" name="Line 15">
              <a:extLst>
                <a:ext uri="{FF2B5EF4-FFF2-40B4-BE49-F238E27FC236}">
                  <a16:creationId xmlns:a16="http://schemas.microsoft.com/office/drawing/2014/main" id="{F063FFB2-8947-E847-958A-E0E7E556C1CF}"/>
                </a:ext>
              </a:extLst>
            </p:cNvPr>
            <p:cNvSpPr>
              <a:spLocks noChangeShapeType="1"/>
            </p:cNvSpPr>
            <p:nvPr/>
          </p:nvSpPr>
          <p:spPr bwMode="auto">
            <a:xfrm>
              <a:off x="1816"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3" name="Line 16">
              <a:extLst>
                <a:ext uri="{FF2B5EF4-FFF2-40B4-BE49-F238E27FC236}">
                  <a16:creationId xmlns:a16="http://schemas.microsoft.com/office/drawing/2014/main" id="{90910E9C-DC47-AF46-B858-A2A50CAFCE5C}"/>
                </a:ext>
              </a:extLst>
            </p:cNvPr>
            <p:cNvSpPr>
              <a:spLocks noChangeShapeType="1"/>
            </p:cNvSpPr>
            <p:nvPr/>
          </p:nvSpPr>
          <p:spPr bwMode="auto">
            <a:xfrm>
              <a:off x="198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4" name="Line 17">
              <a:extLst>
                <a:ext uri="{FF2B5EF4-FFF2-40B4-BE49-F238E27FC236}">
                  <a16:creationId xmlns:a16="http://schemas.microsoft.com/office/drawing/2014/main" id="{36378678-B5FC-B947-8279-BA3C64A183C3}"/>
                </a:ext>
              </a:extLst>
            </p:cNvPr>
            <p:cNvSpPr>
              <a:spLocks noChangeShapeType="1"/>
            </p:cNvSpPr>
            <p:nvPr/>
          </p:nvSpPr>
          <p:spPr bwMode="auto">
            <a:xfrm>
              <a:off x="215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5" name="Line 18">
              <a:extLst>
                <a:ext uri="{FF2B5EF4-FFF2-40B4-BE49-F238E27FC236}">
                  <a16:creationId xmlns:a16="http://schemas.microsoft.com/office/drawing/2014/main" id="{291CBCCF-3C5C-A94B-B65F-A69011566FF3}"/>
                </a:ext>
              </a:extLst>
            </p:cNvPr>
            <p:cNvSpPr>
              <a:spLocks noChangeShapeType="1"/>
            </p:cNvSpPr>
            <p:nvPr/>
          </p:nvSpPr>
          <p:spPr bwMode="auto">
            <a:xfrm>
              <a:off x="2324"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6" name="Line 19">
              <a:extLst>
                <a:ext uri="{FF2B5EF4-FFF2-40B4-BE49-F238E27FC236}">
                  <a16:creationId xmlns:a16="http://schemas.microsoft.com/office/drawing/2014/main" id="{358C9823-5A28-D74C-8870-8EA2B1ABD209}"/>
                </a:ext>
              </a:extLst>
            </p:cNvPr>
            <p:cNvSpPr>
              <a:spLocks noChangeShapeType="1"/>
            </p:cNvSpPr>
            <p:nvPr/>
          </p:nvSpPr>
          <p:spPr bwMode="auto">
            <a:xfrm>
              <a:off x="2493"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7" name="Line 20">
              <a:extLst>
                <a:ext uri="{FF2B5EF4-FFF2-40B4-BE49-F238E27FC236}">
                  <a16:creationId xmlns:a16="http://schemas.microsoft.com/office/drawing/2014/main" id="{374F8410-5066-8445-9AB7-CF6ADE3F6EF3}"/>
                </a:ext>
              </a:extLst>
            </p:cNvPr>
            <p:cNvSpPr>
              <a:spLocks noChangeShapeType="1"/>
            </p:cNvSpPr>
            <p:nvPr/>
          </p:nvSpPr>
          <p:spPr bwMode="auto">
            <a:xfrm>
              <a:off x="266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8" name="Line 21">
              <a:extLst>
                <a:ext uri="{FF2B5EF4-FFF2-40B4-BE49-F238E27FC236}">
                  <a16:creationId xmlns:a16="http://schemas.microsoft.com/office/drawing/2014/main" id="{F11468CC-35F2-944C-B7A0-251CBDE13AF9}"/>
                </a:ext>
              </a:extLst>
            </p:cNvPr>
            <p:cNvSpPr>
              <a:spLocks noChangeShapeType="1"/>
            </p:cNvSpPr>
            <p:nvPr/>
          </p:nvSpPr>
          <p:spPr bwMode="auto">
            <a:xfrm>
              <a:off x="283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9" name="Line 22">
              <a:extLst>
                <a:ext uri="{FF2B5EF4-FFF2-40B4-BE49-F238E27FC236}">
                  <a16:creationId xmlns:a16="http://schemas.microsoft.com/office/drawing/2014/main" id="{69170B03-C76F-EC48-8FE9-BC339E7E3990}"/>
                </a:ext>
              </a:extLst>
            </p:cNvPr>
            <p:cNvSpPr>
              <a:spLocks noChangeShapeType="1"/>
            </p:cNvSpPr>
            <p:nvPr/>
          </p:nvSpPr>
          <p:spPr bwMode="auto">
            <a:xfrm>
              <a:off x="3001"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5">
            <a:extLst>
              <a:ext uri="{FF2B5EF4-FFF2-40B4-BE49-F238E27FC236}">
                <a16:creationId xmlns:a16="http://schemas.microsoft.com/office/drawing/2014/main" id="{DCBA7CEE-76E7-8B43-A960-CB233FB66C1E}"/>
              </a:ext>
            </a:extLst>
          </p:cNvPr>
          <p:cNvGrpSpPr>
            <a:grpSpLocks/>
          </p:cNvGrpSpPr>
          <p:nvPr/>
        </p:nvGrpSpPr>
        <p:grpSpPr bwMode="auto">
          <a:xfrm>
            <a:off x="2690813" y="2403475"/>
            <a:ext cx="2265362" cy="346075"/>
            <a:chOff x="3364" y="1555"/>
            <a:chExt cx="1427" cy="363"/>
          </a:xfrm>
        </p:grpSpPr>
        <p:sp>
          <p:nvSpPr>
            <p:cNvPr id="78902" name="Rectangle 55">
              <a:extLst>
                <a:ext uri="{FF2B5EF4-FFF2-40B4-BE49-F238E27FC236}">
                  <a16:creationId xmlns:a16="http://schemas.microsoft.com/office/drawing/2014/main" id="{3F7E690F-569F-2446-9686-BD8449339254}"/>
                </a:ext>
              </a:extLst>
            </p:cNvPr>
            <p:cNvSpPr>
              <a:spLocks noChangeArrowheads="1"/>
            </p:cNvSpPr>
            <p:nvPr/>
          </p:nvSpPr>
          <p:spPr bwMode="auto">
            <a:xfrm>
              <a:off x="3364" y="1555"/>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3" name="Line 56">
              <a:extLst>
                <a:ext uri="{FF2B5EF4-FFF2-40B4-BE49-F238E27FC236}">
                  <a16:creationId xmlns:a16="http://schemas.microsoft.com/office/drawing/2014/main" id="{37BCEDF2-3220-2D47-ADB8-D24E5DDB1CAD}"/>
                </a:ext>
              </a:extLst>
            </p:cNvPr>
            <p:cNvSpPr>
              <a:spLocks noChangeShapeType="1"/>
            </p:cNvSpPr>
            <p:nvPr/>
          </p:nvSpPr>
          <p:spPr bwMode="auto">
            <a:xfrm>
              <a:off x="3485"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4" name="Line 57">
              <a:extLst>
                <a:ext uri="{FF2B5EF4-FFF2-40B4-BE49-F238E27FC236}">
                  <a16:creationId xmlns:a16="http://schemas.microsoft.com/office/drawing/2014/main" id="{722B4CFB-CECE-2B4F-8EA5-ED1C7135A07C}"/>
                </a:ext>
              </a:extLst>
            </p:cNvPr>
            <p:cNvSpPr>
              <a:spLocks noChangeShapeType="1"/>
            </p:cNvSpPr>
            <p:nvPr/>
          </p:nvSpPr>
          <p:spPr bwMode="auto">
            <a:xfrm>
              <a:off x="365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5" name="Line 58">
              <a:extLst>
                <a:ext uri="{FF2B5EF4-FFF2-40B4-BE49-F238E27FC236}">
                  <a16:creationId xmlns:a16="http://schemas.microsoft.com/office/drawing/2014/main" id="{3E28D9CA-2E67-3E4C-B5E0-5C0CB6811C6A}"/>
                </a:ext>
              </a:extLst>
            </p:cNvPr>
            <p:cNvSpPr>
              <a:spLocks noChangeShapeType="1"/>
            </p:cNvSpPr>
            <p:nvPr/>
          </p:nvSpPr>
          <p:spPr bwMode="auto">
            <a:xfrm>
              <a:off x="382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6" name="Line 59">
              <a:extLst>
                <a:ext uri="{FF2B5EF4-FFF2-40B4-BE49-F238E27FC236}">
                  <a16:creationId xmlns:a16="http://schemas.microsoft.com/office/drawing/2014/main" id="{46E7C51A-7DE8-3348-9983-745A74D6191F}"/>
                </a:ext>
              </a:extLst>
            </p:cNvPr>
            <p:cNvSpPr>
              <a:spLocks noChangeShapeType="1"/>
            </p:cNvSpPr>
            <p:nvPr/>
          </p:nvSpPr>
          <p:spPr bwMode="auto">
            <a:xfrm>
              <a:off x="3993"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7" name="Line 60">
              <a:extLst>
                <a:ext uri="{FF2B5EF4-FFF2-40B4-BE49-F238E27FC236}">
                  <a16:creationId xmlns:a16="http://schemas.microsoft.com/office/drawing/2014/main" id="{8E5F4EC9-18B0-F647-B269-AB738F4FAE2C}"/>
                </a:ext>
              </a:extLst>
            </p:cNvPr>
            <p:cNvSpPr>
              <a:spLocks noChangeShapeType="1"/>
            </p:cNvSpPr>
            <p:nvPr/>
          </p:nvSpPr>
          <p:spPr bwMode="auto">
            <a:xfrm>
              <a:off x="4162"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8" name="Line 61">
              <a:extLst>
                <a:ext uri="{FF2B5EF4-FFF2-40B4-BE49-F238E27FC236}">
                  <a16:creationId xmlns:a16="http://schemas.microsoft.com/office/drawing/2014/main" id="{8809AE5D-1352-D547-9B20-F4F7D01BAEBD}"/>
                </a:ext>
              </a:extLst>
            </p:cNvPr>
            <p:cNvSpPr>
              <a:spLocks noChangeShapeType="1"/>
            </p:cNvSpPr>
            <p:nvPr/>
          </p:nvSpPr>
          <p:spPr bwMode="auto">
            <a:xfrm>
              <a:off x="433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9" name="Line 62">
              <a:extLst>
                <a:ext uri="{FF2B5EF4-FFF2-40B4-BE49-F238E27FC236}">
                  <a16:creationId xmlns:a16="http://schemas.microsoft.com/office/drawing/2014/main" id="{5CBF7308-947C-AA46-9F89-A6944607AA01}"/>
                </a:ext>
              </a:extLst>
            </p:cNvPr>
            <p:cNvSpPr>
              <a:spLocks noChangeShapeType="1"/>
            </p:cNvSpPr>
            <p:nvPr/>
          </p:nvSpPr>
          <p:spPr bwMode="auto">
            <a:xfrm>
              <a:off x="450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0" name="Line 63">
              <a:extLst>
                <a:ext uri="{FF2B5EF4-FFF2-40B4-BE49-F238E27FC236}">
                  <a16:creationId xmlns:a16="http://schemas.microsoft.com/office/drawing/2014/main" id="{32EB7F58-5E6C-4B4F-AA80-F88C27D90161}"/>
                </a:ext>
              </a:extLst>
            </p:cNvPr>
            <p:cNvSpPr>
              <a:spLocks noChangeShapeType="1"/>
            </p:cNvSpPr>
            <p:nvPr/>
          </p:nvSpPr>
          <p:spPr bwMode="auto">
            <a:xfrm>
              <a:off x="4670"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6">
            <a:extLst>
              <a:ext uri="{FF2B5EF4-FFF2-40B4-BE49-F238E27FC236}">
                <a16:creationId xmlns:a16="http://schemas.microsoft.com/office/drawing/2014/main" id="{F0BC6AD6-977D-3341-B454-F70E6991046C}"/>
              </a:ext>
            </a:extLst>
          </p:cNvPr>
          <p:cNvGrpSpPr>
            <a:grpSpLocks/>
          </p:cNvGrpSpPr>
          <p:nvPr/>
        </p:nvGrpSpPr>
        <p:grpSpPr bwMode="auto">
          <a:xfrm>
            <a:off x="2690813" y="3133725"/>
            <a:ext cx="2265362" cy="346075"/>
            <a:chOff x="3364" y="1991"/>
            <a:chExt cx="1427" cy="363"/>
          </a:xfrm>
        </p:grpSpPr>
        <p:sp>
          <p:nvSpPr>
            <p:cNvPr id="78893" name="Rectangle 64">
              <a:extLst>
                <a:ext uri="{FF2B5EF4-FFF2-40B4-BE49-F238E27FC236}">
                  <a16:creationId xmlns:a16="http://schemas.microsoft.com/office/drawing/2014/main" id="{C2C4DF79-25B0-0D40-9331-3A6E4C6E86EA}"/>
                </a:ext>
              </a:extLst>
            </p:cNvPr>
            <p:cNvSpPr>
              <a:spLocks noChangeArrowheads="1"/>
            </p:cNvSpPr>
            <p:nvPr/>
          </p:nvSpPr>
          <p:spPr bwMode="auto">
            <a:xfrm>
              <a:off x="3364" y="1991"/>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4" name="Line 65">
              <a:extLst>
                <a:ext uri="{FF2B5EF4-FFF2-40B4-BE49-F238E27FC236}">
                  <a16:creationId xmlns:a16="http://schemas.microsoft.com/office/drawing/2014/main" id="{74FCC9F1-B7CC-5448-8EC6-625ABAADED46}"/>
                </a:ext>
              </a:extLst>
            </p:cNvPr>
            <p:cNvSpPr>
              <a:spLocks noChangeShapeType="1"/>
            </p:cNvSpPr>
            <p:nvPr/>
          </p:nvSpPr>
          <p:spPr bwMode="auto">
            <a:xfrm>
              <a:off x="3485"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5" name="Line 66">
              <a:extLst>
                <a:ext uri="{FF2B5EF4-FFF2-40B4-BE49-F238E27FC236}">
                  <a16:creationId xmlns:a16="http://schemas.microsoft.com/office/drawing/2014/main" id="{D77B80F9-315B-3049-B1A9-4C302000C2EB}"/>
                </a:ext>
              </a:extLst>
            </p:cNvPr>
            <p:cNvSpPr>
              <a:spLocks noChangeShapeType="1"/>
            </p:cNvSpPr>
            <p:nvPr/>
          </p:nvSpPr>
          <p:spPr bwMode="auto">
            <a:xfrm>
              <a:off x="365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6" name="Line 67">
              <a:extLst>
                <a:ext uri="{FF2B5EF4-FFF2-40B4-BE49-F238E27FC236}">
                  <a16:creationId xmlns:a16="http://schemas.microsoft.com/office/drawing/2014/main" id="{3D2CB03E-04B4-6A4F-9142-58E1D469B4B5}"/>
                </a:ext>
              </a:extLst>
            </p:cNvPr>
            <p:cNvSpPr>
              <a:spLocks noChangeShapeType="1"/>
            </p:cNvSpPr>
            <p:nvPr/>
          </p:nvSpPr>
          <p:spPr bwMode="auto">
            <a:xfrm>
              <a:off x="382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7" name="Line 68">
              <a:extLst>
                <a:ext uri="{FF2B5EF4-FFF2-40B4-BE49-F238E27FC236}">
                  <a16:creationId xmlns:a16="http://schemas.microsoft.com/office/drawing/2014/main" id="{193ADE0F-5CE3-CF42-856C-63CE7A94C5E2}"/>
                </a:ext>
              </a:extLst>
            </p:cNvPr>
            <p:cNvSpPr>
              <a:spLocks noChangeShapeType="1"/>
            </p:cNvSpPr>
            <p:nvPr/>
          </p:nvSpPr>
          <p:spPr bwMode="auto">
            <a:xfrm>
              <a:off x="3993"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8" name="Line 69">
              <a:extLst>
                <a:ext uri="{FF2B5EF4-FFF2-40B4-BE49-F238E27FC236}">
                  <a16:creationId xmlns:a16="http://schemas.microsoft.com/office/drawing/2014/main" id="{BF72AEA8-E3B6-D04F-B2A4-E73309500C89}"/>
                </a:ext>
              </a:extLst>
            </p:cNvPr>
            <p:cNvSpPr>
              <a:spLocks noChangeShapeType="1"/>
            </p:cNvSpPr>
            <p:nvPr/>
          </p:nvSpPr>
          <p:spPr bwMode="auto">
            <a:xfrm>
              <a:off x="4162"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9" name="Line 70">
              <a:extLst>
                <a:ext uri="{FF2B5EF4-FFF2-40B4-BE49-F238E27FC236}">
                  <a16:creationId xmlns:a16="http://schemas.microsoft.com/office/drawing/2014/main" id="{3663A9D7-F42A-E541-AE7A-EF83790546D5}"/>
                </a:ext>
              </a:extLst>
            </p:cNvPr>
            <p:cNvSpPr>
              <a:spLocks noChangeShapeType="1"/>
            </p:cNvSpPr>
            <p:nvPr/>
          </p:nvSpPr>
          <p:spPr bwMode="auto">
            <a:xfrm>
              <a:off x="433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0" name="Line 71">
              <a:extLst>
                <a:ext uri="{FF2B5EF4-FFF2-40B4-BE49-F238E27FC236}">
                  <a16:creationId xmlns:a16="http://schemas.microsoft.com/office/drawing/2014/main" id="{378B6CAB-2C0E-C943-A346-91A8FCB961C6}"/>
                </a:ext>
              </a:extLst>
            </p:cNvPr>
            <p:cNvSpPr>
              <a:spLocks noChangeShapeType="1"/>
            </p:cNvSpPr>
            <p:nvPr/>
          </p:nvSpPr>
          <p:spPr bwMode="auto">
            <a:xfrm>
              <a:off x="450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1" name="Line 72">
              <a:extLst>
                <a:ext uri="{FF2B5EF4-FFF2-40B4-BE49-F238E27FC236}">
                  <a16:creationId xmlns:a16="http://schemas.microsoft.com/office/drawing/2014/main" id="{443F6651-87C2-0F47-AFA2-7BB9B1BCB5EB}"/>
                </a:ext>
              </a:extLst>
            </p:cNvPr>
            <p:cNvSpPr>
              <a:spLocks noChangeShapeType="1"/>
            </p:cNvSpPr>
            <p:nvPr/>
          </p:nvSpPr>
          <p:spPr bwMode="auto">
            <a:xfrm>
              <a:off x="4670"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100">
            <a:extLst>
              <a:ext uri="{FF2B5EF4-FFF2-40B4-BE49-F238E27FC236}">
                <a16:creationId xmlns:a16="http://schemas.microsoft.com/office/drawing/2014/main" id="{5979CD20-4AFB-0B43-9C36-D6FE67B7144C}"/>
              </a:ext>
            </a:extLst>
          </p:cNvPr>
          <p:cNvGrpSpPr>
            <a:grpSpLocks/>
          </p:cNvGrpSpPr>
          <p:nvPr/>
        </p:nvGrpSpPr>
        <p:grpSpPr bwMode="auto">
          <a:xfrm>
            <a:off x="2690813" y="3517900"/>
            <a:ext cx="2265362" cy="346075"/>
            <a:chOff x="1695" y="2426"/>
            <a:chExt cx="1427" cy="363"/>
          </a:xfrm>
        </p:grpSpPr>
        <p:sp>
          <p:nvSpPr>
            <p:cNvPr id="78888" name="Rectangle 23">
              <a:extLst>
                <a:ext uri="{FF2B5EF4-FFF2-40B4-BE49-F238E27FC236}">
                  <a16:creationId xmlns:a16="http://schemas.microsoft.com/office/drawing/2014/main" id="{273EAEC7-E675-D942-8667-5D028E9B2F8C}"/>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89" name="Line 24">
              <a:extLst>
                <a:ext uri="{FF2B5EF4-FFF2-40B4-BE49-F238E27FC236}">
                  <a16:creationId xmlns:a16="http://schemas.microsoft.com/office/drawing/2014/main" id="{98382A1D-5655-DB42-8C36-E07947FA8242}"/>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0" name="Line 25">
              <a:extLst>
                <a:ext uri="{FF2B5EF4-FFF2-40B4-BE49-F238E27FC236}">
                  <a16:creationId xmlns:a16="http://schemas.microsoft.com/office/drawing/2014/main" id="{2E7FAD74-9FA6-E042-B2CE-A98BCF843095}"/>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1" name="Line 26">
              <a:extLst>
                <a:ext uri="{FF2B5EF4-FFF2-40B4-BE49-F238E27FC236}">
                  <a16:creationId xmlns:a16="http://schemas.microsoft.com/office/drawing/2014/main" id="{CA9D0CBA-5DDA-6D43-A40C-422DE809A604}"/>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2" name="Line 27">
              <a:extLst>
                <a:ext uri="{FF2B5EF4-FFF2-40B4-BE49-F238E27FC236}">
                  <a16:creationId xmlns:a16="http://schemas.microsoft.com/office/drawing/2014/main" id="{451E0BD8-B477-394F-A19B-54AC6C8E15E5}"/>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858" name="Group 128">
            <a:extLst>
              <a:ext uri="{FF2B5EF4-FFF2-40B4-BE49-F238E27FC236}">
                <a16:creationId xmlns:a16="http://schemas.microsoft.com/office/drawing/2014/main" id="{F585DDAE-0E21-DB44-8174-C90B1968236C}"/>
              </a:ext>
            </a:extLst>
          </p:cNvPr>
          <p:cNvGrpSpPr>
            <a:grpSpLocks/>
          </p:cNvGrpSpPr>
          <p:nvPr/>
        </p:nvGrpSpPr>
        <p:grpSpPr bwMode="auto">
          <a:xfrm>
            <a:off x="885825" y="2365375"/>
            <a:ext cx="1343025" cy="3073400"/>
            <a:chOff x="3001" y="1193"/>
            <a:chExt cx="846" cy="1936"/>
          </a:xfrm>
        </p:grpSpPr>
        <p:sp>
          <p:nvSpPr>
            <p:cNvPr id="78878" name="Rectangle 129">
              <a:extLst>
                <a:ext uri="{FF2B5EF4-FFF2-40B4-BE49-F238E27FC236}">
                  <a16:creationId xmlns:a16="http://schemas.microsoft.com/office/drawing/2014/main" id="{65E1040C-6AB9-D145-B2B0-88DFBD93A9CE}"/>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9" name="Rectangle 130">
              <a:extLst>
                <a:ext uri="{FF2B5EF4-FFF2-40B4-BE49-F238E27FC236}">
                  <a16:creationId xmlns:a16="http://schemas.microsoft.com/office/drawing/2014/main" id="{B99B0524-3BF6-0540-BA49-3638401A2F2F}"/>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8880" name="Rectangle 131">
              <a:extLst>
                <a:ext uri="{FF2B5EF4-FFF2-40B4-BE49-F238E27FC236}">
                  <a16:creationId xmlns:a16="http://schemas.microsoft.com/office/drawing/2014/main" id="{EEDF1F06-07D3-0348-A3CD-47452873C84F}"/>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8881" name="Rectangle 132">
              <a:extLst>
                <a:ext uri="{FF2B5EF4-FFF2-40B4-BE49-F238E27FC236}">
                  <a16:creationId xmlns:a16="http://schemas.microsoft.com/office/drawing/2014/main" id="{FCCAB912-04DE-1447-A3DD-ADEA1E3DE8DE}"/>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8882" name="Rectangle 133">
              <a:extLst>
                <a:ext uri="{FF2B5EF4-FFF2-40B4-BE49-F238E27FC236}">
                  <a16:creationId xmlns:a16="http://schemas.microsoft.com/office/drawing/2014/main" id="{D3B6A3FA-7F2F-BD4B-BF34-98B922756098}"/>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8883" name="AutoShape 134">
              <a:extLst>
                <a:ext uri="{FF2B5EF4-FFF2-40B4-BE49-F238E27FC236}">
                  <a16:creationId xmlns:a16="http://schemas.microsoft.com/office/drawing/2014/main" id="{23E7C505-F386-884B-8A04-8D3504DC47CE}"/>
                </a:ext>
              </a:extLst>
            </p:cNvPr>
            <p:cNvCxnSpPr>
              <a:cxnSpLocks noChangeShapeType="1"/>
              <a:stCxn id="78878" idx="2"/>
              <a:endCxn id="78879"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4" name="AutoShape 135">
              <a:extLst>
                <a:ext uri="{FF2B5EF4-FFF2-40B4-BE49-F238E27FC236}">
                  <a16:creationId xmlns:a16="http://schemas.microsoft.com/office/drawing/2014/main" id="{57CBC1C6-2553-B54C-8BD0-C1B0CF801FE2}"/>
                </a:ext>
              </a:extLst>
            </p:cNvPr>
            <p:cNvCxnSpPr>
              <a:cxnSpLocks noChangeShapeType="1"/>
              <a:stCxn id="78879" idx="2"/>
              <a:endCxn id="78881"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5" name="AutoShape 136">
              <a:extLst>
                <a:ext uri="{FF2B5EF4-FFF2-40B4-BE49-F238E27FC236}">
                  <a16:creationId xmlns:a16="http://schemas.microsoft.com/office/drawing/2014/main" id="{F48F5764-F992-E045-9C37-5EA7522D4EB0}"/>
                </a:ext>
              </a:extLst>
            </p:cNvPr>
            <p:cNvCxnSpPr>
              <a:cxnSpLocks noChangeShapeType="1"/>
              <a:stCxn id="78879" idx="2"/>
              <a:endCxn id="78880"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6" name="AutoShape 137">
              <a:extLst>
                <a:ext uri="{FF2B5EF4-FFF2-40B4-BE49-F238E27FC236}">
                  <a16:creationId xmlns:a16="http://schemas.microsoft.com/office/drawing/2014/main" id="{BFEC3CB0-67A4-B647-976E-4F48B8AF6530}"/>
                </a:ext>
              </a:extLst>
            </p:cNvPr>
            <p:cNvCxnSpPr>
              <a:cxnSpLocks noChangeShapeType="1"/>
              <a:stCxn id="78880" idx="2"/>
              <a:endCxn id="78882"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7" name="AutoShape 138">
              <a:extLst>
                <a:ext uri="{FF2B5EF4-FFF2-40B4-BE49-F238E27FC236}">
                  <a16:creationId xmlns:a16="http://schemas.microsoft.com/office/drawing/2014/main" id="{B977B422-1BF0-5F4C-87A7-2896739015C7}"/>
                </a:ext>
              </a:extLst>
            </p:cNvPr>
            <p:cNvCxnSpPr>
              <a:cxnSpLocks noChangeShapeType="1"/>
              <a:stCxn id="78881" idx="2"/>
              <a:endCxn id="78882"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70" name="Rectangle 143">
            <a:extLst>
              <a:ext uri="{FF2B5EF4-FFF2-40B4-BE49-F238E27FC236}">
                <a16:creationId xmlns:a16="http://schemas.microsoft.com/office/drawing/2014/main" id="{A1F348F6-4865-8647-BCA1-5CDC064E5D24}"/>
              </a:ext>
            </a:extLst>
          </p:cNvPr>
          <p:cNvSpPr>
            <a:spLocks noChangeArrowheads="1"/>
          </p:cNvSpPr>
          <p:nvPr/>
        </p:nvSpPr>
        <p:spPr bwMode="auto">
          <a:xfrm>
            <a:off x="1154113" y="23653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Rectangle 144">
            <a:extLst>
              <a:ext uri="{FF2B5EF4-FFF2-40B4-BE49-F238E27FC236}">
                <a16:creationId xmlns:a16="http://schemas.microsoft.com/office/drawing/2014/main" id="{1CEB6281-A3FA-4F4A-8DDE-8A7BF8F82805}"/>
              </a:ext>
            </a:extLst>
          </p:cNvPr>
          <p:cNvSpPr>
            <a:spLocks noChangeArrowheads="1"/>
          </p:cNvSpPr>
          <p:nvPr/>
        </p:nvSpPr>
        <p:spPr bwMode="auto">
          <a:xfrm>
            <a:off x="1154113" y="30575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2" name="Rectangle 145">
            <a:extLst>
              <a:ext uri="{FF2B5EF4-FFF2-40B4-BE49-F238E27FC236}">
                <a16:creationId xmlns:a16="http://schemas.microsoft.com/office/drawing/2014/main" id="{362F8E20-A1DF-BD46-86E1-134C06974925}"/>
              </a:ext>
            </a:extLst>
          </p:cNvPr>
          <p:cNvSpPr>
            <a:spLocks noChangeArrowheads="1"/>
          </p:cNvSpPr>
          <p:nvPr/>
        </p:nvSpPr>
        <p:spPr bwMode="auto">
          <a:xfrm>
            <a:off x="1422400" y="3748088"/>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3" name="Rectangle 153">
            <a:extLst>
              <a:ext uri="{FF2B5EF4-FFF2-40B4-BE49-F238E27FC236}">
                <a16:creationId xmlns:a16="http://schemas.microsoft.com/office/drawing/2014/main" id="{D07340BC-54D9-624C-A8AC-67DD62F8F8E1}"/>
              </a:ext>
            </a:extLst>
          </p:cNvPr>
          <p:cNvSpPr>
            <a:spLocks noChangeArrowheads="1"/>
          </p:cNvSpPr>
          <p:nvPr/>
        </p:nvSpPr>
        <p:spPr bwMode="auto">
          <a:xfrm>
            <a:off x="3841750" y="3479800"/>
            <a:ext cx="768350"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Rectangle 156">
            <a:extLst>
              <a:ext uri="{FF2B5EF4-FFF2-40B4-BE49-F238E27FC236}">
                <a16:creationId xmlns:a16="http://schemas.microsoft.com/office/drawing/2014/main" id="{6CF74299-C098-EC4B-8C29-FBD0695CC124}"/>
              </a:ext>
            </a:extLst>
          </p:cNvPr>
          <p:cNvSpPr>
            <a:spLocks noChangeArrowheads="1"/>
          </p:cNvSpPr>
          <p:nvPr/>
        </p:nvSpPr>
        <p:spPr bwMode="auto">
          <a:xfrm>
            <a:off x="3035300" y="3479800"/>
            <a:ext cx="230188"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 name="Group 159">
            <a:extLst>
              <a:ext uri="{FF2B5EF4-FFF2-40B4-BE49-F238E27FC236}">
                <a16:creationId xmlns:a16="http://schemas.microsoft.com/office/drawing/2014/main" id="{EA98092B-433A-2E40-AF70-1D25CFEF216D}"/>
              </a:ext>
            </a:extLst>
          </p:cNvPr>
          <p:cNvGrpSpPr>
            <a:grpSpLocks/>
          </p:cNvGrpSpPr>
          <p:nvPr/>
        </p:nvGrpSpPr>
        <p:grpSpPr bwMode="auto">
          <a:xfrm>
            <a:off x="5878513" y="3517900"/>
            <a:ext cx="2265362" cy="346075"/>
            <a:chOff x="3049" y="2594"/>
            <a:chExt cx="1427" cy="218"/>
          </a:xfrm>
        </p:grpSpPr>
        <p:sp>
          <p:nvSpPr>
            <p:cNvPr id="78870" name="Rectangle 160">
              <a:extLst>
                <a:ext uri="{FF2B5EF4-FFF2-40B4-BE49-F238E27FC236}">
                  <a16:creationId xmlns:a16="http://schemas.microsoft.com/office/drawing/2014/main" id="{CE7A9C2B-7E16-3A4B-9A38-632DC771CEC3}"/>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1" name="Line 161">
              <a:extLst>
                <a:ext uri="{FF2B5EF4-FFF2-40B4-BE49-F238E27FC236}">
                  <a16:creationId xmlns:a16="http://schemas.microsoft.com/office/drawing/2014/main" id="{4D72C1E2-6C97-9D41-9CFF-9FE2F09C5EF1}"/>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2" name="Line 162">
              <a:extLst>
                <a:ext uri="{FF2B5EF4-FFF2-40B4-BE49-F238E27FC236}">
                  <a16:creationId xmlns:a16="http://schemas.microsoft.com/office/drawing/2014/main" id="{D3C9C83A-7DE0-B44E-83A7-5935C70F6574}"/>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3" name="Line 163">
              <a:extLst>
                <a:ext uri="{FF2B5EF4-FFF2-40B4-BE49-F238E27FC236}">
                  <a16:creationId xmlns:a16="http://schemas.microsoft.com/office/drawing/2014/main" id="{69A71470-DD72-F443-BFCF-C5A9B0109401}"/>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4" name="Line 164">
              <a:extLst>
                <a:ext uri="{FF2B5EF4-FFF2-40B4-BE49-F238E27FC236}">
                  <a16:creationId xmlns:a16="http://schemas.microsoft.com/office/drawing/2014/main" id="{998BA5D8-D7B1-F141-B51E-0F6BCCF80AC8}"/>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5" name="Line 165">
              <a:extLst>
                <a:ext uri="{FF2B5EF4-FFF2-40B4-BE49-F238E27FC236}">
                  <a16:creationId xmlns:a16="http://schemas.microsoft.com/office/drawing/2014/main" id="{B84D0EC0-6340-2B4A-A1FA-156CD2986295}"/>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6" name="Line 166">
              <a:extLst>
                <a:ext uri="{FF2B5EF4-FFF2-40B4-BE49-F238E27FC236}">
                  <a16:creationId xmlns:a16="http://schemas.microsoft.com/office/drawing/2014/main" id="{D48BBF9E-6FD2-7B49-AD23-A748D422D8BE}"/>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7" name="Line 167">
              <a:extLst>
                <a:ext uri="{FF2B5EF4-FFF2-40B4-BE49-F238E27FC236}">
                  <a16:creationId xmlns:a16="http://schemas.microsoft.com/office/drawing/2014/main" id="{0C3D754F-51BF-D04A-8730-BB8D6D5A5A4E}"/>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68">
            <a:extLst>
              <a:ext uri="{FF2B5EF4-FFF2-40B4-BE49-F238E27FC236}">
                <a16:creationId xmlns:a16="http://schemas.microsoft.com/office/drawing/2014/main" id="{D3B74E10-3AF2-CD42-B431-0A1231583FB0}"/>
              </a:ext>
            </a:extLst>
          </p:cNvPr>
          <p:cNvGrpSpPr>
            <a:grpSpLocks/>
          </p:cNvGrpSpPr>
          <p:nvPr/>
        </p:nvGrpSpPr>
        <p:grpSpPr bwMode="auto">
          <a:xfrm>
            <a:off x="5878513" y="3862388"/>
            <a:ext cx="2265362" cy="346075"/>
            <a:chOff x="3049" y="2837"/>
            <a:chExt cx="1427" cy="218"/>
          </a:xfrm>
        </p:grpSpPr>
        <p:sp>
          <p:nvSpPr>
            <p:cNvPr id="78867" name="Rectangle 169">
              <a:extLst>
                <a:ext uri="{FF2B5EF4-FFF2-40B4-BE49-F238E27FC236}">
                  <a16:creationId xmlns:a16="http://schemas.microsoft.com/office/drawing/2014/main" id="{1D50E4A3-748E-E54E-839C-8F4AA6924012}"/>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8" name="Line 170">
              <a:extLst>
                <a:ext uri="{FF2B5EF4-FFF2-40B4-BE49-F238E27FC236}">
                  <a16:creationId xmlns:a16="http://schemas.microsoft.com/office/drawing/2014/main" id="{6B2E625E-3674-E04C-8ECF-5FD85FFD7B69}"/>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9" name="Line 171">
              <a:extLst>
                <a:ext uri="{FF2B5EF4-FFF2-40B4-BE49-F238E27FC236}">
                  <a16:creationId xmlns:a16="http://schemas.microsoft.com/office/drawing/2014/main" id="{5EB675F6-30AB-614A-8521-61D98BD4D042}"/>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9" name="Line 181">
            <a:extLst>
              <a:ext uri="{FF2B5EF4-FFF2-40B4-BE49-F238E27FC236}">
                <a16:creationId xmlns:a16="http://schemas.microsoft.com/office/drawing/2014/main" id="{928C0112-57CD-AC40-B75C-02094C768D12}"/>
              </a:ext>
            </a:extLst>
          </p:cNvPr>
          <p:cNvSpPr>
            <a:spLocks noChangeShapeType="1"/>
          </p:cNvSpPr>
          <p:nvPr/>
        </p:nvSpPr>
        <p:spPr bwMode="auto">
          <a:xfrm>
            <a:off x="5224463" y="3862388"/>
            <a:ext cx="346075"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5786335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7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xit" presetSubtype="0" fill="hold" grpId="2" nodeType="withEffect">
                                  <p:stCondLst>
                                    <p:cond delay="0"/>
                                  </p:stCondLst>
                                  <p:childTnLst>
                                    <p:set>
                                      <p:cBhvr>
                                        <p:cTn id="22" dur="1" fill="hold">
                                          <p:stCondLst>
                                            <p:cond delay="0"/>
                                          </p:stCondLst>
                                        </p:cTn>
                                        <p:tgtEl>
                                          <p:spTgt spid="71"/>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xit" presetSubtype="0" fill="hold" grpId="2" nodeType="withEffect">
                                  <p:stCondLst>
                                    <p:cond delay="0"/>
                                  </p:stCondLst>
                                  <p:childTnLst>
                                    <p:set>
                                      <p:cBhvr>
                                        <p:cTn id="30" dur="1" fill="hold">
                                          <p:stCondLst>
                                            <p:cond delay="0"/>
                                          </p:stCondLst>
                                        </p:cTn>
                                        <p:tgtEl>
                                          <p:spTgt spid="72"/>
                                        </p:tgtEl>
                                        <p:attrNameLst>
                                          <p:attrName>style.visibility</p:attrName>
                                        </p:attrNameLst>
                                      </p:cBhvr>
                                      <p:to>
                                        <p:strVal val="hidden"/>
                                      </p:to>
                                    </p:set>
                                  </p:childTnLst>
                                </p:cTn>
                              </p:par>
                              <p:par>
                                <p:cTn id="31" presetID="1" presetClass="entr" presetSubtype="0" fill="hold" grpId="2" nodeType="withEffect">
                                  <p:stCondLst>
                                    <p:cond delay="0"/>
                                  </p:stCondLst>
                                  <p:childTnLst>
                                    <p:set>
                                      <p:cBhvr>
                                        <p:cTn id="32" dur="1" fill="hold">
                                          <p:stCondLst>
                                            <p:cond delay="0"/>
                                          </p:stCondLst>
                                        </p:cTn>
                                        <p:tgtEl>
                                          <p:spTgt spid="7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childTnLst>
                                </p:cTn>
                              </p:par>
                              <p:par>
                                <p:cTn id="37" presetID="1" presetClass="exit" presetSubtype="0" fill="hold" grpId="3" nodeType="withEffect">
                                  <p:stCondLst>
                                    <p:cond delay="0"/>
                                  </p:stCondLst>
                                  <p:childTnLst>
                                    <p:set>
                                      <p:cBhvr>
                                        <p:cTn id="38" dur="1" fill="hold">
                                          <p:stCondLst>
                                            <p:cond delay="0"/>
                                          </p:stCondLst>
                                        </p:cTn>
                                        <p:tgtEl>
                                          <p:spTgt spid="70"/>
                                        </p:tgtEl>
                                        <p:attrNameLst>
                                          <p:attrName>style.visibility</p:attrName>
                                        </p:attrNameLst>
                                      </p:cBhvr>
                                      <p:to>
                                        <p:strVal val="hidden"/>
                                      </p:to>
                                    </p:set>
                                  </p:childTnLst>
                                </p:cTn>
                              </p:par>
                              <p:par>
                                <p:cTn id="39" presetID="1" presetClass="entr" presetSubtype="0" fill="hold" grpId="1" nodeType="withEffect">
                                  <p:stCondLst>
                                    <p:cond delay="0"/>
                                  </p:stCondLst>
                                  <p:childTnLst>
                                    <p:set>
                                      <p:cBhvr>
                                        <p:cTn id="40" dur="1" fill="hold">
                                          <p:stCondLst>
                                            <p:cond delay="0"/>
                                          </p:stCondLst>
                                        </p:cTn>
                                        <p:tgtEl>
                                          <p:spTgt spid="7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par>
                                <p:cTn id="45" presetID="1" presetClass="exit" presetSubtype="0" fill="hold" grpId="3" nodeType="withEffect">
                                  <p:stCondLst>
                                    <p:cond delay="0"/>
                                  </p:stCondLst>
                                  <p:childTnLst>
                                    <p:set>
                                      <p:cBhvr>
                                        <p:cTn id="46" dur="1" fill="hold">
                                          <p:stCondLst>
                                            <p:cond delay="0"/>
                                          </p:stCondLst>
                                        </p:cTn>
                                        <p:tgtEl>
                                          <p:spTgt spid="71"/>
                                        </p:tgtEl>
                                        <p:attrNameLst>
                                          <p:attrName>style.visibility</p:attrName>
                                        </p:attrNameLst>
                                      </p:cBhvr>
                                      <p:to>
                                        <p:strVal val="hidden"/>
                                      </p:to>
                                    </p:set>
                                  </p:childTnLst>
                                </p:cTn>
                              </p:par>
                              <p:par>
                                <p:cTn id="47" presetID="1" presetClass="entr" presetSubtype="0" fill="hold" grpId="1" nodeType="withEffect">
                                  <p:stCondLst>
                                    <p:cond delay="0"/>
                                  </p:stCondLst>
                                  <p:childTnLst>
                                    <p:set>
                                      <p:cBhvr>
                                        <p:cTn id="48" dur="1" fill="hold">
                                          <p:stCondLst>
                                            <p:cond delay="0"/>
                                          </p:stCondLst>
                                        </p:cTn>
                                        <p:tgtEl>
                                          <p:spTgt spid="7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4"/>
                                        </p:tgtEl>
                                        <p:attrNameLst>
                                          <p:attrName>style.visibility</p:attrName>
                                        </p:attrNameLst>
                                      </p:cBhvr>
                                      <p:to>
                                        <p:strVal val="visible"/>
                                      </p:to>
                                    </p:set>
                                  </p:childTnLst>
                                </p:cTn>
                              </p:par>
                              <p:par>
                                <p:cTn id="55" presetID="1" presetClass="exit" presetSubtype="0" fill="hold" grpId="3" nodeType="withEffect">
                                  <p:stCondLst>
                                    <p:cond delay="0"/>
                                  </p:stCondLst>
                                  <p:childTnLst>
                                    <p:set>
                                      <p:cBhvr>
                                        <p:cTn id="56" dur="1" fill="hold">
                                          <p:stCondLst>
                                            <p:cond delay="0"/>
                                          </p:stCondLst>
                                        </p:cTn>
                                        <p:tgtEl>
                                          <p:spTgt spid="7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89"/>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0" grpId="2" animBg="1"/>
      <p:bldP spid="70" grpId="3" animBg="1"/>
      <p:bldP spid="71" grpId="0" animBg="1"/>
      <p:bldP spid="71" grpId="1" animBg="1"/>
      <p:bldP spid="71" grpId="2" animBg="1"/>
      <p:bldP spid="71" grpId="3" animBg="1"/>
      <p:bldP spid="72" grpId="0" animBg="1"/>
      <p:bldP spid="72" grpId="1" animBg="1"/>
      <p:bldP spid="72" grpId="2" animBg="1"/>
      <p:bldP spid="72" grpId="3" animBg="1"/>
      <p:bldP spid="73" grpId="0" animBg="1"/>
      <p:bldP spid="7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68B79909-7DBA-E944-A4CD-ABC533E19433}"/>
              </a:ext>
            </a:extLst>
          </p:cNvPr>
          <p:cNvSpPr>
            <a:spLocks noGrp="1"/>
          </p:cNvSpPr>
          <p:nvPr>
            <p:ph type="title"/>
          </p:nvPr>
        </p:nvSpPr>
        <p:spPr/>
        <p:txBody>
          <a:bodyPr/>
          <a:lstStyle/>
          <a:p>
            <a:r>
              <a:rPr lang="en-US" altLang="en-US">
                <a:ea typeface="ＭＳ Ｐゴシック" panose="020B0600070205080204" pitchFamily="34" charset="-128"/>
              </a:rPr>
              <a:t>Dynamic Warp Formation Example</a:t>
            </a:r>
          </a:p>
        </p:txBody>
      </p:sp>
      <p:sp>
        <p:nvSpPr>
          <p:cNvPr id="79875" name="Slide Number Placeholder 3">
            <a:extLst>
              <a:ext uri="{FF2B5EF4-FFF2-40B4-BE49-F238E27FC236}">
                <a16:creationId xmlns:a16="http://schemas.microsoft.com/office/drawing/2014/main" id="{358198AD-BCFA-A849-B096-0AB67474ACC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E6B725-5D98-E142-B031-140AF49F0B5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586">
            <a:extLst>
              <a:ext uri="{FF2B5EF4-FFF2-40B4-BE49-F238E27FC236}">
                <a16:creationId xmlns:a16="http://schemas.microsoft.com/office/drawing/2014/main" id="{F9D0945D-1D0B-2D4B-B21C-B765B088E9E8}"/>
              </a:ext>
            </a:extLst>
          </p:cNvPr>
          <p:cNvGrpSpPr>
            <a:grpSpLocks/>
          </p:cNvGrpSpPr>
          <p:nvPr/>
        </p:nvGrpSpPr>
        <p:grpSpPr bwMode="auto">
          <a:xfrm>
            <a:off x="1792288" y="3937000"/>
            <a:ext cx="277812" cy="760413"/>
            <a:chOff x="1129" y="2480"/>
            <a:chExt cx="175" cy="479"/>
          </a:xfrm>
        </p:grpSpPr>
        <p:sp>
          <p:nvSpPr>
            <p:cNvPr id="80220" name="Rectangle 12">
              <a:extLst>
                <a:ext uri="{FF2B5EF4-FFF2-40B4-BE49-F238E27FC236}">
                  <a16:creationId xmlns:a16="http://schemas.microsoft.com/office/drawing/2014/main" id="{B5377B51-9533-5A46-BA18-FA18E34134FC}"/>
                </a:ext>
              </a:extLst>
            </p:cNvPr>
            <p:cNvSpPr>
              <a:spLocks noChangeArrowheads="1"/>
            </p:cNvSpPr>
            <p:nvPr/>
          </p:nvSpPr>
          <p:spPr bwMode="auto">
            <a:xfrm>
              <a:off x="1129"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1" name="Rectangle 14">
              <a:extLst>
                <a:ext uri="{FF2B5EF4-FFF2-40B4-BE49-F238E27FC236}">
                  <a16:creationId xmlns:a16="http://schemas.microsoft.com/office/drawing/2014/main" id="{C1950523-01CA-DB4C-A3D1-8FF6E349BD39}"/>
                </a:ext>
              </a:extLst>
            </p:cNvPr>
            <p:cNvSpPr>
              <a:spLocks noChangeArrowheads="1"/>
            </p:cNvSpPr>
            <p:nvPr/>
          </p:nvSpPr>
          <p:spPr bwMode="auto">
            <a:xfrm>
              <a:off x="1177"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2" name="Line 15">
              <a:extLst>
                <a:ext uri="{FF2B5EF4-FFF2-40B4-BE49-F238E27FC236}">
                  <a16:creationId xmlns:a16="http://schemas.microsoft.com/office/drawing/2014/main" id="{C996EC66-396C-E940-BB3A-0DC185C506A5}"/>
                </a:ext>
              </a:extLst>
            </p:cNvPr>
            <p:cNvSpPr>
              <a:spLocks noChangeShapeType="1"/>
            </p:cNvSpPr>
            <p:nvPr/>
          </p:nvSpPr>
          <p:spPr bwMode="auto">
            <a:xfrm>
              <a:off x="1173"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3" name="Freeform 16">
              <a:extLst>
                <a:ext uri="{FF2B5EF4-FFF2-40B4-BE49-F238E27FC236}">
                  <a16:creationId xmlns:a16="http://schemas.microsoft.com/office/drawing/2014/main" id="{29578ACB-207D-9E46-BB0B-BAE6296A8094}"/>
                </a:ext>
              </a:extLst>
            </p:cNvPr>
            <p:cNvSpPr>
              <a:spLocks/>
            </p:cNvSpPr>
            <p:nvPr/>
          </p:nvSpPr>
          <p:spPr bwMode="auto">
            <a:xfrm>
              <a:off x="1221" y="2623"/>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4" name="Line 17">
              <a:extLst>
                <a:ext uri="{FF2B5EF4-FFF2-40B4-BE49-F238E27FC236}">
                  <a16:creationId xmlns:a16="http://schemas.microsoft.com/office/drawing/2014/main" id="{469D5ED0-D120-4342-A0A4-19C904A861B8}"/>
                </a:ext>
              </a:extLst>
            </p:cNvPr>
            <p:cNvSpPr>
              <a:spLocks noChangeShapeType="1"/>
            </p:cNvSpPr>
            <p:nvPr/>
          </p:nvSpPr>
          <p:spPr bwMode="auto">
            <a:xfrm>
              <a:off x="116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5" name="Freeform 18">
              <a:extLst>
                <a:ext uri="{FF2B5EF4-FFF2-40B4-BE49-F238E27FC236}">
                  <a16:creationId xmlns:a16="http://schemas.microsoft.com/office/drawing/2014/main" id="{91C96167-43AF-EF41-AD3D-17AB55211864}"/>
                </a:ext>
              </a:extLst>
            </p:cNvPr>
            <p:cNvSpPr>
              <a:spLocks/>
            </p:cNvSpPr>
            <p:nvPr/>
          </p:nvSpPr>
          <p:spPr bwMode="auto">
            <a:xfrm>
              <a:off x="1217"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6" name="Line 19">
              <a:extLst>
                <a:ext uri="{FF2B5EF4-FFF2-40B4-BE49-F238E27FC236}">
                  <a16:creationId xmlns:a16="http://schemas.microsoft.com/office/drawing/2014/main" id="{F64F8C90-C987-D347-8FD7-8A02487BBC15}"/>
                </a:ext>
              </a:extLst>
            </p:cNvPr>
            <p:cNvSpPr>
              <a:spLocks noChangeShapeType="1"/>
            </p:cNvSpPr>
            <p:nvPr/>
          </p:nvSpPr>
          <p:spPr bwMode="auto">
            <a:xfrm>
              <a:off x="116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7" name="Freeform 20">
              <a:extLst>
                <a:ext uri="{FF2B5EF4-FFF2-40B4-BE49-F238E27FC236}">
                  <a16:creationId xmlns:a16="http://schemas.microsoft.com/office/drawing/2014/main" id="{25EF50E9-2F11-B64E-B92A-4745CA788A22}"/>
                </a:ext>
              </a:extLst>
            </p:cNvPr>
            <p:cNvSpPr>
              <a:spLocks/>
            </p:cNvSpPr>
            <p:nvPr/>
          </p:nvSpPr>
          <p:spPr bwMode="auto">
            <a:xfrm>
              <a:off x="121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8" name="Line 21">
              <a:extLst>
                <a:ext uri="{FF2B5EF4-FFF2-40B4-BE49-F238E27FC236}">
                  <a16:creationId xmlns:a16="http://schemas.microsoft.com/office/drawing/2014/main" id="{FA7AD0CF-EF9E-0D4D-8EB0-CBC45B6DE6C3}"/>
                </a:ext>
              </a:extLst>
            </p:cNvPr>
            <p:cNvSpPr>
              <a:spLocks noChangeShapeType="1"/>
            </p:cNvSpPr>
            <p:nvPr/>
          </p:nvSpPr>
          <p:spPr bwMode="auto">
            <a:xfrm>
              <a:off x="116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9" name="Freeform 22">
              <a:extLst>
                <a:ext uri="{FF2B5EF4-FFF2-40B4-BE49-F238E27FC236}">
                  <a16:creationId xmlns:a16="http://schemas.microsoft.com/office/drawing/2014/main" id="{F562DC39-7EB2-0749-95EE-D95DBE1A667F}"/>
                </a:ext>
              </a:extLst>
            </p:cNvPr>
            <p:cNvSpPr>
              <a:spLocks/>
            </p:cNvSpPr>
            <p:nvPr/>
          </p:nvSpPr>
          <p:spPr bwMode="auto">
            <a:xfrm>
              <a:off x="121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587">
            <a:extLst>
              <a:ext uri="{FF2B5EF4-FFF2-40B4-BE49-F238E27FC236}">
                <a16:creationId xmlns:a16="http://schemas.microsoft.com/office/drawing/2014/main" id="{DBB4A504-A96D-004E-9503-AB4AF74C9C8C}"/>
              </a:ext>
            </a:extLst>
          </p:cNvPr>
          <p:cNvGrpSpPr>
            <a:grpSpLocks/>
          </p:cNvGrpSpPr>
          <p:nvPr/>
        </p:nvGrpSpPr>
        <p:grpSpPr bwMode="auto">
          <a:xfrm>
            <a:off x="2163763" y="3937000"/>
            <a:ext cx="277812" cy="760413"/>
            <a:chOff x="1363" y="2480"/>
            <a:chExt cx="175" cy="479"/>
          </a:xfrm>
        </p:grpSpPr>
        <p:sp>
          <p:nvSpPr>
            <p:cNvPr id="80210" name="Rectangle 23">
              <a:extLst>
                <a:ext uri="{FF2B5EF4-FFF2-40B4-BE49-F238E27FC236}">
                  <a16:creationId xmlns:a16="http://schemas.microsoft.com/office/drawing/2014/main" id="{62F6564E-574B-BF4B-9037-4BD13A544798}"/>
                </a:ext>
              </a:extLst>
            </p:cNvPr>
            <p:cNvSpPr>
              <a:spLocks noChangeArrowheads="1"/>
            </p:cNvSpPr>
            <p:nvPr/>
          </p:nvSpPr>
          <p:spPr bwMode="auto">
            <a:xfrm>
              <a:off x="136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1" name="Rectangle 25">
              <a:extLst>
                <a:ext uri="{FF2B5EF4-FFF2-40B4-BE49-F238E27FC236}">
                  <a16:creationId xmlns:a16="http://schemas.microsoft.com/office/drawing/2014/main" id="{770E3CB9-C711-0547-A00E-FDA12B644C46}"/>
                </a:ext>
              </a:extLst>
            </p:cNvPr>
            <p:cNvSpPr>
              <a:spLocks noChangeArrowheads="1"/>
            </p:cNvSpPr>
            <p:nvPr/>
          </p:nvSpPr>
          <p:spPr bwMode="auto">
            <a:xfrm>
              <a:off x="1411"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2" name="Line 26">
              <a:extLst>
                <a:ext uri="{FF2B5EF4-FFF2-40B4-BE49-F238E27FC236}">
                  <a16:creationId xmlns:a16="http://schemas.microsoft.com/office/drawing/2014/main" id="{A2632D9A-C60C-BA4B-95FB-5F979F5006C7}"/>
                </a:ext>
              </a:extLst>
            </p:cNvPr>
            <p:cNvSpPr>
              <a:spLocks noChangeShapeType="1"/>
            </p:cNvSpPr>
            <p:nvPr/>
          </p:nvSpPr>
          <p:spPr bwMode="auto">
            <a:xfrm>
              <a:off x="1407"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3" name="Freeform 27">
              <a:extLst>
                <a:ext uri="{FF2B5EF4-FFF2-40B4-BE49-F238E27FC236}">
                  <a16:creationId xmlns:a16="http://schemas.microsoft.com/office/drawing/2014/main" id="{9F7478CA-0223-CE4A-A9C4-A56EF5E6BD81}"/>
                </a:ext>
              </a:extLst>
            </p:cNvPr>
            <p:cNvSpPr>
              <a:spLocks/>
            </p:cNvSpPr>
            <p:nvPr/>
          </p:nvSpPr>
          <p:spPr bwMode="auto">
            <a:xfrm>
              <a:off x="1455"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4" name="Line 28">
              <a:extLst>
                <a:ext uri="{FF2B5EF4-FFF2-40B4-BE49-F238E27FC236}">
                  <a16:creationId xmlns:a16="http://schemas.microsoft.com/office/drawing/2014/main" id="{3BEC892D-C32B-4A48-B39E-3FDCCE73D6AC}"/>
                </a:ext>
              </a:extLst>
            </p:cNvPr>
            <p:cNvSpPr>
              <a:spLocks noChangeShapeType="1"/>
            </p:cNvSpPr>
            <p:nvPr/>
          </p:nvSpPr>
          <p:spPr bwMode="auto">
            <a:xfrm>
              <a:off x="140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5" name="Freeform 29">
              <a:extLst>
                <a:ext uri="{FF2B5EF4-FFF2-40B4-BE49-F238E27FC236}">
                  <a16:creationId xmlns:a16="http://schemas.microsoft.com/office/drawing/2014/main" id="{938D13D1-B6D8-6F48-93D1-5469AEC4E542}"/>
                </a:ext>
              </a:extLst>
            </p:cNvPr>
            <p:cNvSpPr>
              <a:spLocks/>
            </p:cNvSpPr>
            <p:nvPr/>
          </p:nvSpPr>
          <p:spPr bwMode="auto">
            <a:xfrm>
              <a:off x="1451"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6" name="Line 30">
              <a:extLst>
                <a:ext uri="{FF2B5EF4-FFF2-40B4-BE49-F238E27FC236}">
                  <a16:creationId xmlns:a16="http://schemas.microsoft.com/office/drawing/2014/main" id="{9BE7B6E8-3025-1C41-8173-CC6604E2FFD7}"/>
                </a:ext>
              </a:extLst>
            </p:cNvPr>
            <p:cNvSpPr>
              <a:spLocks noChangeShapeType="1"/>
            </p:cNvSpPr>
            <p:nvPr/>
          </p:nvSpPr>
          <p:spPr bwMode="auto">
            <a:xfrm>
              <a:off x="140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7" name="Freeform 31">
              <a:extLst>
                <a:ext uri="{FF2B5EF4-FFF2-40B4-BE49-F238E27FC236}">
                  <a16:creationId xmlns:a16="http://schemas.microsoft.com/office/drawing/2014/main" id="{3AAD28E7-523E-904A-A9E9-4FE64F6CE577}"/>
                </a:ext>
              </a:extLst>
            </p:cNvPr>
            <p:cNvSpPr>
              <a:spLocks/>
            </p:cNvSpPr>
            <p:nvPr/>
          </p:nvSpPr>
          <p:spPr bwMode="auto">
            <a:xfrm>
              <a:off x="1451"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8" name="Line 32">
              <a:extLst>
                <a:ext uri="{FF2B5EF4-FFF2-40B4-BE49-F238E27FC236}">
                  <a16:creationId xmlns:a16="http://schemas.microsoft.com/office/drawing/2014/main" id="{CD3E8D8B-B5C1-AF49-AE45-9FC2806B91B3}"/>
                </a:ext>
              </a:extLst>
            </p:cNvPr>
            <p:cNvSpPr>
              <a:spLocks noChangeShapeType="1"/>
            </p:cNvSpPr>
            <p:nvPr/>
          </p:nvSpPr>
          <p:spPr bwMode="auto">
            <a:xfrm>
              <a:off x="140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9" name="Freeform 33">
              <a:extLst>
                <a:ext uri="{FF2B5EF4-FFF2-40B4-BE49-F238E27FC236}">
                  <a16:creationId xmlns:a16="http://schemas.microsoft.com/office/drawing/2014/main" id="{369ED8F3-0781-E945-A5E4-48CB54069C4A}"/>
                </a:ext>
              </a:extLst>
            </p:cNvPr>
            <p:cNvSpPr>
              <a:spLocks/>
            </p:cNvSpPr>
            <p:nvPr/>
          </p:nvSpPr>
          <p:spPr bwMode="auto">
            <a:xfrm>
              <a:off x="1451"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588">
            <a:extLst>
              <a:ext uri="{FF2B5EF4-FFF2-40B4-BE49-F238E27FC236}">
                <a16:creationId xmlns:a16="http://schemas.microsoft.com/office/drawing/2014/main" id="{390E12D9-374E-B048-9DB8-74639443350B}"/>
              </a:ext>
            </a:extLst>
          </p:cNvPr>
          <p:cNvGrpSpPr>
            <a:grpSpLocks/>
          </p:cNvGrpSpPr>
          <p:nvPr/>
        </p:nvGrpSpPr>
        <p:grpSpPr bwMode="auto">
          <a:xfrm>
            <a:off x="2535238" y="3937000"/>
            <a:ext cx="277812" cy="760413"/>
            <a:chOff x="1597" y="2480"/>
            <a:chExt cx="175" cy="479"/>
          </a:xfrm>
        </p:grpSpPr>
        <p:sp>
          <p:nvSpPr>
            <p:cNvPr id="80202" name="Rectangle 34">
              <a:extLst>
                <a:ext uri="{FF2B5EF4-FFF2-40B4-BE49-F238E27FC236}">
                  <a16:creationId xmlns:a16="http://schemas.microsoft.com/office/drawing/2014/main" id="{90E03748-FE8D-614F-878C-F258ACAAA869}"/>
                </a:ext>
              </a:extLst>
            </p:cNvPr>
            <p:cNvSpPr>
              <a:spLocks noChangeArrowheads="1"/>
            </p:cNvSpPr>
            <p:nvPr/>
          </p:nvSpPr>
          <p:spPr bwMode="auto">
            <a:xfrm>
              <a:off x="159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3" name="Rectangle 36">
              <a:extLst>
                <a:ext uri="{FF2B5EF4-FFF2-40B4-BE49-F238E27FC236}">
                  <a16:creationId xmlns:a16="http://schemas.microsoft.com/office/drawing/2014/main" id="{3ED20E02-3403-4D4F-A4A8-D2E21DA748F7}"/>
                </a:ext>
              </a:extLst>
            </p:cNvPr>
            <p:cNvSpPr>
              <a:spLocks noChangeArrowheads="1"/>
            </p:cNvSpPr>
            <p:nvPr/>
          </p:nvSpPr>
          <p:spPr bwMode="auto">
            <a:xfrm>
              <a:off x="1645"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4" name="Line 37">
              <a:extLst>
                <a:ext uri="{FF2B5EF4-FFF2-40B4-BE49-F238E27FC236}">
                  <a16:creationId xmlns:a16="http://schemas.microsoft.com/office/drawing/2014/main" id="{B4C7B489-78F5-CB43-A839-4054CDA088D3}"/>
                </a:ext>
              </a:extLst>
            </p:cNvPr>
            <p:cNvSpPr>
              <a:spLocks noChangeShapeType="1"/>
            </p:cNvSpPr>
            <p:nvPr/>
          </p:nvSpPr>
          <p:spPr bwMode="auto">
            <a:xfrm>
              <a:off x="1641"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5" name="Freeform 38">
              <a:extLst>
                <a:ext uri="{FF2B5EF4-FFF2-40B4-BE49-F238E27FC236}">
                  <a16:creationId xmlns:a16="http://schemas.microsoft.com/office/drawing/2014/main" id="{50AFA006-05E7-6541-BACC-F1E7B730A8DF}"/>
                </a:ext>
              </a:extLst>
            </p:cNvPr>
            <p:cNvSpPr>
              <a:spLocks/>
            </p:cNvSpPr>
            <p:nvPr/>
          </p:nvSpPr>
          <p:spPr bwMode="auto">
            <a:xfrm>
              <a:off x="1689"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6" name="Line 41">
              <a:extLst>
                <a:ext uri="{FF2B5EF4-FFF2-40B4-BE49-F238E27FC236}">
                  <a16:creationId xmlns:a16="http://schemas.microsoft.com/office/drawing/2014/main" id="{15B372CC-9918-2A42-B1EC-D8D7F454D0B5}"/>
                </a:ext>
              </a:extLst>
            </p:cNvPr>
            <p:cNvSpPr>
              <a:spLocks noChangeShapeType="1"/>
            </p:cNvSpPr>
            <p:nvPr/>
          </p:nvSpPr>
          <p:spPr bwMode="auto">
            <a:xfrm>
              <a:off x="1638" y="2741"/>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7" name="Freeform 42">
              <a:extLst>
                <a:ext uri="{FF2B5EF4-FFF2-40B4-BE49-F238E27FC236}">
                  <a16:creationId xmlns:a16="http://schemas.microsoft.com/office/drawing/2014/main" id="{47086B6B-AEC3-2C4B-A951-BAB8E1EF84FC}"/>
                </a:ext>
              </a:extLst>
            </p:cNvPr>
            <p:cNvSpPr>
              <a:spLocks/>
            </p:cNvSpPr>
            <p:nvPr/>
          </p:nvSpPr>
          <p:spPr bwMode="auto">
            <a:xfrm>
              <a:off x="168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8" name="Line 43">
              <a:extLst>
                <a:ext uri="{FF2B5EF4-FFF2-40B4-BE49-F238E27FC236}">
                  <a16:creationId xmlns:a16="http://schemas.microsoft.com/office/drawing/2014/main" id="{57FFAD90-E2DD-F64A-ADD0-E8FBF6034DCC}"/>
                </a:ext>
              </a:extLst>
            </p:cNvPr>
            <p:cNvSpPr>
              <a:spLocks noChangeShapeType="1"/>
            </p:cNvSpPr>
            <p:nvPr/>
          </p:nvSpPr>
          <p:spPr bwMode="auto">
            <a:xfrm>
              <a:off x="1638" y="2818"/>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9" name="Freeform 44">
              <a:extLst>
                <a:ext uri="{FF2B5EF4-FFF2-40B4-BE49-F238E27FC236}">
                  <a16:creationId xmlns:a16="http://schemas.microsoft.com/office/drawing/2014/main" id="{7E5D261C-E56C-E042-8207-FB19862A196A}"/>
                </a:ext>
              </a:extLst>
            </p:cNvPr>
            <p:cNvSpPr>
              <a:spLocks/>
            </p:cNvSpPr>
            <p:nvPr/>
          </p:nvSpPr>
          <p:spPr bwMode="auto">
            <a:xfrm>
              <a:off x="168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589">
            <a:extLst>
              <a:ext uri="{FF2B5EF4-FFF2-40B4-BE49-F238E27FC236}">
                <a16:creationId xmlns:a16="http://schemas.microsoft.com/office/drawing/2014/main" id="{20B12547-77C3-0842-A3EE-1BDD75A3FC30}"/>
              </a:ext>
            </a:extLst>
          </p:cNvPr>
          <p:cNvGrpSpPr>
            <a:grpSpLocks/>
          </p:cNvGrpSpPr>
          <p:nvPr/>
        </p:nvGrpSpPr>
        <p:grpSpPr bwMode="auto">
          <a:xfrm>
            <a:off x="2906713" y="3937000"/>
            <a:ext cx="277812" cy="760413"/>
            <a:chOff x="1831" y="2480"/>
            <a:chExt cx="175" cy="479"/>
          </a:xfrm>
        </p:grpSpPr>
        <p:sp>
          <p:nvSpPr>
            <p:cNvPr id="80196" name="Rectangle 45">
              <a:extLst>
                <a:ext uri="{FF2B5EF4-FFF2-40B4-BE49-F238E27FC236}">
                  <a16:creationId xmlns:a16="http://schemas.microsoft.com/office/drawing/2014/main" id="{A5512C4C-DF67-7C4E-9724-4C2477BF0EAA}"/>
                </a:ext>
              </a:extLst>
            </p:cNvPr>
            <p:cNvSpPr>
              <a:spLocks noChangeArrowheads="1"/>
            </p:cNvSpPr>
            <p:nvPr/>
          </p:nvSpPr>
          <p:spPr bwMode="auto">
            <a:xfrm>
              <a:off x="183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7" name="Rectangle 47">
              <a:extLst>
                <a:ext uri="{FF2B5EF4-FFF2-40B4-BE49-F238E27FC236}">
                  <a16:creationId xmlns:a16="http://schemas.microsoft.com/office/drawing/2014/main" id="{690061C6-FB2B-D14F-8F20-97380D498AB2}"/>
                </a:ext>
              </a:extLst>
            </p:cNvPr>
            <p:cNvSpPr>
              <a:spLocks noChangeArrowheads="1"/>
            </p:cNvSpPr>
            <p:nvPr/>
          </p:nvSpPr>
          <p:spPr bwMode="auto">
            <a:xfrm>
              <a:off x="187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8" name="Line 50">
              <a:extLst>
                <a:ext uri="{FF2B5EF4-FFF2-40B4-BE49-F238E27FC236}">
                  <a16:creationId xmlns:a16="http://schemas.microsoft.com/office/drawing/2014/main" id="{8E957B2E-DE1F-F040-AA7E-99092AD7446F}"/>
                </a:ext>
              </a:extLst>
            </p:cNvPr>
            <p:cNvSpPr>
              <a:spLocks noChangeShapeType="1"/>
            </p:cNvSpPr>
            <p:nvPr/>
          </p:nvSpPr>
          <p:spPr bwMode="auto">
            <a:xfrm>
              <a:off x="1872" y="2895"/>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9" name="Freeform 51">
              <a:extLst>
                <a:ext uri="{FF2B5EF4-FFF2-40B4-BE49-F238E27FC236}">
                  <a16:creationId xmlns:a16="http://schemas.microsoft.com/office/drawing/2014/main" id="{8485EBB3-BA98-5C44-8EB1-F19108FC5EF5}"/>
                </a:ext>
              </a:extLst>
            </p:cNvPr>
            <p:cNvSpPr>
              <a:spLocks/>
            </p:cNvSpPr>
            <p:nvPr/>
          </p:nvSpPr>
          <p:spPr bwMode="auto">
            <a:xfrm>
              <a:off x="1919"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0" name="Line 54">
              <a:extLst>
                <a:ext uri="{FF2B5EF4-FFF2-40B4-BE49-F238E27FC236}">
                  <a16:creationId xmlns:a16="http://schemas.microsoft.com/office/drawing/2014/main" id="{FA643015-46A1-6C47-AD5F-1E355C9BA18B}"/>
                </a:ext>
              </a:extLst>
            </p:cNvPr>
            <p:cNvSpPr>
              <a:spLocks noChangeShapeType="1"/>
            </p:cNvSpPr>
            <p:nvPr/>
          </p:nvSpPr>
          <p:spPr bwMode="auto">
            <a:xfrm>
              <a:off x="1872" y="2818"/>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1" name="Freeform 55">
              <a:extLst>
                <a:ext uri="{FF2B5EF4-FFF2-40B4-BE49-F238E27FC236}">
                  <a16:creationId xmlns:a16="http://schemas.microsoft.com/office/drawing/2014/main" id="{C81B92D4-C066-3245-BB36-CC3AEE6A4070}"/>
                </a:ext>
              </a:extLst>
            </p:cNvPr>
            <p:cNvSpPr>
              <a:spLocks/>
            </p:cNvSpPr>
            <p:nvPr/>
          </p:nvSpPr>
          <p:spPr bwMode="auto">
            <a:xfrm>
              <a:off x="191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98">
            <a:extLst>
              <a:ext uri="{FF2B5EF4-FFF2-40B4-BE49-F238E27FC236}">
                <a16:creationId xmlns:a16="http://schemas.microsoft.com/office/drawing/2014/main" id="{84D2D65A-32D1-524F-97E9-F147096B6CBD}"/>
              </a:ext>
            </a:extLst>
          </p:cNvPr>
          <p:cNvGrpSpPr>
            <a:grpSpLocks/>
          </p:cNvGrpSpPr>
          <p:nvPr/>
        </p:nvGrpSpPr>
        <p:grpSpPr bwMode="auto">
          <a:xfrm>
            <a:off x="6253163" y="3937000"/>
            <a:ext cx="276225" cy="760413"/>
            <a:chOff x="3939" y="2480"/>
            <a:chExt cx="174" cy="479"/>
          </a:xfrm>
        </p:grpSpPr>
        <p:sp>
          <p:nvSpPr>
            <p:cNvPr id="80186" name="Rectangle 56">
              <a:extLst>
                <a:ext uri="{FF2B5EF4-FFF2-40B4-BE49-F238E27FC236}">
                  <a16:creationId xmlns:a16="http://schemas.microsoft.com/office/drawing/2014/main" id="{96C16393-4C81-314B-AEE8-D94319198966}"/>
                </a:ext>
              </a:extLst>
            </p:cNvPr>
            <p:cNvSpPr>
              <a:spLocks noChangeArrowheads="1"/>
            </p:cNvSpPr>
            <p:nvPr/>
          </p:nvSpPr>
          <p:spPr bwMode="auto">
            <a:xfrm>
              <a:off x="3939"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7" name="Rectangle 58">
              <a:extLst>
                <a:ext uri="{FF2B5EF4-FFF2-40B4-BE49-F238E27FC236}">
                  <a16:creationId xmlns:a16="http://schemas.microsoft.com/office/drawing/2014/main" id="{E42EB9CD-B070-CE41-878D-0A1394F3930E}"/>
                </a:ext>
              </a:extLst>
            </p:cNvPr>
            <p:cNvSpPr>
              <a:spLocks noChangeArrowheads="1"/>
            </p:cNvSpPr>
            <p:nvPr/>
          </p:nvSpPr>
          <p:spPr bwMode="auto">
            <a:xfrm>
              <a:off x="3979"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8" name="Line 59">
              <a:extLst>
                <a:ext uri="{FF2B5EF4-FFF2-40B4-BE49-F238E27FC236}">
                  <a16:creationId xmlns:a16="http://schemas.microsoft.com/office/drawing/2014/main" id="{D991B5E9-D2A6-6C45-AC57-FBE2F7605393}"/>
                </a:ext>
              </a:extLst>
            </p:cNvPr>
            <p:cNvSpPr>
              <a:spLocks noChangeShapeType="1"/>
            </p:cNvSpPr>
            <p:nvPr/>
          </p:nvSpPr>
          <p:spPr bwMode="auto">
            <a:xfrm>
              <a:off x="3982"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9" name="Freeform 60">
              <a:extLst>
                <a:ext uri="{FF2B5EF4-FFF2-40B4-BE49-F238E27FC236}">
                  <a16:creationId xmlns:a16="http://schemas.microsoft.com/office/drawing/2014/main" id="{FFBC44A6-6F3F-E94E-9D3E-114B45A64B0A}"/>
                </a:ext>
              </a:extLst>
            </p:cNvPr>
            <p:cNvSpPr>
              <a:spLocks/>
            </p:cNvSpPr>
            <p:nvPr/>
          </p:nvSpPr>
          <p:spPr bwMode="auto">
            <a:xfrm>
              <a:off x="4030"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0" name="Line 61">
              <a:extLst>
                <a:ext uri="{FF2B5EF4-FFF2-40B4-BE49-F238E27FC236}">
                  <a16:creationId xmlns:a16="http://schemas.microsoft.com/office/drawing/2014/main" id="{DB1B9B08-5AFE-FD4B-8BB8-A7E8D9E8ED9E}"/>
                </a:ext>
              </a:extLst>
            </p:cNvPr>
            <p:cNvSpPr>
              <a:spLocks noChangeShapeType="1"/>
            </p:cNvSpPr>
            <p:nvPr/>
          </p:nvSpPr>
          <p:spPr bwMode="auto">
            <a:xfrm>
              <a:off x="397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1" name="Freeform 62">
              <a:extLst>
                <a:ext uri="{FF2B5EF4-FFF2-40B4-BE49-F238E27FC236}">
                  <a16:creationId xmlns:a16="http://schemas.microsoft.com/office/drawing/2014/main" id="{51508E4F-405F-2D42-89BA-ECBEBF073697}"/>
                </a:ext>
              </a:extLst>
            </p:cNvPr>
            <p:cNvSpPr>
              <a:spLocks/>
            </p:cNvSpPr>
            <p:nvPr/>
          </p:nvSpPr>
          <p:spPr bwMode="auto">
            <a:xfrm>
              <a:off x="4027"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2" name="Line 63">
              <a:extLst>
                <a:ext uri="{FF2B5EF4-FFF2-40B4-BE49-F238E27FC236}">
                  <a16:creationId xmlns:a16="http://schemas.microsoft.com/office/drawing/2014/main" id="{08A2E7F8-53A9-1C48-A510-F72BC3C50D25}"/>
                </a:ext>
              </a:extLst>
            </p:cNvPr>
            <p:cNvSpPr>
              <a:spLocks noChangeShapeType="1"/>
            </p:cNvSpPr>
            <p:nvPr/>
          </p:nvSpPr>
          <p:spPr bwMode="auto">
            <a:xfrm>
              <a:off x="397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3" name="Freeform 64">
              <a:extLst>
                <a:ext uri="{FF2B5EF4-FFF2-40B4-BE49-F238E27FC236}">
                  <a16:creationId xmlns:a16="http://schemas.microsoft.com/office/drawing/2014/main" id="{C622E659-1FB5-0943-8E15-B0EFC2F0326F}"/>
                </a:ext>
              </a:extLst>
            </p:cNvPr>
            <p:cNvSpPr>
              <a:spLocks/>
            </p:cNvSpPr>
            <p:nvPr/>
          </p:nvSpPr>
          <p:spPr bwMode="auto">
            <a:xfrm>
              <a:off x="402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4" name="Line 65">
              <a:extLst>
                <a:ext uri="{FF2B5EF4-FFF2-40B4-BE49-F238E27FC236}">
                  <a16:creationId xmlns:a16="http://schemas.microsoft.com/office/drawing/2014/main" id="{8219FFAD-4D89-884C-951A-23F63588176C}"/>
                </a:ext>
              </a:extLst>
            </p:cNvPr>
            <p:cNvSpPr>
              <a:spLocks noChangeShapeType="1"/>
            </p:cNvSpPr>
            <p:nvPr/>
          </p:nvSpPr>
          <p:spPr bwMode="auto">
            <a:xfrm>
              <a:off x="397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5" name="Freeform 66">
              <a:extLst>
                <a:ext uri="{FF2B5EF4-FFF2-40B4-BE49-F238E27FC236}">
                  <a16:creationId xmlns:a16="http://schemas.microsoft.com/office/drawing/2014/main" id="{CDD0CBF7-C760-FA41-871A-BB9AA40045D1}"/>
                </a:ext>
              </a:extLst>
            </p:cNvPr>
            <p:cNvSpPr>
              <a:spLocks/>
            </p:cNvSpPr>
            <p:nvPr/>
          </p:nvSpPr>
          <p:spPr bwMode="auto">
            <a:xfrm>
              <a:off x="402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599">
            <a:extLst>
              <a:ext uri="{FF2B5EF4-FFF2-40B4-BE49-F238E27FC236}">
                <a16:creationId xmlns:a16="http://schemas.microsoft.com/office/drawing/2014/main" id="{01865864-525A-B946-9A1D-BFE1E4C1B48A}"/>
              </a:ext>
            </a:extLst>
          </p:cNvPr>
          <p:cNvGrpSpPr>
            <a:grpSpLocks/>
          </p:cNvGrpSpPr>
          <p:nvPr/>
        </p:nvGrpSpPr>
        <p:grpSpPr bwMode="auto">
          <a:xfrm>
            <a:off x="6624638" y="3937000"/>
            <a:ext cx="277812" cy="760413"/>
            <a:chOff x="4173" y="2480"/>
            <a:chExt cx="175" cy="479"/>
          </a:xfrm>
        </p:grpSpPr>
        <p:sp>
          <p:nvSpPr>
            <p:cNvPr id="80176" name="Rectangle 67">
              <a:extLst>
                <a:ext uri="{FF2B5EF4-FFF2-40B4-BE49-F238E27FC236}">
                  <a16:creationId xmlns:a16="http://schemas.microsoft.com/office/drawing/2014/main" id="{40FF5296-18DF-4A4D-A208-FCBF9DBCF91C}"/>
                </a:ext>
              </a:extLst>
            </p:cNvPr>
            <p:cNvSpPr>
              <a:spLocks noChangeArrowheads="1"/>
            </p:cNvSpPr>
            <p:nvPr/>
          </p:nvSpPr>
          <p:spPr bwMode="auto">
            <a:xfrm>
              <a:off x="417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7" name="Rectangle 69">
              <a:extLst>
                <a:ext uri="{FF2B5EF4-FFF2-40B4-BE49-F238E27FC236}">
                  <a16:creationId xmlns:a16="http://schemas.microsoft.com/office/drawing/2014/main" id="{27E71FAB-5FE5-C544-954B-AF87CC454046}"/>
                </a:ext>
              </a:extLst>
            </p:cNvPr>
            <p:cNvSpPr>
              <a:spLocks noChangeArrowheads="1"/>
            </p:cNvSpPr>
            <p:nvPr/>
          </p:nvSpPr>
          <p:spPr bwMode="auto">
            <a:xfrm>
              <a:off x="4213"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8" name="Line 70">
              <a:extLst>
                <a:ext uri="{FF2B5EF4-FFF2-40B4-BE49-F238E27FC236}">
                  <a16:creationId xmlns:a16="http://schemas.microsoft.com/office/drawing/2014/main" id="{DA6CC0DB-8D0A-2B42-9FBC-9DC220626CB3}"/>
                </a:ext>
              </a:extLst>
            </p:cNvPr>
            <p:cNvSpPr>
              <a:spLocks noChangeShapeType="1"/>
            </p:cNvSpPr>
            <p:nvPr/>
          </p:nvSpPr>
          <p:spPr bwMode="auto">
            <a:xfrm>
              <a:off x="4216"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9" name="Freeform 71">
              <a:extLst>
                <a:ext uri="{FF2B5EF4-FFF2-40B4-BE49-F238E27FC236}">
                  <a16:creationId xmlns:a16="http://schemas.microsoft.com/office/drawing/2014/main" id="{BB16D009-4DE9-D247-995C-F698B0C5F801}"/>
                </a:ext>
              </a:extLst>
            </p:cNvPr>
            <p:cNvSpPr>
              <a:spLocks/>
            </p:cNvSpPr>
            <p:nvPr/>
          </p:nvSpPr>
          <p:spPr bwMode="auto">
            <a:xfrm>
              <a:off x="4264"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0" name="Line 72">
              <a:extLst>
                <a:ext uri="{FF2B5EF4-FFF2-40B4-BE49-F238E27FC236}">
                  <a16:creationId xmlns:a16="http://schemas.microsoft.com/office/drawing/2014/main" id="{69C5A17D-65D4-A24A-845A-B36B50D829B9}"/>
                </a:ext>
              </a:extLst>
            </p:cNvPr>
            <p:cNvSpPr>
              <a:spLocks noChangeShapeType="1"/>
            </p:cNvSpPr>
            <p:nvPr/>
          </p:nvSpPr>
          <p:spPr bwMode="auto">
            <a:xfrm>
              <a:off x="421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1" name="Freeform 73">
              <a:extLst>
                <a:ext uri="{FF2B5EF4-FFF2-40B4-BE49-F238E27FC236}">
                  <a16:creationId xmlns:a16="http://schemas.microsoft.com/office/drawing/2014/main" id="{9624D4E4-C976-EE45-A3E8-047C5238D34B}"/>
                </a:ext>
              </a:extLst>
            </p:cNvPr>
            <p:cNvSpPr>
              <a:spLocks/>
            </p:cNvSpPr>
            <p:nvPr/>
          </p:nvSpPr>
          <p:spPr bwMode="auto">
            <a:xfrm>
              <a:off x="4261"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2" name="Line 74">
              <a:extLst>
                <a:ext uri="{FF2B5EF4-FFF2-40B4-BE49-F238E27FC236}">
                  <a16:creationId xmlns:a16="http://schemas.microsoft.com/office/drawing/2014/main" id="{6FADF3B1-60C6-CD4A-AFF6-73DA379FD9FA}"/>
                </a:ext>
              </a:extLst>
            </p:cNvPr>
            <p:cNvSpPr>
              <a:spLocks noChangeShapeType="1"/>
            </p:cNvSpPr>
            <p:nvPr/>
          </p:nvSpPr>
          <p:spPr bwMode="auto">
            <a:xfrm>
              <a:off x="421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3" name="Freeform 75">
              <a:extLst>
                <a:ext uri="{FF2B5EF4-FFF2-40B4-BE49-F238E27FC236}">
                  <a16:creationId xmlns:a16="http://schemas.microsoft.com/office/drawing/2014/main" id="{46BB2C3E-2A2B-2244-84D7-2D1FC5F3B8FD}"/>
                </a:ext>
              </a:extLst>
            </p:cNvPr>
            <p:cNvSpPr>
              <a:spLocks/>
            </p:cNvSpPr>
            <p:nvPr/>
          </p:nvSpPr>
          <p:spPr bwMode="auto">
            <a:xfrm>
              <a:off x="4261"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4" name="Line 76">
              <a:extLst>
                <a:ext uri="{FF2B5EF4-FFF2-40B4-BE49-F238E27FC236}">
                  <a16:creationId xmlns:a16="http://schemas.microsoft.com/office/drawing/2014/main" id="{DE3ABF88-7226-6B44-AB56-0CCD172F194B}"/>
                </a:ext>
              </a:extLst>
            </p:cNvPr>
            <p:cNvSpPr>
              <a:spLocks noChangeShapeType="1"/>
            </p:cNvSpPr>
            <p:nvPr/>
          </p:nvSpPr>
          <p:spPr bwMode="auto">
            <a:xfrm>
              <a:off x="421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5" name="Freeform 77">
              <a:extLst>
                <a:ext uri="{FF2B5EF4-FFF2-40B4-BE49-F238E27FC236}">
                  <a16:creationId xmlns:a16="http://schemas.microsoft.com/office/drawing/2014/main" id="{17E29165-AED6-9642-956D-BAD3E75AC6FA}"/>
                </a:ext>
              </a:extLst>
            </p:cNvPr>
            <p:cNvSpPr>
              <a:spLocks/>
            </p:cNvSpPr>
            <p:nvPr/>
          </p:nvSpPr>
          <p:spPr bwMode="auto">
            <a:xfrm>
              <a:off x="4261"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 name="Group 600">
            <a:extLst>
              <a:ext uri="{FF2B5EF4-FFF2-40B4-BE49-F238E27FC236}">
                <a16:creationId xmlns:a16="http://schemas.microsoft.com/office/drawing/2014/main" id="{E722736C-04E8-924E-AA57-599733D298CF}"/>
              </a:ext>
            </a:extLst>
          </p:cNvPr>
          <p:cNvGrpSpPr>
            <a:grpSpLocks/>
          </p:cNvGrpSpPr>
          <p:nvPr/>
        </p:nvGrpSpPr>
        <p:grpSpPr bwMode="auto">
          <a:xfrm>
            <a:off x="6996113" y="3937000"/>
            <a:ext cx="277812" cy="760413"/>
            <a:chOff x="4407" y="2480"/>
            <a:chExt cx="175" cy="479"/>
          </a:xfrm>
        </p:grpSpPr>
        <p:sp>
          <p:nvSpPr>
            <p:cNvPr id="80166" name="Rectangle 78">
              <a:extLst>
                <a:ext uri="{FF2B5EF4-FFF2-40B4-BE49-F238E27FC236}">
                  <a16:creationId xmlns:a16="http://schemas.microsoft.com/office/drawing/2014/main" id="{DBB4BDBF-5E5E-864A-9DCB-DCB89190D93C}"/>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7" name="Rectangle 80">
              <a:extLst>
                <a:ext uri="{FF2B5EF4-FFF2-40B4-BE49-F238E27FC236}">
                  <a16:creationId xmlns:a16="http://schemas.microsoft.com/office/drawing/2014/main" id="{767C08CF-F8C2-1D43-B3DF-50154A0337A0}"/>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8" name="Line 81">
              <a:extLst>
                <a:ext uri="{FF2B5EF4-FFF2-40B4-BE49-F238E27FC236}">
                  <a16:creationId xmlns:a16="http://schemas.microsoft.com/office/drawing/2014/main" id="{9AB56C51-DED8-A042-BF91-BE656C36E79B}"/>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9" name="Freeform 82">
              <a:extLst>
                <a:ext uri="{FF2B5EF4-FFF2-40B4-BE49-F238E27FC236}">
                  <a16:creationId xmlns:a16="http://schemas.microsoft.com/office/drawing/2014/main" id="{076A5002-5F26-3240-89A8-B2A52A1D9EF1}"/>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0" name="Line 83">
              <a:extLst>
                <a:ext uri="{FF2B5EF4-FFF2-40B4-BE49-F238E27FC236}">
                  <a16:creationId xmlns:a16="http://schemas.microsoft.com/office/drawing/2014/main" id="{4AB19FA2-BD3D-1F41-B996-FE9CBD140F44}"/>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1" name="Freeform 84">
              <a:extLst>
                <a:ext uri="{FF2B5EF4-FFF2-40B4-BE49-F238E27FC236}">
                  <a16:creationId xmlns:a16="http://schemas.microsoft.com/office/drawing/2014/main" id="{21427A8E-2126-2644-A439-4FB3207A8343}"/>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2" name="Line 85">
              <a:extLst>
                <a:ext uri="{FF2B5EF4-FFF2-40B4-BE49-F238E27FC236}">
                  <a16:creationId xmlns:a16="http://schemas.microsoft.com/office/drawing/2014/main" id="{12C6E777-F395-A140-8270-8B308DE36E4B}"/>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3" name="Freeform 86">
              <a:extLst>
                <a:ext uri="{FF2B5EF4-FFF2-40B4-BE49-F238E27FC236}">
                  <a16:creationId xmlns:a16="http://schemas.microsoft.com/office/drawing/2014/main" id="{846D444E-A98D-FD46-8E55-FB3E7726CFDF}"/>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4" name="Line 87">
              <a:extLst>
                <a:ext uri="{FF2B5EF4-FFF2-40B4-BE49-F238E27FC236}">
                  <a16:creationId xmlns:a16="http://schemas.microsoft.com/office/drawing/2014/main" id="{7E836473-366E-654B-A99E-BCD839F7E6EF}"/>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5" name="Freeform 88">
              <a:extLst>
                <a:ext uri="{FF2B5EF4-FFF2-40B4-BE49-F238E27FC236}">
                  <a16:creationId xmlns:a16="http://schemas.microsoft.com/office/drawing/2014/main" id="{7C710670-8753-1745-B455-57442350DDDA}"/>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601">
            <a:extLst>
              <a:ext uri="{FF2B5EF4-FFF2-40B4-BE49-F238E27FC236}">
                <a16:creationId xmlns:a16="http://schemas.microsoft.com/office/drawing/2014/main" id="{50096118-C643-E941-97E8-AAA78F73AFF7}"/>
              </a:ext>
            </a:extLst>
          </p:cNvPr>
          <p:cNvGrpSpPr>
            <a:grpSpLocks/>
          </p:cNvGrpSpPr>
          <p:nvPr/>
        </p:nvGrpSpPr>
        <p:grpSpPr bwMode="auto">
          <a:xfrm>
            <a:off x="7367588" y="3937000"/>
            <a:ext cx="277812" cy="760413"/>
            <a:chOff x="4641" y="2480"/>
            <a:chExt cx="175" cy="479"/>
          </a:xfrm>
        </p:grpSpPr>
        <p:sp>
          <p:nvSpPr>
            <p:cNvPr id="80156" name="Rectangle 89">
              <a:extLst>
                <a:ext uri="{FF2B5EF4-FFF2-40B4-BE49-F238E27FC236}">
                  <a16:creationId xmlns:a16="http://schemas.microsoft.com/office/drawing/2014/main" id="{767DD3F6-DA08-5847-996C-ECD0B6B607A4}"/>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7" name="Rectangle 91">
              <a:extLst>
                <a:ext uri="{FF2B5EF4-FFF2-40B4-BE49-F238E27FC236}">
                  <a16:creationId xmlns:a16="http://schemas.microsoft.com/office/drawing/2014/main" id="{9AA8B347-BA6B-D24D-B493-E9B7503584FB}"/>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8" name="Line 92">
              <a:extLst>
                <a:ext uri="{FF2B5EF4-FFF2-40B4-BE49-F238E27FC236}">
                  <a16:creationId xmlns:a16="http://schemas.microsoft.com/office/drawing/2014/main" id="{10EDFEC5-9B1A-BB43-A884-2087E7874E4B}"/>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9" name="Freeform 93">
              <a:extLst>
                <a:ext uri="{FF2B5EF4-FFF2-40B4-BE49-F238E27FC236}">
                  <a16:creationId xmlns:a16="http://schemas.microsoft.com/office/drawing/2014/main" id="{17ED5058-15D0-734C-BB21-ED3028D3337B}"/>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0" name="Line 94">
              <a:extLst>
                <a:ext uri="{FF2B5EF4-FFF2-40B4-BE49-F238E27FC236}">
                  <a16:creationId xmlns:a16="http://schemas.microsoft.com/office/drawing/2014/main" id="{A89821F8-EF26-5E4C-8445-D86968E96BE8}"/>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1" name="Freeform 95">
              <a:extLst>
                <a:ext uri="{FF2B5EF4-FFF2-40B4-BE49-F238E27FC236}">
                  <a16:creationId xmlns:a16="http://schemas.microsoft.com/office/drawing/2014/main" id="{03E2FFAD-3DE0-A341-A1D6-8758247DE3BB}"/>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2" name="Line 96">
              <a:extLst>
                <a:ext uri="{FF2B5EF4-FFF2-40B4-BE49-F238E27FC236}">
                  <a16:creationId xmlns:a16="http://schemas.microsoft.com/office/drawing/2014/main" id="{8DFD1D4C-E80B-BF43-B477-9B4E7342338C}"/>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3" name="Freeform 97">
              <a:extLst>
                <a:ext uri="{FF2B5EF4-FFF2-40B4-BE49-F238E27FC236}">
                  <a16:creationId xmlns:a16="http://schemas.microsoft.com/office/drawing/2014/main" id="{27CDA86E-D7AA-0E49-87AC-383459921DF9}"/>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4" name="Line 98">
              <a:extLst>
                <a:ext uri="{FF2B5EF4-FFF2-40B4-BE49-F238E27FC236}">
                  <a16:creationId xmlns:a16="http://schemas.microsoft.com/office/drawing/2014/main" id="{BCED7170-D66E-B446-920F-0B1C7D4834D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5" name="Freeform 99">
              <a:extLst>
                <a:ext uri="{FF2B5EF4-FFF2-40B4-BE49-F238E27FC236}">
                  <a16:creationId xmlns:a16="http://schemas.microsoft.com/office/drawing/2014/main" id="{66FFEAB5-A35F-AE47-8285-3EE6D095A551}"/>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590">
            <a:extLst>
              <a:ext uri="{FF2B5EF4-FFF2-40B4-BE49-F238E27FC236}">
                <a16:creationId xmlns:a16="http://schemas.microsoft.com/office/drawing/2014/main" id="{DBD4F8D1-4CFF-E047-B98D-24F8B16913AD}"/>
              </a:ext>
            </a:extLst>
          </p:cNvPr>
          <p:cNvGrpSpPr>
            <a:grpSpLocks/>
          </p:cNvGrpSpPr>
          <p:nvPr/>
        </p:nvGrpSpPr>
        <p:grpSpPr bwMode="auto">
          <a:xfrm>
            <a:off x="3278188" y="3937000"/>
            <a:ext cx="277812" cy="760413"/>
            <a:chOff x="2065" y="2480"/>
            <a:chExt cx="175" cy="479"/>
          </a:xfrm>
        </p:grpSpPr>
        <p:sp>
          <p:nvSpPr>
            <p:cNvPr id="80152" name="Rectangle 100">
              <a:extLst>
                <a:ext uri="{FF2B5EF4-FFF2-40B4-BE49-F238E27FC236}">
                  <a16:creationId xmlns:a16="http://schemas.microsoft.com/office/drawing/2014/main" id="{6646CE7D-3A7E-8A48-BC7D-649CB873AD75}"/>
                </a:ext>
              </a:extLst>
            </p:cNvPr>
            <p:cNvSpPr>
              <a:spLocks noChangeArrowheads="1"/>
            </p:cNvSpPr>
            <p:nvPr/>
          </p:nvSpPr>
          <p:spPr bwMode="auto">
            <a:xfrm>
              <a:off x="2065"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3" name="Rectangle 102">
              <a:extLst>
                <a:ext uri="{FF2B5EF4-FFF2-40B4-BE49-F238E27FC236}">
                  <a16:creationId xmlns:a16="http://schemas.microsoft.com/office/drawing/2014/main" id="{665108D3-18E3-8F4E-9BD0-0EACC72AEB99}"/>
                </a:ext>
              </a:extLst>
            </p:cNvPr>
            <p:cNvSpPr>
              <a:spLocks noChangeArrowheads="1"/>
            </p:cNvSpPr>
            <p:nvPr/>
          </p:nvSpPr>
          <p:spPr bwMode="auto">
            <a:xfrm>
              <a:off x="2113"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4" name="Line 103">
              <a:extLst>
                <a:ext uri="{FF2B5EF4-FFF2-40B4-BE49-F238E27FC236}">
                  <a16:creationId xmlns:a16="http://schemas.microsoft.com/office/drawing/2014/main" id="{84BA1EE5-BB83-FC42-8010-2364C9644B40}"/>
                </a:ext>
              </a:extLst>
            </p:cNvPr>
            <p:cNvSpPr>
              <a:spLocks noChangeShapeType="1"/>
            </p:cNvSpPr>
            <p:nvPr/>
          </p:nvSpPr>
          <p:spPr bwMode="auto">
            <a:xfrm>
              <a:off x="2109" y="2654"/>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5" name="Freeform 104">
              <a:extLst>
                <a:ext uri="{FF2B5EF4-FFF2-40B4-BE49-F238E27FC236}">
                  <a16:creationId xmlns:a16="http://schemas.microsoft.com/office/drawing/2014/main" id="{F4C8A73E-2E24-4B41-8113-5AE873949E25}"/>
                </a:ext>
              </a:extLst>
            </p:cNvPr>
            <p:cNvSpPr>
              <a:spLocks/>
            </p:cNvSpPr>
            <p:nvPr/>
          </p:nvSpPr>
          <p:spPr bwMode="auto">
            <a:xfrm>
              <a:off x="2157"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 name="Group 591">
            <a:extLst>
              <a:ext uri="{FF2B5EF4-FFF2-40B4-BE49-F238E27FC236}">
                <a16:creationId xmlns:a16="http://schemas.microsoft.com/office/drawing/2014/main" id="{04B0BBF3-72CB-FB48-92C0-47328D55BB58}"/>
              </a:ext>
            </a:extLst>
          </p:cNvPr>
          <p:cNvGrpSpPr>
            <a:grpSpLocks/>
          </p:cNvGrpSpPr>
          <p:nvPr/>
        </p:nvGrpSpPr>
        <p:grpSpPr bwMode="auto">
          <a:xfrm>
            <a:off x="3651250" y="3937000"/>
            <a:ext cx="277813" cy="760413"/>
            <a:chOff x="2300" y="2480"/>
            <a:chExt cx="175" cy="479"/>
          </a:xfrm>
        </p:grpSpPr>
        <p:sp>
          <p:nvSpPr>
            <p:cNvPr id="80148" name="Rectangle 111">
              <a:extLst>
                <a:ext uri="{FF2B5EF4-FFF2-40B4-BE49-F238E27FC236}">
                  <a16:creationId xmlns:a16="http://schemas.microsoft.com/office/drawing/2014/main" id="{4940328B-6AF0-2A4F-9781-2965688DDCB6}"/>
                </a:ext>
              </a:extLst>
            </p:cNvPr>
            <p:cNvSpPr>
              <a:spLocks noChangeArrowheads="1"/>
            </p:cNvSpPr>
            <p:nvPr/>
          </p:nvSpPr>
          <p:spPr bwMode="auto">
            <a:xfrm>
              <a:off x="2300"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9" name="Rectangle 113">
              <a:extLst>
                <a:ext uri="{FF2B5EF4-FFF2-40B4-BE49-F238E27FC236}">
                  <a16:creationId xmlns:a16="http://schemas.microsoft.com/office/drawing/2014/main" id="{82984234-471A-3443-BF37-EA9FBCF74C0D}"/>
                </a:ext>
              </a:extLst>
            </p:cNvPr>
            <p:cNvSpPr>
              <a:spLocks noChangeArrowheads="1"/>
            </p:cNvSpPr>
            <p:nvPr/>
          </p:nvSpPr>
          <p:spPr bwMode="auto">
            <a:xfrm>
              <a:off x="2347"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0" name="Line 120">
              <a:extLst>
                <a:ext uri="{FF2B5EF4-FFF2-40B4-BE49-F238E27FC236}">
                  <a16:creationId xmlns:a16="http://schemas.microsoft.com/office/drawing/2014/main" id="{D8D9DECE-4693-C245-B770-8A87216DD9AD}"/>
                </a:ext>
              </a:extLst>
            </p:cNvPr>
            <p:cNvSpPr>
              <a:spLocks noChangeShapeType="1"/>
            </p:cNvSpPr>
            <p:nvPr/>
          </p:nvSpPr>
          <p:spPr bwMode="auto">
            <a:xfrm>
              <a:off x="2340"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1" name="Freeform 121">
              <a:extLst>
                <a:ext uri="{FF2B5EF4-FFF2-40B4-BE49-F238E27FC236}">
                  <a16:creationId xmlns:a16="http://schemas.microsoft.com/office/drawing/2014/main" id="{BE00AC47-2FDC-9543-A6A4-F7447A0BDEC6}"/>
                </a:ext>
              </a:extLst>
            </p:cNvPr>
            <p:cNvSpPr>
              <a:spLocks/>
            </p:cNvSpPr>
            <p:nvPr/>
          </p:nvSpPr>
          <p:spPr bwMode="auto">
            <a:xfrm>
              <a:off x="2388"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592">
            <a:extLst>
              <a:ext uri="{FF2B5EF4-FFF2-40B4-BE49-F238E27FC236}">
                <a16:creationId xmlns:a16="http://schemas.microsoft.com/office/drawing/2014/main" id="{0E21151B-7C69-824C-A03A-2ABA2DA140CB}"/>
              </a:ext>
            </a:extLst>
          </p:cNvPr>
          <p:cNvGrpSpPr>
            <a:grpSpLocks/>
          </p:cNvGrpSpPr>
          <p:nvPr/>
        </p:nvGrpSpPr>
        <p:grpSpPr bwMode="auto">
          <a:xfrm>
            <a:off x="4022725" y="3937000"/>
            <a:ext cx="277813" cy="760413"/>
            <a:chOff x="2534" y="2480"/>
            <a:chExt cx="175" cy="479"/>
          </a:xfrm>
        </p:grpSpPr>
        <p:sp>
          <p:nvSpPr>
            <p:cNvPr id="80142" name="Rectangle 122">
              <a:extLst>
                <a:ext uri="{FF2B5EF4-FFF2-40B4-BE49-F238E27FC236}">
                  <a16:creationId xmlns:a16="http://schemas.microsoft.com/office/drawing/2014/main" id="{EA42C2B5-75D7-9145-B268-CDA7E4E115A7}"/>
                </a:ext>
              </a:extLst>
            </p:cNvPr>
            <p:cNvSpPr>
              <a:spLocks noChangeArrowheads="1"/>
            </p:cNvSpPr>
            <p:nvPr/>
          </p:nvSpPr>
          <p:spPr bwMode="auto">
            <a:xfrm>
              <a:off x="2534"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3" name="Rectangle 124">
              <a:extLst>
                <a:ext uri="{FF2B5EF4-FFF2-40B4-BE49-F238E27FC236}">
                  <a16:creationId xmlns:a16="http://schemas.microsoft.com/office/drawing/2014/main" id="{E1EB2D60-BBFA-794D-84CD-08ED295F1412}"/>
                </a:ext>
              </a:extLst>
            </p:cNvPr>
            <p:cNvSpPr>
              <a:spLocks noChangeArrowheads="1"/>
            </p:cNvSpPr>
            <p:nvPr/>
          </p:nvSpPr>
          <p:spPr bwMode="auto">
            <a:xfrm>
              <a:off x="2581"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4" name="Line 129">
              <a:extLst>
                <a:ext uri="{FF2B5EF4-FFF2-40B4-BE49-F238E27FC236}">
                  <a16:creationId xmlns:a16="http://schemas.microsoft.com/office/drawing/2014/main" id="{983EC1E3-D630-0F4C-B065-A072F7CFCAE1}"/>
                </a:ext>
              </a:extLst>
            </p:cNvPr>
            <p:cNvSpPr>
              <a:spLocks noChangeShapeType="1"/>
            </p:cNvSpPr>
            <p:nvPr/>
          </p:nvSpPr>
          <p:spPr bwMode="auto">
            <a:xfrm>
              <a:off x="2574" y="2741"/>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5" name="Freeform 130">
              <a:extLst>
                <a:ext uri="{FF2B5EF4-FFF2-40B4-BE49-F238E27FC236}">
                  <a16:creationId xmlns:a16="http://schemas.microsoft.com/office/drawing/2014/main" id="{DE2343D5-FC44-F94E-8892-31260212E627}"/>
                </a:ext>
              </a:extLst>
            </p:cNvPr>
            <p:cNvSpPr>
              <a:spLocks/>
            </p:cNvSpPr>
            <p:nvPr/>
          </p:nvSpPr>
          <p:spPr bwMode="auto">
            <a:xfrm>
              <a:off x="2622"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6" name="Line 131">
              <a:extLst>
                <a:ext uri="{FF2B5EF4-FFF2-40B4-BE49-F238E27FC236}">
                  <a16:creationId xmlns:a16="http://schemas.microsoft.com/office/drawing/2014/main" id="{44CF1992-9357-5747-9405-153BFBC14077}"/>
                </a:ext>
              </a:extLst>
            </p:cNvPr>
            <p:cNvSpPr>
              <a:spLocks noChangeShapeType="1"/>
            </p:cNvSpPr>
            <p:nvPr/>
          </p:nvSpPr>
          <p:spPr bwMode="auto">
            <a:xfrm>
              <a:off x="2574" y="2818"/>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7" name="Freeform 132">
              <a:extLst>
                <a:ext uri="{FF2B5EF4-FFF2-40B4-BE49-F238E27FC236}">
                  <a16:creationId xmlns:a16="http://schemas.microsoft.com/office/drawing/2014/main" id="{78900B29-97F7-304F-897E-43E0AD606EDA}"/>
                </a:ext>
              </a:extLst>
            </p:cNvPr>
            <p:cNvSpPr>
              <a:spLocks/>
            </p:cNvSpPr>
            <p:nvPr/>
          </p:nvSpPr>
          <p:spPr bwMode="auto">
            <a:xfrm>
              <a:off x="2622" y="2787"/>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 name="Group 593">
            <a:extLst>
              <a:ext uri="{FF2B5EF4-FFF2-40B4-BE49-F238E27FC236}">
                <a16:creationId xmlns:a16="http://schemas.microsoft.com/office/drawing/2014/main" id="{2671735D-EF56-A946-906E-4E5BF82CBF4D}"/>
              </a:ext>
            </a:extLst>
          </p:cNvPr>
          <p:cNvGrpSpPr>
            <a:grpSpLocks/>
          </p:cNvGrpSpPr>
          <p:nvPr/>
        </p:nvGrpSpPr>
        <p:grpSpPr bwMode="auto">
          <a:xfrm>
            <a:off x="4394200" y="3937000"/>
            <a:ext cx="277813" cy="760413"/>
            <a:chOff x="2768" y="2480"/>
            <a:chExt cx="175" cy="479"/>
          </a:xfrm>
        </p:grpSpPr>
        <p:sp>
          <p:nvSpPr>
            <p:cNvPr id="80138" name="Rectangle 133">
              <a:extLst>
                <a:ext uri="{FF2B5EF4-FFF2-40B4-BE49-F238E27FC236}">
                  <a16:creationId xmlns:a16="http://schemas.microsoft.com/office/drawing/2014/main" id="{5807972E-90BE-D140-AE21-B5B40C135EF3}"/>
                </a:ext>
              </a:extLst>
            </p:cNvPr>
            <p:cNvSpPr>
              <a:spLocks noChangeArrowheads="1"/>
            </p:cNvSpPr>
            <p:nvPr/>
          </p:nvSpPr>
          <p:spPr bwMode="auto">
            <a:xfrm>
              <a:off x="2768"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9" name="Rectangle 135">
              <a:extLst>
                <a:ext uri="{FF2B5EF4-FFF2-40B4-BE49-F238E27FC236}">
                  <a16:creationId xmlns:a16="http://schemas.microsoft.com/office/drawing/2014/main" id="{B35E09A1-AD06-4E47-9D24-59706FB93878}"/>
                </a:ext>
              </a:extLst>
            </p:cNvPr>
            <p:cNvSpPr>
              <a:spLocks noChangeArrowheads="1"/>
            </p:cNvSpPr>
            <p:nvPr/>
          </p:nvSpPr>
          <p:spPr bwMode="auto">
            <a:xfrm>
              <a:off x="2815"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0" name="Line 138">
              <a:extLst>
                <a:ext uri="{FF2B5EF4-FFF2-40B4-BE49-F238E27FC236}">
                  <a16:creationId xmlns:a16="http://schemas.microsoft.com/office/drawing/2014/main" id="{4C136ABF-3A21-B64C-892E-F3E0FD1E1F44}"/>
                </a:ext>
              </a:extLst>
            </p:cNvPr>
            <p:cNvSpPr>
              <a:spLocks noChangeShapeType="1"/>
            </p:cNvSpPr>
            <p:nvPr/>
          </p:nvSpPr>
          <p:spPr bwMode="auto">
            <a:xfrm>
              <a:off x="2808"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1" name="Freeform 139">
              <a:extLst>
                <a:ext uri="{FF2B5EF4-FFF2-40B4-BE49-F238E27FC236}">
                  <a16:creationId xmlns:a16="http://schemas.microsoft.com/office/drawing/2014/main" id="{B82B4991-ECE5-1A4A-BCE0-CDA3C9485B4E}"/>
                </a:ext>
              </a:extLst>
            </p:cNvPr>
            <p:cNvSpPr>
              <a:spLocks/>
            </p:cNvSpPr>
            <p:nvPr/>
          </p:nvSpPr>
          <p:spPr bwMode="auto">
            <a:xfrm>
              <a:off x="2856"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 name="Group 594">
            <a:extLst>
              <a:ext uri="{FF2B5EF4-FFF2-40B4-BE49-F238E27FC236}">
                <a16:creationId xmlns:a16="http://schemas.microsoft.com/office/drawing/2014/main" id="{29A7F0CE-D490-264D-B11E-986ED1A4BA23}"/>
              </a:ext>
            </a:extLst>
          </p:cNvPr>
          <p:cNvGrpSpPr>
            <a:grpSpLocks/>
          </p:cNvGrpSpPr>
          <p:nvPr/>
        </p:nvGrpSpPr>
        <p:grpSpPr bwMode="auto">
          <a:xfrm>
            <a:off x="4765675" y="3937000"/>
            <a:ext cx="277813" cy="760413"/>
            <a:chOff x="3002" y="2480"/>
            <a:chExt cx="175" cy="479"/>
          </a:xfrm>
        </p:grpSpPr>
        <p:sp>
          <p:nvSpPr>
            <p:cNvPr id="80130" name="Rectangle 144">
              <a:extLst>
                <a:ext uri="{FF2B5EF4-FFF2-40B4-BE49-F238E27FC236}">
                  <a16:creationId xmlns:a16="http://schemas.microsoft.com/office/drawing/2014/main" id="{BFB61B31-1A38-6A4D-A42E-412B1EC9298D}"/>
                </a:ext>
              </a:extLst>
            </p:cNvPr>
            <p:cNvSpPr>
              <a:spLocks noChangeArrowheads="1"/>
            </p:cNvSpPr>
            <p:nvPr/>
          </p:nvSpPr>
          <p:spPr bwMode="auto">
            <a:xfrm>
              <a:off x="3002"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1" name="Rectangle 146">
              <a:extLst>
                <a:ext uri="{FF2B5EF4-FFF2-40B4-BE49-F238E27FC236}">
                  <a16:creationId xmlns:a16="http://schemas.microsoft.com/office/drawing/2014/main" id="{20760722-65AE-E543-8483-9F86DAAA7179}"/>
                </a:ext>
              </a:extLst>
            </p:cNvPr>
            <p:cNvSpPr>
              <a:spLocks noChangeArrowheads="1"/>
            </p:cNvSpPr>
            <p:nvPr/>
          </p:nvSpPr>
          <p:spPr bwMode="auto">
            <a:xfrm>
              <a:off x="304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2" name="Line 147">
              <a:extLst>
                <a:ext uri="{FF2B5EF4-FFF2-40B4-BE49-F238E27FC236}">
                  <a16:creationId xmlns:a16="http://schemas.microsoft.com/office/drawing/2014/main" id="{CA3CD505-900E-4844-9D2B-5DA1CDAB2DF7}"/>
                </a:ext>
              </a:extLst>
            </p:cNvPr>
            <p:cNvSpPr>
              <a:spLocks noChangeShapeType="1"/>
            </p:cNvSpPr>
            <p:nvPr/>
          </p:nvSpPr>
          <p:spPr bwMode="auto">
            <a:xfrm>
              <a:off x="3046"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3" name="Freeform 148">
              <a:extLst>
                <a:ext uri="{FF2B5EF4-FFF2-40B4-BE49-F238E27FC236}">
                  <a16:creationId xmlns:a16="http://schemas.microsoft.com/office/drawing/2014/main" id="{66EF692E-7544-E149-AE41-CFCC79B48B36}"/>
                </a:ext>
              </a:extLst>
            </p:cNvPr>
            <p:cNvSpPr>
              <a:spLocks/>
            </p:cNvSpPr>
            <p:nvPr/>
          </p:nvSpPr>
          <p:spPr bwMode="auto">
            <a:xfrm>
              <a:off x="3094"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4" name="Line 151">
              <a:extLst>
                <a:ext uri="{FF2B5EF4-FFF2-40B4-BE49-F238E27FC236}">
                  <a16:creationId xmlns:a16="http://schemas.microsoft.com/office/drawing/2014/main" id="{B9E858D3-C8A5-3D4B-BB25-CA3EE1FE22DB}"/>
                </a:ext>
              </a:extLst>
            </p:cNvPr>
            <p:cNvSpPr>
              <a:spLocks noChangeShapeType="1"/>
            </p:cNvSpPr>
            <p:nvPr/>
          </p:nvSpPr>
          <p:spPr bwMode="auto">
            <a:xfrm>
              <a:off x="3042"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5" name="Freeform 152">
              <a:extLst>
                <a:ext uri="{FF2B5EF4-FFF2-40B4-BE49-F238E27FC236}">
                  <a16:creationId xmlns:a16="http://schemas.microsoft.com/office/drawing/2014/main" id="{B2E0E703-788C-104B-9D6B-89F12464E4AF}"/>
                </a:ext>
              </a:extLst>
            </p:cNvPr>
            <p:cNvSpPr>
              <a:spLocks/>
            </p:cNvSpPr>
            <p:nvPr/>
          </p:nvSpPr>
          <p:spPr bwMode="auto">
            <a:xfrm>
              <a:off x="3090"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6" name="Line 153">
              <a:extLst>
                <a:ext uri="{FF2B5EF4-FFF2-40B4-BE49-F238E27FC236}">
                  <a16:creationId xmlns:a16="http://schemas.microsoft.com/office/drawing/2014/main" id="{F19D090C-59FF-0F41-A840-9C821275791A}"/>
                </a:ext>
              </a:extLst>
            </p:cNvPr>
            <p:cNvSpPr>
              <a:spLocks noChangeShapeType="1"/>
            </p:cNvSpPr>
            <p:nvPr/>
          </p:nvSpPr>
          <p:spPr bwMode="auto">
            <a:xfrm>
              <a:off x="3042"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7" name="Freeform 154">
              <a:extLst>
                <a:ext uri="{FF2B5EF4-FFF2-40B4-BE49-F238E27FC236}">
                  <a16:creationId xmlns:a16="http://schemas.microsoft.com/office/drawing/2014/main" id="{BB79A975-D771-1A40-A496-6208C5E4256E}"/>
                </a:ext>
              </a:extLst>
            </p:cNvPr>
            <p:cNvSpPr>
              <a:spLocks/>
            </p:cNvSpPr>
            <p:nvPr/>
          </p:nvSpPr>
          <p:spPr bwMode="auto">
            <a:xfrm>
              <a:off x="3090"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 name="Group 595">
            <a:extLst>
              <a:ext uri="{FF2B5EF4-FFF2-40B4-BE49-F238E27FC236}">
                <a16:creationId xmlns:a16="http://schemas.microsoft.com/office/drawing/2014/main" id="{A778AEBF-F479-234A-B723-D8BF131F8409}"/>
              </a:ext>
            </a:extLst>
          </p:cNvPr>
          <p:cNvGrpSpPr>
            <a:grpSpLocks/>
          </p:cNvGrpSpPr>
          <p:nvPr/>
        </p:nvGrpSpPr>
        <p:grpSpPr bwMode="auto">
          <a:xfrm>
            <a:off x="5137150" y="3937000"/>
            <a:ext cx="277813" cy="760413"/>
            <a:chOff x="3236" y="2480"/>
            <a:chExt cx="175" cy="479"/>
          </a:xfrm>
        </p:grpSpPr>
        <p:sp>
          <p:nvSpPr>
            <p:cNvPr id="80124" name="Rectangle 155">
              <a:extLst>
                <a:ext uri="{FF2B5EF4-FFF2-40B4-BE49-F238E27FC236}">
                  <a16:creationId xmlns:a16="http://schemas.microsoft.com/office/drawing/2014/main" id="{C306885F-0F03-EB4C-B061-3A13C66656C2}"/>
                </a:ext>
              </a:extLst>
            </p:cNvPr>
            <p:cNvSpPr>
              <a:spLocks noChangeArrowheads="1"/>
            </p:cNvSpPr>
            <p:nvPr/>
          </p:nvSpPr>
          <p:spPr bwMode="auto">
            <a:xfrm>
              <a:off x="3236"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5" name="Rectangle 157">
              <a:extLst>
                <a:ext uri="{FF2B5EF4-FFF2-40B4-BE49-F238E27FC236}">
                  <a16:creationId xmlns:a16="http://schemas.microsoft.com/office/drawing/2014/main" id="{C4A4B84E-F010-874D-A55E-E5CE353AADAC}"/>
                </a:ext>
              </a:extLst>
            </p:cNvPr>
            <p:cNvSpPr>
              <a:spLocks noChangeArrowheads="1"/>
            </p:cNvSpPr>
            <p:nvPr/>
          </p:nvSpPr>
          <p:spPr bwMode="auto">
            <a:xfrm>
              <a:off x="328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6" name="Line 160">
              <a:extLst>
                <a:ext uri="{FF2B5EF4-FFF2-40B4-BE49-F238E27FC236}">
                  <a16:creationId xmlns:a16="http://schemas.microsoft.com/office/drawing/2014/main" id="{E09683F9-1881-1144-8D79-16F7EB8B68EB}"/>
                </a:ext>
              </a:extLst>
            </p:cNvPr>
            <p:cNvSpPr>
              <a:spLocks noChangeShapeType="1"/>
            </p:cNvSpPr>
            <p:nvPr/>
          </p:nvSpPr>
          <p:spPr bwMode="auto">
            <a:xfrm>
              <a:off x="3276"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7" name="Freeform 161">
              <a:extLst>
                <a:ext uri="{FF2B5EF4-FFF2-40B4-BE49-F238E27FC236}">
                  <a16:creationId xmlns:a16="http://schemas.microsoft.com/office/drawing/2014/main" id="{CA1E0EF4-9107-524C-A818-2FCC7349BB78}"/>
                </a:ext>
              </a:extLst>
            </p:cNvPr>
            <p:cNvSpPr>
              <a:spLocks/>
            </p:cNvSpPr>
            <p:nvPr/>
          </p:nvSpPr>
          <p:spPr bwMode="auto">
            <a:xfrm>
              <a:off x="3324"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8" name="Line 164">
              <a:extLst>
                <a:ext uri="{FF2B5EF4-FFF2-40B4-BE49-F238E27FC236}">
                  <a16:creationId xmlns:a16="http://schemas.microsoft.com/office/drawing/2014/main" id="{700FF35D-6872-F743-BA2E-1DCF9BDB6A47}"/>
                </a:ext>
              </a:extLst>
            </p:cNvPr>
            <p:cNvSpPr>
              <a:spLocks noChangeShapeType="1"/>
            </p:cNvSpPr>
            <p:nvPr/>
          </p:nvSpPr>
          <p:spPr bwMode="auto">
            <a:xfrm>
              <a:off x="3276"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9" name="Freeform 165">
              <a:extLst>
                <a:ext uri="{FF2B5EF4-FFF2-40B4-BE49-F238E27FC236}">
                  <a16:creationId xmlns:a16="http://schemas.microsoft.com/office/drawing/2014/main" id="{006D521B-41CA-864E-A0DD-B3542CE83655}"/>
                </a:ext>
              </a:extLst>
            </p:cNvPr>
            <p:cNvSpPr>
              <a:spLocks/>
            </p:cNvSpPr>
            <p:nvPr/>
          </p:nvSpPr>
          <p:spPr bwMode="auto">
            <a:xfrm>
              <a:off x="3324"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 name="Group 596">
            <a:extLst>
              <a:ext uri="{FF2B5EF4-FFF2-40B4-BE49-F238E27FC236}">
                <a16:creationId xmlns:a16="http://schemas.microsoft.com/office/drawing/2014/main" id="{AD98082A-EF07-1643-BBDB-95ACC7AE6D2C}"/>
              </a:ext>
            </a:extLst>
          </p:cNvPr>
          <p:cNvGrpSpPr>
            <a:grpSpLocks/>
          </p:cNvGrpSpPr>
          <p:nvPr/>
        </p:nvGrpSpPr>
        <p:grpSpPr bwMode="auto">
          <a:xfrm>
            <a:off x="5510213" y="3937000"/>
            <a:ext cx="276225" cy="760413"/>
            <a:chOff x="3471" y="2480"/>
            <a:chExt cx="174" cy="479"/>
          </a:xfrm>
        </p:grpSpPr>
        <p:sp>
          <p:nvSpPr>
            <p:cNvPr id="80120" name="Rectangle 166">
              <a:extLst>
                <a:ext uri="{FF2B5EF4-FFF2-40B4-BE49-F238E27FC236}">
                  <a16:creationId xmlns:a16="http://schemas.microsoft.com/office/drawing/2014/main" id="{577E15AE-C13D-CC4C-ACB6-CA3A34B76CDD}"/>
                </a:ext>
              </a:extLst>
            </p:cNvPr>
            <p:cNvSpPr>
              <a:spLocks noChangeArrowheads="1"/>
            </p:cNvSpPr>
            <p:nvPr/>
          </p:nvSpPr>
          <p:spPr bwMode="auto">
            <a:xfrm>
              <a:off x="3471"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1" name="Rectangle 168">
              <a:extLst>
                <a:ext uri="{FF2B5EF4-FFF2-40B4-BE49-F238E27FC236}">
                  <a16:creationId xmlns:a16="http://schemas.microsoft.com/office/drawing/2014/main" id="{21E2C9DD-3A18-E141-8EAE-BFC38B75B876}"/>
                </a:ext>
              </a:extLst>
            </p:cNvPr>
            <p:cNvSpPr>
              <a:spLocks noChangeArrowheads="1"/>
            </p:cNvSpPr>
            <p:nvPr/>
          </p:nvSpPr>
          <p:spPr bwMode="auto">
            <a:xfrm>
              <a:off x="3523"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2" name="Line 171">
              <a:extLst>
                <a:ext uri="{FF2B5EF4-FFF2-40B4-BE49-F238E27FC236}">
                  <a16:creationId xmlns:a16="http://schemas.microsoft.com/office/drawing/2014/main" id="{EE20BB47-7B5A-2841-BAB4-D26DFB6E70B7}"/>
                </a:ext>
              </a:extLst>
            </p:cNvPr>
            <p:cNvSpPr>
              <a:spLocks noChangeShapeType="1"/>
            </p:cNvSpPr>
            <p:nvPr/>
          </p:nvSpPr>
          <p:spPr bwMode="auto">
            <a:xfrm>
              <a:off x="3511" y="2895"/>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3" name="Freeform 172">
              <a:extLst>
                <a:ext uri="{FF2B5EF4-FFF2-40B4-BE49-F238E27FC236}">
                  <a16:creationId xmlns:a16="http://schemas.microsoft.com/office/drawing/2014/main" id="{DA280C3D-5B55-1347-BE7B-3E3B02DBF419}"/>
                </a:ext>
              </a:extLst>
            </p:cNvPr>
            <p:cNvSpPr>
              <a:spLocks/>
            </p:cNvSpPr>
            <p:nvPr/>
          </p:nvSpPr>
          <p:spPr bwMode="auto">
            <a:xfrm>
              <a:off x="3558"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 name="Group 597">
            <a:extLst>
              <a:ext uri="{FF2B5EF4-FFF2-40B4-BE49-F238E27FC236}">
                <a16:creationId xmlns:a16="http://schemas.microsoft.com/office/drawing/2014/main" id="{307C5F9A-4D5F-674E-BCB7-C53BE162EB3D}"/>
              </a:ext>
            </a:extLst>
          </p:cNvPr>
          <p:cNvGrpSpPr>
            <a:grpSpLocks/>
          </p:cNvGrpSpPr>
          <p:nvPr/>
        </p:nvGrpSpPr>
        <p:grpSpPr bwMode="auto">
          <a:xfrm>
            <a:off x="5881688" y="3937000"/>
            <a:ext cx="276225" cy="760413"/>
            <a:chOff x="3705" y="2480"/>
            <a:chExt cx="174" cy="479"/>
          </a:xfrm>
        </p:grpSpPr>
        <p:sp>
          <p:nvSpPr>
            <p:cNvPr id="80114" name="Rectangle 177">
              <a:extLst>
                <a:ext uri="{FF2B5EF4-FFF2-40B4-BE49-F238E27FC236}">
                  <a16:creationId xmlns:a16="http://schemas.microsoft.com/office/drawing/2014/main" id="{3089BBC5-C8DD-AB48-AA30-8D3E403F575B}"/>
                </a:ext>
              </a:extLst>
            </p:cNvPr>
            <p:cNvSpPr>
              <a:spLocks noChangeArrowheads="1"/>
            </p:cNvSpPr>
            <p:nvPr/>
          </p:nvSpPr>
          <p:spPr bwMode="auto">
            <a:xfrm>
              <a:off x="3705" y="2603"/>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5" name="Rectangle 179">
              <a:extLst>
                <a:ext uri="{FF2B5EF4-FFF2-40B4-BE49-F238E27FC236}">
                  <a16:creationId xmlns:a16="http://schemas.microsoft.com/office/drawing/2014/main" id="{107A9BC9-E6EC-FD41-B046-45CA8864E5EA}"/>
                </a:ext>
              </a:extLst>
            </p:cNvPr>
            <p:cNvSpPr>
              <a:spLocks noChangeArrowheads="1"/>
            </p:cNvSpPr>
            <p:nvPr/>
          </p:nvSpPr>
          <p:spPr bwMode="auto">
            <a:xfrm>
              <a:off x="3757"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6" name="Line 180">
              <a:extLst>
                <a:ext uri="{FF2B5EF4-FFF2-40B4-BE49-F238E27FC236}">
                  <a16:creationId xmlns:a16="http://schemas.microsoft.com/office/drawing/2014/main" id="{CAAB007F-D136-4446-8565-4B6F0AB9DF85}"/>
                </a:ext>
              </a:extLst>
            </p:cNvPr>
            <p:cNvSpPr>
              <a:spLocks noChangeShapeType="1"/>
            </p:cNvSpPr>
            <p:nvPr/>
          </p:nvSpPr>
          <p:spPr bwMode="auto">
            <a:xfrm>
              <a:off x="3748"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7" name="Freeform 181">
              <a:extLst>
                <a:ext uri="{FF2B5EF4-FFF2-40B4-BE49-F238E27FC236}">
                  <a16:creationId xmlns:a16="http://schemas.microsoft.com/office/drawing/2014/main" id="{C05EBE86-D8B5-5741-A42A-027C5F29A975}"/>
                </a:ext>
              </a:extLst>
            </p:cNvPr>
            <p:cNvSpPr>
              <a:spLocks/>
            </p:cNvSpPr>
            <p:nvPr/>
          </p:nvSpPr>
          <p:spPr bwMode="auto">
            <a:xfrm>
              <a:off x="3796"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8" name="Line 184">
              <a:extLst>
                <a:ext uri="{FF2B5EF4-FFF2-40B4-BE49-F238E27FC236}">
                  <a16:creationId xmlns:a16="http://schemas.microsoft.com/office/drawing/2014/main" id="{C2C3AC73-2B5D-6C48-B8E1-A7107934013F}"/>
                </a:ext>
              </a:extLst>
            </p:cNvPr>
            <p:cNvSpPr>
              <a:spLocks noChangeShapeType="1"/>
            </p:cNvSpPr>
            <p:nvPr/>
          </p:nvSpPr>
          <p:spPr bwMode="auto">
            <a:xfrm>
              <a:off x="3745" y="2741"/>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9" name="Freeform 185">
              <a:extLst>
                <a:ext uri="{FF2B5EF4-FFF2-40B4-BE49-F238E27FC236}">
                  <a16:creationId xmlns:a16="http://schemas.microsoft.com/office/drawing/2014/main" id="{E9DB7BD8-71F5-7F47-BD4F-E0FF89404E39}"/>
                </a:ext>
              </a:extLst>
            </p:cNvPr>
            <p:cNvSpPr>
              <a:spLocks/>
            </p:cNvSpPr>
            <p:nvPr/>
          </p:nvSpPr>
          <p:spPr bwMode="auto">
            <a:xfrm>
              <a:off x="3793"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892" name="Freeform 188">
            <a:extLst>
              <a:ext uri="{FF2B5EF4-FFF2-40B4-BE49-F238E27FC236}">
                <a16:creationId xmlns:a16="http://schemas.microsoft.com/office/drawing/2014/main" id="{F8527D9D-6891-0B48-8AFB-702266B1E181}"/>
              </a:ext>
            </a:extLst>
          </p:cNvPr>
          <p:cNvSpPr>
            <a:spLocks noEditPoints="1"/>
          </p:cNvSpPr>
          <p:nvPr/>
        </p:nvSpPr>
        <p:spPr bwMode="auto">
          <a:xfrm>
            <a:off x="1320800" y="4373563"/>
            <a:ext cx="366713"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19"/>
                  <a:pt x="88" y="44"/>
                </a:cubicBezTo>
                <a:cubicBezTo>
                  <a:pt x="88" y="68"/>
                  <a:pt x="68" y="88"/>
                  <a:pt x="44" y="88"/>
                </a:cubicBezTo>
                <a:cubicBezTo>
                  <a:pt x="19" y="88"/>
                  <a:pt x="0" y="68"/>
                  <a:pt x="0" y="44"/>
                </a:cubicBezTo>
                <a:cubicBezTo>
                  <a:pt x="0" y="19"/>
                  <a:pt x="19" y="0"/>
                  <a:pt x="44" y="0"/>
                </a:cubicBezTo>
                <a:close/>
                <a:moveTo>
                  <a:pt x="308" y="0"/>
                </a:moveTo>
                <a:lnTo>
                  <a:pt x="308" y="0"/>
                </a:lnTo>
                <a:cubicBezTo>
                  <a:pt x="332" y="0"/>
                  <a:pt x="352" y="19"/>
                  <a:pt x="352" y="44"/>
                </a:cubicBezTo>
                <a:cubicBezTo>
                  <a:pt x="352" y="68"/>
                  <a:pt x="332" y="88"/>
                  <a:pt x="308" y="88"/>
                </a:cubicBezTo>
                <a:cubicBezTo>
                  <a:pt x="284" y="88"/>
                  <a:pt x="264" y="68"/>
                  <a:pt x="264" y="44"/>
                </a:cubicBezTo>
                <a:cubicBezTo>
                  <a:pt x="264" y="19"/>
                  <a:pt x="284" y="0"/>
                  <a:pt x="308" y="0"/>
                </a:cubicBezTo>
                <a:close/>
                <a:moveTo>
                  <a:pt x="572" y="0"/>
                </a:moveTo>
                <a:lnTo>
                  <a:pt x="572" y="0"/>
                </a:lnTo>
                <a:cubicBezTo>
                  <a:pt x="597" y="0"/>
                  <a:pt x="617" y="19"/>
                  <a:pt x="617" y="44"/>
                </a:cubicBezTo>
                <a:cubicBezTo>
                  <a:pt x="617" y="68"/>
                  <a:pt x="597" y="88"/>
                  <a:pt x="572" y="88"/>
                </a:cubicBezTo>
                <a:cubicBezTo>
                  <a:pt x="548" y="88"/>
                  <a:pt x="528" y="68"/>
                  <a:pt x="528" y="44"/>
                </a:cubicBezTo>
                <a:cubicBezTo>
                  <a:pt x="528" y="19"/>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3" name="Freeform 189">
            <a:extLst>
              <a:ext uri="{FF2B5EF4-FFF2-40B4-BE49-F238E27FC236}">
                <a16:creationId xmlns:a16="http://schemas.microsoft.com/office/drawing/2014/main" id="{09560F5F-E3CF-D544-8F87-13B2ED1EC734}"/>
              </a:ext>
            </a:extLst>
          </p:cNvPr>
          <p:cNvSpPr>
            <a:spLocks noEditPoints="1"/>
          </p:cNvSpPr>
          <p:nvPr/>
        </p:nvSpPr>
        <p:spPr bwMode="auto">
          <a:xfrm>
            <a:off x="7731125" y="4373563"/>
            <a:ext cx="368300"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19"/>
                  <a:pt x="88" y="44"/>
                </a:cubicBezTo>
                <a:cubicBezTo>
                  <a:pt x="88" y="68"/>
                  <a:pt x="69" y="88"/>
                  <a:pt x="44" y="88"/>
                </a:cubicBezTo>
                <a:cubicBezTo>
                  <a:pt x="20" y="88"/>
                  <a:pt x="0" y="68"/>
                  <a:pt x="0" y="44"/>
                </a:cubicBezTo>
                <a:cubicBezTo>
                  <a:pt x="0" y="19"/>
                  <a:pt x="20" y="0"/>
                  <a:pt x="44" y="0"/>
                </a:cubicBezTo>
                <a:close/>
                <a:moveTo>
                  <a:pt x="309" y="0"/>
                </a:moveTo>
                <a:lnTo>
                  <a:pt x="309" y="0"/>
                </a:lnTo>
                <a:cubicBezTo>
                  <a:pt x="333" y="0"/>
                  <a:pt x="353" y="19"/>
                  <a:pt x="353" y="44"/>
                </a:cubicBezTo>
                <a:cubicBezTo>
                  <a:pt x="353" y="68"/>
                  <a:pt x="333" y="88"/>
                  <a:pt x="309" y="88"/>
                </a:cubicBezTo>
                <a:cubicBezTo>
                  <a:pt x="284" y="88"/>
                  <a:pt x="265" y="68"/>
                  <a:pt x="265" y="44"/>
                </a:cubicBezTo>
                <a:cubicBezTo>
                  <a:pt x="265" y="19"/>
                  <a:pt x="284" y="0"/>
                  <a:pt x="309" y="0"/>
                </a:cubicBezTo>
                <a:close/>
                <a:moveTo>
                  <a:pt x="573" y="0"/>
                </a:moveTo>
                <a:lnTo>
                  <a:pt x="573" y="0"/>
                </a:lnTo>
                <a:cubicBezTo>
                  <a:pt x="598" y="0"/>
                  <a:pt x="617" y="19"/>
                  <a:pt x="617" y="44"/>
                </a:cubicBezTo>
                <a:cubicBezTo>
                  <a:pt x="617" y="68"/>
                  <a:pt x="598" y="88"/>
                  <a:pt x="573" y="88"/>
                </a:cubicBezTo>
                <a:cubicBezTo>
                  <a:pt x="549" y="88"/>
                  <a:pt x="529" y="68"/>
                  <a:pt x="529" y="44"/>
                </a:cubicBezTo>
                <a:cubicBezTo>
                  <a:pt x="529" y="19"/>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4" name="Freeform 190">
            <a:extLst>
              <a:ext uri="{FF2B5EF4-FFF2-40B4-BE49-F238E27FC236}">
                <a16:creationId xmlns:a16="http://schemas.microsoft.com/office/drawing/2014/main" id="{224EB88D-05D4-404A-8F87-EED467FF90F3}"/>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5" name="Freeform 191">
            <a:extLst>
              <a:ext uri="{FF2B5EF4-FFF2-40B4-BE49-F238E27FC236}">
                <a16:creationId xmlns:a16="http://schemas.microsoft.com/office/drawing/2014/main" id="{1A66389F-D1C9-B849-A463-77D249110915}"/>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6" name="Rectangle 192">
            <a:extLst>
              <a:ext uri="{FF2B5EF4-FFF2-40B4-BE49-F238E27FC236}">
                <a16:creationId xmlns:a16="http://schemas.microsoft.com/office/drawing/2014/main" id="{C4A9F221-F5BB-C044-88FE-7738542E7926}"/>
              </a:ext>
            </a:extLst>
          </p:cNvPr>
          <p:cNvSpPr>
            <a:spLocks noChangeArrowheads="1"/>
          </p:cNvSpPr>
          <p:nvPr/>
        </p:nvSpPr>
        <p:spPr bwMode="auto">
          <a:xfrm>
            <a:off x="8221663" y="4775200"/>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 name="Group 602">
            <a:extLst>
              <a:ext uri="{FF2B5EF4-FFF2-40B4-BE49-F238E27FC236}">
                <a16:creationId xmlns:a16="http://schemas.microsoft.com/office/drawing/2014/main" id="{85FFBB34-F9B6-284F-9B17-FB639277D416}"/>
              </a:ext>
            </a:extLst>
          </p:cNvPr>
          <p:cNvGrpSpPr>
            <a:grpSpLocks/>
          </p:cNvGrpSpPr>
          <p:nvPr/>
        </p:nvGrpSpPr>
        <p:grpSpPr bwMode="auto">
          <a:xfrm>
            <a:off x="1792288" y="5099050"/>
            <a:ext cx="277812" cy="765175"/>
            <a:chOff x="1129" y="3212"/>
            <a:chExt cx="175" cy="482"/>
          </a:xfrm>
        </p:grpSpPr>
        <p:sp>
          <p:nvSpPr>
            <p:cNvPr id="80104" name="Rectangle 211">
              <a:extLst>
                <a:ext uri="{FF2B5EF4-FFF2-40B4-BE49-F238E27FC236}">
                  <a16:creationId xmlns:a16="http://schemas.microsoft.com/office/drawing/2014/main" id="{0878A4E8-A2FF-024F-96DE-43942AEF3ABF}"/>
                </a:ext>
              </a:extLst>
            </p:cNvPr>
            <p:cNvSpPr>
              <a:spLocks noChangeArrowheads="1"/>
            </p:cNvSpPr>
            <p:nvPr/>
          </p:nvSpPr>
          <p:spPr bwMode="auto">
            <a:xfrm>
              <a:off x="1129" y="3338"/>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5" name="Rectangle 213">
              <a:extLst>
                <a:ext uri="{FF2B5EF4-FFF2-40B4-BE49-F238E27FC236}">
                  <a16:creationId xmlns:a16="http://schemas.microsoft.com/office/drawing/2014/main" id="{B0D203DF-58C3-BC45-9A4A-D8DF5E17F9FB}"/>
                </a:ext>
              </a:extLst>
            </p:cNvPr>
            <p:cNvSpPr>
              <a:spLocks noChangeArrowheads="1"/>
            </p:cNvSpPr>
            <p:nvPr/>
          </p:nvSpPr>
          <p:spPr bwMode="auto">
            <a:xfrm>
              <a:off x="1177"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6" name="Line 214">
              <a:extLst>
                <a:ext uri="{FF2B5EF4-FFF2-40B4-BE49-F238E27FC236}">
                  <a16:creationId xmlns:a16="http://schemas.microsoft.com/office/drawing/2014/main" id="{AD0390C2-34AF-CD44-9AA1-7677FC238558}"/>
                </a:ext>
              </a:extLst>
            </p:cNvPr>
            <p:cNvSpPr>
              <a:spLocks noChangeShapeType="1"/>
            </p:cNvSpPr>
            <p:nvPr/>
          </p:nvSpPr>
          <p:spPr bwMode="auto">
            <a:xfrm>
              <a:off x="1173"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7" name="Freeform 215">
              <a:extLst>
                <a:ext uri="{FF2B5EF4-FFF2-40B4-BE49-F238E27FC236}">
                  <a16:creationId xmlns:a16="http://schemas.microsoft.com/office/drawing/2014/main" id="{B033AEF7-BBE4-9748-87E3-703DFED1E1D2}"/>
                </a:ext>
              </a:extLst>
            </p:cNvPr>
            <p:cNvSpPr>
              <a:spLocks/>
            </p:cNvSpPr>
            <p:nvPr/>
          </p:nvSpPr>
          <p:spPr bwMode="auto">
            <a:xfrm>
              <a:off x="1221"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8" name="Line 216">
              <a:extLst>
                <a:ext uri="{FF2B5EF4-FFF2-40B4-BE49-F238E27FC236}">
                  <a16:creationId xmlns:a16="http://schemas.microsoft.com/office/drawing/2014/main" id="{84CFC934-C32D-E04C-A058-310A7A0E0342}"/>
                </a:ext>
              </a:extLst>
            </p:cNvPr>
            <p:cNvSpPr>
              <a:spLocks noChangeShapeType="1"/>
            </p:cNvSpPr>
            <p:nvPr/>
          </p:nvSpPr>
          <p:spPr bwMode="auto">
            <a:xfrm>
              <a:off x="116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9" name="Freeform 217">
              <a:extLst>
                <a:ext uri="{FF2B5EF4-FFF2-40B4-BE49-F238E27FC236}">
                  <a16:creationId xmlns:a16="http://schemas.microsoft.com/office/drawing/2014/main" id="{B67806E2-D918-4545-824C-946184D4BA2F}"/>
                </a:ext>
              </a:extLst>
            </p:cNvPr>
            <p:cNvSpPr>
              <a:spLocks/>
            </p:cNvSpPr>
            <p:nvPr/>
          </p:nvSpPr>
          <p:spPr bwMode="auto">
            <a:xfrm>
              <a:off x="121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0" name="Line 218">
              <a:extLst>
                <a:ext uri="{FF2B5EF4-FFF2-40B4-BE49-F238E27FC236}">
                  <a16:creationId xmlns:a16="http://schemas.microsoft.com/office/drawing/2014/main" id="{A40E996B-E0F7-DE41-8245-D97237FAE850}"/>
                </a:ext>
              </a:extLst>
            </p:cNvPr>
            <p:cNvSpPr>
              <a:spLocks noChangeShapeType="1"/>
            </p:cNvSpPr>
            <p:nvPr/>
          </p:nvSpPr>
          <p:spPr bwMode="auto">
            <a:xfrm>
              <a:off x="116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1" name="Freeform 219">
              <a:extLst>
                <a:ext uri="{FF2B5EF4-FFF2-40B4-BE49-F238E27FC236}">
                  <a16:creationId xmlns:a16="http://schemas.microsoft.com/office/drawing/2014/main" id="{F913DBE1-D393-C748-B6AC-8B197DBAA501}"/>
                </a:ext>
              </a:extLst>
            </p:cNvPr>
            <p:cNvSpPr>
              <a:spLocks/>
            </p:cNvSpPr>
            <p:nvPr/>
          </p:nvSpPr>
          <p:spPr bwMode="auto">
            <a:xfrm>
              <a:off x="121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2" name="Line 220">
              <a:extLst>
                <a:ext uri="{FF2B5EF4-FFF2-40B4-BE49-F238E27FC236}">
                  <a16:creationId xmlns:a16="http://schemas.microsoft.com/office/drawing/2014/main" id="{2B0694E0-5D67-F543-8A4C-E3E3698FCE00}"/>
                </a:ext>
              </a:extLst>
            </p:cNvPr>
            <p:cNvSpPr>
              <a:spLocks noChangeShapeType="1"/>
            </p:cNvSpPr>
            <p:nvPr/>
          </p:nvSpPr>
          <p:spPr bwMode="auto">
            <a:xfrm>
              <a:off x="116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3" name="Freeform 221">
              <a:extLst>
                <a:ext uri="{FF2B5EF4-FFF2-40B4-BE49-F238E27FC236}">
                  <a16:creationId xmlns:a16="http://schemas.microsoft.com/office/drawing/2014/main" id="{BC04B347-CFC3-0D45-AFDB-1E6035B2CFA4}"/>
                </a:ext>
              </a:extLst>
            </p:cNvPr>
            <p:cNvSpPr>
              <a:spLocks/>
            </p:cNvSpPr>
            <p:nvPr/>
          </p:nvSpPr>
          <p:spPr bwMode="auto">
            <a:xfrm>
              <a:off x="121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 name="Group 603">
            <a:extLst>
              <a:ext uri="{FF2B5EF4-FFF2-40B4-BE49-F238E27FC236}">
                <a16:creationId xmlns:a16="http://schemas.microsoft.com/office/drawing/2014/main" id="{13B1D973-CBC2-D241-B73F-EDCF44212232}"/>
              </a:ext>
            </a:extLst>
          </p:cNvPr>
          <p:cNvGrpSpPr>
            <a:grpSpLocks/>
          </p:cNvGrpSpPr>
          <p:nvPr/>
        </p:nvGrpSpPr>
        <p:grpSpPr bwMode="auto">
          <a:xfrm>
            <a:off x="2163763" y="5099050"/>
            <a:ext cx="277812" cy="765175"/>
            <a:chOff x="1363" y="3212"/>
            <a:chExt cx="175" cy="482"/>
          </a:xfrm>
        </p:grpSpPr>
        <p:sp>
          <p:nvSpPr>
            <p:cNvPr id="80094" name="Rectangle 222">
              <a:extLst>
                <a:ext uri="{FF2B5EF4-FFF2-40B4-BE49-F238E27FC236}">
                  <a16:creationId xmlns:a16="http://schemas.microsoft.com/office/drawing/2014/main" id="{1B09320C-7658-B24D-ADF3-8C5D18E07976}"/>
                </a:ext>
              </a:extLst>
            </p:cNvPr>
            <p:cNvSpPr>
              <a:spLocks noChangeArrowheads="1"/>
            </p:cNvSpPr>
            <p:nvPr/>
          </p:nvSpPr>
          <p:spPr bwMode="auto">
            <a:xfrm>
              <a:off x="136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5" name="Rectangle 224">
              <a:extLst>
                <a:ext uri="{FF2B5EF4-FFF2-40B4-BE49-F238E27FC236}">
                  <a16:creationId xmlns:a16="http://schemas.microsoft.com/office/drawing/2014/main" id="{6F691CE3-3EAA-3E49-B59E-A9DD99A28016}"/>
                </a:ext>
              </a:extLst>
            </p:cNvPr>
            <p:cNvSpPr>
              <a:spLocks noChangeArrowheads="1"/>
            </p:cNvSpPr>
            <p:nvPr/>
          </p:nvSpPr>
          <p:spPr bwMode="auto">
            <a:xfrm>
              <a:off x="141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6" name="Line 225">
              <a:extLst>
                <a:ext uri="{FF2B5EF4-FFF2-40B4-BE49-F238E27FC236}">
                  <a16:creationId xmlns:a16="http://schemas.microsoft.com/office/drawing/2014/main" id="{4022F491-46C7-0C45-B3E8-6884943D9A5E}"/>
                </a:ext>
              </a:extLst>
            </p:cNvPr>
            <p:cNvSpPr>
              <a:spLocks noChangeShapeType="1"/>
            </p:cNvSpPr>
            <p:nvPr/>
          </p:nvSpPr>
          <p:spPr bwMode="auto">
            <a:xfrm>
              <a:off x="1407"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7" name="Freeform 226">
              <a:extLst>
                <a:ext uri="{FF2B5EF4-FFF2-40B4-BE49-F238E27FC236}">
                  <a16:creationId xmlns:a16="http://schemas.microsoft.com/office/drawing/2014/main" id="{067B4EBC-36A1-C24A-BC98-8A031B076E81}"/>
                </a:ext>
              </a:extLst>
            </p:cNvPr>
            <p:cNvSpPr>
              <a:spLocks/>
            </p:cNvSpPr>
            <p:nvPr/>
          </p:nvSpPr>
          <p:spPr bwMode="auto">
            <a:xfrm>
              <a:off x="1455"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8" name="Line 227">
              <a:extLst>
                <a:ext uri="{FF2B5EF4-FFF2-40B4-BE49-F238E27FC236}">
                  <a16:creationId xmlns:a16="http://schemas.microsoft.com/office/drawing/2014/main" id="{6E16E323-1500-9648-9C96-7A0A37F44F10}"/>
                </a:ext>
              </a:extLst>
            </p:cNvPr>
            <p:cNvSpPr>
              <a:spLocks noChangeShapeType="1"/>
            </p:cNvSpPr>
            <p:nvPr/>
          </p:nvSpPr>
          <p:spPr bwMode="auto">
            <a:xfrm>
              <a:off x="140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9" name="Freeform 228">
              <a:extLst>
                <a:ext uri="{FF2B5EF4-FFF2-40B4-BE49-F238E27FC236}">
                  <a16:creationId xmlns:a16="http://schemas.microsoft.com/office/drawing/2014/main" id="{B924FF7D-70EE-804B-A572-29C0BF89503C}"/>
                </a:ext>
              </a:extLst>
            </p:cNvPr>
            <p:cNvSpPr>
              <a:spLocks/>
            </p:cNvSpPr>
            <p:nvPr/>
          </p:nvSpPr>
          <p:spPr bwMode="auto">
            <a:xfrm>
              <a:off x="1451"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0" name="Line 229">
              <a:extLst>
                <a:ext uri="{FF2B5EF4-FFF2-40B4-BE49-F238E27FC236}">
                  <a16:creationId xmlns:a16="http://schemas.microsoft.com/office/drawing/2014/main" id="{7CDBB6DF-B0B6-B441-9BE4-7B32CA8F0169}"/>
                </a:ext>
              </a:extLst>
            </p:cNvPr>
            <p:cNvSpPr>
              <a:spLocks noChangeShapeType="1"/>
            </p:cNvSpPr>
            <p:nvPr/>
          </p:nvSpPr>
          <p:spPr bwMode="auto">
            <a:xfrm>
              <a:off x="140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1" name="Freeform 230">
              <a:extLst>
                <a:ext uri="{FF2B5EF4-FFF2-40B4-BE49-F238E27FC236}">
                  <a16:creationId xmlns:a16="http://schemas.microsoft.com/office/drawing/2014/main" id="{E7598679-08FC-0F48-9CF0-FB7D84AA2DC9}"/>
                </a:ext>
              </a:extLst>
            </p:cNvPr>
            <p:cNvSpPr>
              <a:spLocks/>
            </p:cNvSpPr>
            <p:nvPr/>
          </p:nvSpPr>
          <p:spPr bwMode="auto">
            <a:xfrm>
              <a:off x="1451"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2" name="Line 231">
              <a:extLst>
                <a:ext uri="{FF2B5EF4-FFF2-40B4-BE49-F238E27FC236}">
                  <a16:creationId xmlns:a16="http://schemas.microsoft.com/office/drawing/2014/main" id="{53C9947B-0726-0C4A-A537-BA5E3A546447}"/>
                </a:ext>
              </a:extLst>
            </p:cNvPr>
            <p:cNvSpPr>
              <a:spLocks noChangeShapeType="1"/>
            </p:cNvSpPr>
            <p:nvPr/>
          </p:nvSpPr>
          <p:spPr bwMode="auto">
            <a:xfrm>
              <a:off x="140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3" name="Freeform 232">
              <a:extLst>
                <a:ext uri="{FF2B5EF4-FFF2-40B4-BE49-F238E27FC236}">
                  <a16:creationId xmlns:a16="http://schemas.microsoft.com/office/drawing/2014/main" id="{C608D354-919B-DE41-89F5-A14F08852862}"/>
                </a:ext>
              </a:extLst>
            </p:cNvPr>
            <p:cNvSpPr>
              <a:spLocks/>
            </p:cNvSpPr>
            <p:nvPr/>
          </p:nvSpPr>
          <p:spPr bwMode="auto">
            <a:xfrm>
              <a:off x="1451"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 name="Group 643">
            <a:extLst>
              <a:ext uri="{FF2B5EF4-FFF2-40B4-BE49-F238E27FC236}">
                <a16:creationId xmlns:a16="http://schemas.microsoft.com/office/drawing/2014/main" id="{C57D8809-AFD7-924E-86D1-4B7ADD7F645C}"/>
              </a:ext>
            </a:extLst>
          </p:cNvPr>
          <p:cNvGrpSpPr>
            <a:grpSpLocks/>
          </p:cNvGrpSpPr>
          <p:nvPr/>
        </p:nvGrpSpPr>
        <p:grpSpPr bwMode="auto">
          <a:xfrm>
            <a:off x="2535238" y="5099050"/>
            <a:ext cx="277812" cy="765175"/>
            <a:chOff x="1597" y="3212"/>
            <a:chExt cx="175" cy="482"/>
          </a:xfrm>
        </p:grpSpPr>
        <p:sp>
          <p:nvSpPr>
            <p:cNvPr id="80084" name="Rectangle 233">
              <a:extLst>
                <a:ext uri="{FF2B5EF4-FFF2-40B4-BE49-F238E27FC236}">
                  <a16:creationId xmlns:a16="http://schemas.microsoft.com/office/drawing/2014/main" id="{DCB1F99D-3CA9-A045-AD7B-1CC1094571C2}"/>
                </a:ext>
              </a:extLst>
            </p:cNvPr>
            <p:cNvSpPr>
              <a:spLocks noChangeArrowheads="1"/>
            </p:cNvSpPr>
            <p:nvPr/>
          </p:nvSpPr>
          <p:spPr bwMode="auto">
            <a:xfrm>
              <a:off x="1597"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5" name="Rectangle 235">
              <a:extLst>
                <a:ext uri="{FF2B5EF4-FFF2-40B4-BE49-F238E27FC236}">
                  <a16:creationId xmlns:a16="http://schemas.microsoft.com/office/drawing/2014/main" id="{59171C2A-31B2-F14E-B459-823B20DBFB5D}"/>
                </a:ext>
              </a:extLst>
            </p:cNvPr>
            <p:cNvSpPr>
              <a:spLocks noChangeArrowheads="1"/>
            </p:cNvSpPr>
            <p:nvPr/>
          </p:nvSpPr>
          <p:spPr bwMode="auto">
            <a:xfrm>
              <a:off x="164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6" name="Line 236">
              <a:extLst>
                <a:ext uri="{FF2B5EF4-FFF2-40B4-BE49-F238E27FC236}">
                  <a16:creationId xmlns:a16="http://schemas.microsoft.com/office/drawing/2014/main" id="{CE6A753A-F159-7B41-9EE1-E9B7295210C9}"/>
                </a:ext>
              </a:extLst>
            </p:cNvPr>
            <p:cNvSpPr>
              <a:spLocks noChangeShapeType="1"/>
            </p:cNvSpPr>
            <p:nvPr/>
          </p:nvSpPr>
          <p:spPr bwMode="auto">
            <a:xfrm>
              <a:off x="1641"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7" name="Freeform 237">
              <a:extLst>
                <a:ext uri="{FF2B5EF4-FFF2-40B4-BE49-F238E27FC236}">
                  <a16:creationId xmlns:a16="http://schemas.microsoft.com/office/drawing/2014/main" id="{386833F4-C16F-6743-9B57-749F86FF802E}"/>
                </a:ext>
              </a:extLst>
            </p:cNvPr>
            <p:cNvSpPr>
              <a:spLocks/>
            </p:cNvSpPr>
            <p:nvPr/>
          </p:nvSpPr>
          <p:spPr bwMode="auto">
            <a:xfrm>
              <a:off x="1689"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8" name="Line 240">
              <a:extLst>
                <a:ext uri="{FF2B5EF4-FFF2-40B4-BE49-F238E27FC236}">
                  <a16:creationId xmlns:a16="http://schemas.microsoft.com/office/drawing/2014/main" id="{11C2397C-5A46-A34D-AEE1-1F63164444AA}"/>
                </a:ext>
              </a:extLst>
            </p:cNvPr>
            <p:cNvSpPr>
              <a:spLocks noChangeShapeType="1"/>
            </p:cNvSpPr>
            <p:nvPr/>
          </p:nvSpPr>
          <p:spPr bwMode="auto">
            <a:xfrm>
              <a:off x="1638"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9" name="Freeform 241">
              <a:extLst>
                <a:ext uri="{FF2B5EF4-FFF2-40B4-BE49-F238E27FC236}">
                  <a16:creationId xmlns:a16="http://schemas.microsoft.com/office/drawing/2014/main" id="{2626BAD3-9960-C54B-A49F-05055253B893}"/>
                </a:ext>
              </a:extLst>
            </p:cNvPr>
            <p:cNvSpPr>
              <a:spLocks/>
            </p:cNvSpPr>
            <p:nvPr/>
          </p:nvSpPr>
          <p:spPr bwMode="auto">
            <a:xfrm>
              <a:off x="1685"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0" name="Line 242">
              <a:extLst>
                <a:ext uri="{FF2B5EF4-FFF2-40B4-BE49-F238E27FC236}">
                  <a16:creationId xmlns:a16="http://schemas.microsoft.com/office/drawing/2014/main" id="{DD06B42E-13DB-7D4A-AA28-6D03EF1D606A}"/>
                </a:ext>
              </a:extLst>
            </p:cNvPr>
            <p:cNvSpPr>
              <a:spLocks noChangeShapeType="1"/>
            </p:cNvSpPr>
            <p:nvPr/>
          </p:nvSpPr>
          <p:spPr bwMode="auto">
            <a:xfrm>
              <a:off x="1638"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1" name="Freeform 243">
              <a:extLst>
                <a:ext uri="{FF2B5EF4-FFF2-40B4-BE49-F238E27FC236}">
                  <a16:creationId xmlns:a16="http://schemas.microsoft.com/office/drawing/2014/main" id="{263B19F3-78E5-9E46-A1E7-9285EA7BFB84}"/>
                </a:ext>
              </a:extLst>
            </p:cNvPr>
            <p:cNvSpPr>
              <a:spLocks/>
            </p:cNvSpPr>
            <p:nvPr/>
          </p:nvSpPr>
          <p:spPr bwMode="auto">
            <a:xfrm>
              <a:off x="1685"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2" name="Line 249">
              <a:extLst>
                <a:ext uri="{FF2B5EF4-FFF2-40B4-BE49-F238E27FC236}">
                  <a16:creationId xmlns:a16="http://schemas.microsoft.com/office/drawing/2014/main" id="{10656AA9-5AF0-3B42-88F8-A11350714DFC}"/>
                </a:ext>
              </a:extLst>
            </p:cNvPr>
            <p:cNvSpPr>
              <a:spLocks noChangeShapeType="1"/>
            </p:cNvSpPr>
            <p:nvPr/>
          </p:nvSpPr>
          <p:spPr bwMode="auto">
            <a:xfrm>
              <a:off x="1634" y="3629"/>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3" name="Freeform 250">
              <a:extLst>
                <a:ext uri="{FF2B5EF4-FFF2-40B4-BE49-F238E27FC236}">
                  <a16:creationId xmlns:a16="http://schemas.microsoft.com/office/drawing/2014/main" id="{32A267DB-A3FF-D947-BA09-AB11FBF217A1}"/>
                </a:ext>
              </a:extLst>
            </p:cNvPr>
            <p:cNvSpPr>
              <a:spLocks/>
            </p:cNvSpPr>
            <p:nvPr/>
          </p:nvSpPr>
          <p:spPr bwMode="auto">
            <a:xfrm>
              <a:off x="1681" y="3598"/>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 name="Group 644">
            <a:extLst>
              <a:ext uri="{FF2B5EF4-FFF2-40B4-BE49-F238E27FC236}">
                <a16:creationId xmlns:a16="http://schemas.microsoft.com/office/drawing/2014/main" id="{09103373-737E-BC4D-B1AA-013F11BAB06E}"/>
              </a:ext>
            </a:extLst>
          </p:cNvPr>
          <p:cNvGrpSpPr>
            <a:grpSpLocks/>
          </p:cNvGrpSpPr>
          <p:nvPr/>
        </p:nvGrpSpPr>
        <p:grpSpPr bwMode="auto">
          <a:xfrm>
            <a:off x="2906713" y="5099050"/>
            <a:ext cx="277812" cy="765175"/>
            <a:chOff x="1831" y="3212"/>
            <a:chExt cx="175" cy="482"/>
          </a:xfrm>
        </p:grpSpPr>
        <p:sp>
          <p:nvSpPr>
            <p:cNvPr id="80080" name="Rectangle 244">
              <a:extLst>
                <a:ext uri="{FF2B5EF4-FFF2-40B4-BE49-F238E27FC236}">
                  <a16:creationId xmlns:a16="http://schemas.microsoft.com/office/drawing/2014/main" id="{B37ACCB3-971D-514E-8A26-D3DF07F14C79}"/>
                </a:ext>
              </a:extLst>
            </p:cNvPr>
            <p:cNvSpPr>
              <a:spLocks noChangeArrowheads="1"/>
            </p:cNvSpPr>
            <p:nvPr/>
          </p:nvSpPr>
          <p:spPr bwMode="auto">
            <a:xfrm>
              <a:off x="1831"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1" name="Rectangle 246">
              <a:extLst>
                <a:ext uri="{FF2B5EF4-FFF2-40B4-BE49-F238E27FC236}">
                  <a16:creationId xmlns:a16="http://schemas.microsoft.com/office/drawing/2014/main" id="{CA029258-5595-C646-BB9C-537CE341CFB6}"/>
                </a:ext>
              </a:extLst>
            </p:cNvPr>
            <p:cNvSpPr>
              <a:spLocks noChangeArrowheads="1"/>
            </p:cNvSpPr>
            <p:nvPr/>
          </p:nvSpPr>
          <p:spPr bwMode="auto">
            <a:xfrm>
              <a:off x="187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2" name="Line 253">
              <a:extLst>
                <a:ext uri="{FF2B5EF4-FFF2-40B4-BE49-F238E27FC236}">
                  <a16:creationId xmlns:a16="http://schemas.microsoft.com/office/drawing/2014/main" id="{80C6483D-8025-464A-B281-40EB3E02F3DF}"/>
                </a:ext>
              </a:extLst>
            </p:cNvPr>
            <p:cNvSpPr>
              <a:spLocks noChangeShapeType="1"/>
            </p:cNvSpPr>
            <p:nvPr/>
          </p:nvSpPr>
          <p:spPr bwMode="auto">
            <a:xfrm>
              <a:off x="1872"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3" name="Freeform 254">
              <a:extLst>
                <a:ext uri="{FF2B5EF4-FFF2-40B4-BE49-F238E27FC236}">
                  <a16:creationId xmlns:a16="http://schemas.microsoft.com/office/drawing/2014/main" id="{4967FC08-266F-A342-A637-86D5511478E6}"/>
                </a:ext>
              </a:extLst>
            </p:cNvPr>
            <p:cNvSpPr>
              <a:spLocks/>
            </p:cNvSpPr>
            <p:nvPr/>
          </p:nvSpPr>
          <p:spPr bwMode="auto">
            <a:xfrm>
              <a:off x="1919"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 name="Group 611">
            <a:extLst>
              <a:ext uri="{FF2B5EF4-FFF2-40B4-BE49-F238E27FC236}">
                <a16:creationId xmlns:a16="http://schemas.microsoft.com/office/drawing/2014/main" id="{7C96A81C-8AB8-F54B-BEF3-C50A5AB64BA1}"/>
              </a:ext>
            </a:extLst>
          </p:cNvPr>
          <p:cNvGrpSpPr>
            <a:grpSpLocks/>
          </p:cNvGrpSpPr>
          <p:nvPr/>
        </p:nvGrpSpPr>
        <p:grpSpPr bwMode="auto">
          <a:xfrm>
            <a:off x="5129213" y="5099050"/>
            <a:ext cx="276225" cy="765175"/>
            <a:chOff x="3231" y="3212"/>
            <a:chExt cx="174" cy="482"/>
          </a:xfrm>
        </p:grpSpPr>
        <p:sp>
          <p:nvSpPr>
            <p:cNvPr id="80070" name="Rectangle 255">
              <a:extLst>
                <a:ext uri="{FF2B5EF4-FFF2-40B4-BE49-F238E27FC236}">
                  <a16:creationId xmlns:a16="http://schemas.microsoft.com/office/drawing/2014/main" id="{0283B989-C244-5A4B-BB60-2C0A31F6D0D1}"/>
                </a:ext>
              </a:extLst>
            </p:cNvPr>
            <p:cNvSpPr>
              <a:spLocks noChangeArrowheads="1"/>
            </p:cNvSpPr>
            <p:nvPr/>
          </p:nvSpPr>
          <p:spPr bwMode="auto">
            <a:xfrm>
              <a:off x="3231"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1" name="Rectangle 257">
              <a:extLst>
                <a:ext uri="{FF2B5EF4-FFF2-40B4-BE49-F238E27FC236}">
                  <a16:creationId xmlns:a16="http://schemas.microsoft.com/office/drawing/2014/main" id="{025D2109-999E-B348-A7D8-0BA248C9185A}"/>
                </a:ext>
              </a:extLst>
            </p:cNvPr>
            <p:cNvSpPr>
              <a:spLocks noChangeArrowheads="1"/>
            </p:cNvSpPr>
            <p:nvPr/>
          </p:nvSpPr>
          <p:spPr bwMode="auto">
            <a:xfrm>
              <a:off x="3271"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2" name="Line 258">
              <a:extLst>
                <a:ext uri="{FF2B5EF4-FFF2-40B4-BE49-F238E27FC236}">
                  <a16:creationId xmlns:a16="http://schemas.microsoft.com/office/drawing/2014/main" id="{1AF1A189-D256-B74C-AAC2-CC7BAF60C56D}"/>
                </a:ext>
              </a:extLst>
            </p:cNvPr>
            <p:cNvSpPr>
              <a:spLocks noChangeShapeType="1"/>
            </p:cNvSpPr>
            <p:nvPr/>
          </p:nvSpPr>
          <p:spPr bwMode="auto">
            <a:xfrm>
              <a:off x="3274"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3" name="Freeform 259">
              <a:extLst>
                <a:ext uri="{FF2B5EF4-FFF2-40B4-BE49-F238E27FC236}">
                  <a16:creationId xmlns:a16="http://schemas.microsoft.com/office/drawing/2014/main" id="{2DA2D6D9-A1AF-5342-8E78-EAD5FEA8EEF8}"/>
                </a:ext>
              </a:extLst>
            </p:cNvPr>
            <p:cNvSpPr>
              <a:spLocks/>
            </p:cNvSpPr>
            <p:nvPr/>
          </p:nvSpPr>
          <p:spPr bwMode="auto">
            <a:xfrm>
              <a:off x="3322"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4" name="Line 260">
              <a:extLst>
                <a:ext uri="{FF2B5EF4-FFF2-40B4-BE49-F238E27FC236}">
                  <a16:creationId xmlns:a16="http://schemas.microsoft.com/office/drawing/2014/main" id="{2B8E2989-C45F-D548-92ED-72FCC71BC2DD}"/>
                </a:ext>
              </a:extLst>
            </p:cNvPr>
            <p:cNvSpPr>
              <a:spLocks noChangeShapeType="1"/>
            </p:cNvSpPr>
            <p:nvPr/>
          </p:nvSpPr>
          <p:spPr bwMode="auto">
            <a:xfrm>
              <a:off x="3271" y="3630"/>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5" name="Freeform 261">
              <a:extLst>
                <a:ext uri="{FF2B5EF4-FFF2-40B4-BE49-F238E27FC236}">
                  <a16:creationId xmlns:a16="http://schemas.microsoft.com/office/drawing/2014/main" id="{FD7DC62D-D19F-AD4D-8EA2-19E020C4BEB6}"/>
                </a:ext>
              </a:extLst>
            </p:cNvPr>
            <p:cNvSpPr>
              <a:spLocks/>
            </p:cNvSpPr>
            <p:nvPr/>
          </p:nvSpPr>
          <p:spPr bwMode="auto">
            <a:xfrm>
              <a:off x="3318"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6" name="Line 262">
              <a:extLst>
                <a:ext uri="{FF2B5EF4-FFF2-40B4-BE49-F238E27FC236}">
                  <a16:creationId xmlns:a16="http://schemas.microsoft.com/office/drawing/2014/main" id="{C3D5016D-34D7-7F43-9F9E-0C34A85650D4}"/>
                </a:ext>
              </a:extLst>
            </p:cNvPr>
            <p:cNvSpPr>
              <a:spLocks noChangeShapeType="1"/>
            </p:cNvSpPr>
            <p:nvPr/>
          </p:nvSpPr>
          <p:spPr bwMode="auto">
            <a:xfrm>
              <a:off x="3271"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7" name="Freeform 263">
              <a:extLst>
                <a:ext uri="{FF2B5EF4-FFF2-40B4-BE49-F238E27FC236}">
                  <a16:creationId xmlns:a16="http://schemas.microsoft.com/office/drawing/2014/main" id="{D0C6240B-8828-4E4C-A591-5264B96B576D}"/>
                </a:ext>
              </a:extLst>
            </p:cNvPr>
            <p:cNvSpPr>
              <a:spLocks/>
            </p:cNvSpPr>
            <p:nvPr/>
          </p:nvSpPr>
          <p:spPr bwMode="auto">
            <a:xfrm>
              <a:off x="3318"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8" name="Line 264">
              <a:extLst>
                <a:ext uri="{FF2B5EF4-FFF2-40B4-BE49-F238E27FC236}">
                  <a16:creationId xmlns:a16="http://schemas.microsoft.com/office/drawing/2014/main" id="{25117EC7-921F-3041-8597-DE409745E49B}"/>
                </a:ext>
              </a:extLst>
            </p:cNvPr>
            <p:cNvSpPr>
              <a:spLocks noChangeShapeType="1"/>
            </p:cNvSpPr>
            <p:nvPr/>
          </p:nvSpPr>
          <p:spPr bwMode="auto">
            <a:xfrm>
              <a:off x="3271"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9" name="Freeform 265">
              <a:extLst>
                <a:ext uri="{FF2B5EF4-FFF2-40B4-BE49-F238E27FC236}">
                  <a16:creationId xmlns:a16="http://schemas.microsoft.com/office/drawing/2014/main" id="{4B4F098D-85E3-CB4A-AF08-ECD88570945E}"/>
                </a:ext>
              </a:extLst>
            </p:cNvPr>
            <p:cNvSpPr>
              <a:spLocks/>
            </p:cNvSpPr>
            <p:nvPr/>
          </p:nvSpPr>
          <p:spPr bwMode="auto">
            <a:xfrm>
              <a:off x="3318"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 name="Group 612">
            <a:extLst>
              <a:ext uri="{FF2B5EF4-FFF2-40B4-BE49-F238E27FC236}">
                <a16:creationId xmlns:a16="http://schemas.microsoft.com/office/drawing/2014/main" id="{D619F426-E05A-064A-B53B-00C3B893A081}"/>
              </a:ext>
            </a:extLst>
          </p:cNvPr>
          <p:cNvGrpSpPr>
            <a:grpSpLocks/>
          </p:cNvGrpSpPr>
          <p:nvPr/>
        </p:nvGrpSpPr>
        <p:grpSpPr bwMode="auto">
          <a:xfrm>
            <a:off x="5500688" y="5099050"/>
            <a:ext cx="276225" cy="765175"/>
            <a:chOff x="3465" y="3212"/>
            <a:chExt cx="174" cy="482"/>
          </a:xfrm>
        </p:grpSpPr>
        <p:sp>
          <p:nvSpPr>
            <p:cNvPr id="80060" name="Rectangle 266">
              <a:extLst>
                <a:ext uri="{FF2B5EF4-FFF2-40B4-BE49-F238E27FC236}">
                  <a16:creationId xmlns:a16="http://schemas.microsoft.com/office/drawing/2014/main" id="{5D878033-8B6B-D547-B338-C2950D04EC51}"/>
                </a:ext>
              </a:extLst>
            </p:cNvPr>
            <p:cNvSpPr>
              <a:spLocks noChangeArrowheads="1"/>
            </p:cNvSpPr>
            <p:nvPr/>
          </p:nvSpPr>
          <p:spPr bwMode="auto">
            <a:xfrm>
              <a:off x="3465" y="3338"/>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1" name="Rectangle 268">
              <a:extLst>
                <a:ext uri="{FF2B5EF4-FFF2-40B4-BE49-F238E27FC236}">
                  <a16:creationId xmlns:a16="http://schemas.microsoft.com/office/drawing/2014/main" id="{FC87EB34-224E-F64C-87EB-376A9BAC38EF}"/>
                </a:ext>
              </a:extLst>
            </p:cNvPr>
            <p:cNvSpPr>
              <a:spLocks noChangeArrowheads="1"/>
            </p:cNvSpPr>
            <p:nvPr/>
          </p:nvSpPr>
          <p:spPr bwMode="auto">
            <a:xfrm>
              <a:off x="3505"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2" name="Line 269">
              <a:extLst>
                <a:ext uri="{FF2B5EF4-FFF2-40B4-BE49-F238E27FC236}">
                  <a16:creationId xmlns:a16="http://schemas.microsoft.com/office/drawing/2014/main" id="{5FD81666-187B-214A-ABFF-FE99B9ED78DC}"/>
                </a:ext>
              </a:extLst>
            </p:cNvPr>
            <p:cNvSpPr>
              <a:spLocks noChangeShapeType="1"/>
            </p:cNvSpPr>
            <p:nvPr/>
          </p:nvSpPr>
          <p:spPr bwMode="auto">
            <a:xfrm>
              <a:off x="3508"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3" name="Freeform 270">
              <a:extLst>
                <a:ext uri="{FF2B5EF4-FFF2-40B4-BE49-F238E27FC236}">
                  <a16:creationId xmlns:a16="http://schemas.microsoft.com/office/drawing/2014/main" id="{6AC02D8B-FE3F-A046-B0A5-AC4C18D6E11F}"/>
                </a:ext>
              </a:extLst>
            </p:cNvPr>
            <p:cNvSpPr>
              <a:spLocks/>
            </p:cNvSpPr>
            <p:nvPr/>
          </p:nvSpPr>
          <p:spPr bwMode="auto">
            <a:xfrm>
              <a:off x="3556"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4" name="Line 271">
              <a:extLst>
                <a:ext uri="{FF2B5EF4-FFF2-40B4-BE49-F238E27FC236}">
                  <a16:creationId xmlns:a16="http://schemas.microsoft.com/office/drawing/2014/main" id="{BEE9311D-4CE5-A147-8926-9B6D768FFB24}"/>
                </a:ext>
              </a:extLst>
            </p:cNvPr>
            <p:cNvSpPr>
              <a:spLocks noChangeShapeType="1"/>
            </p:cNvSpPr>
            <p:nvPr/>
          </p:nvSpPr>
          <p:spPr bwMode="auto">
            <a:xfrm>
              <a:off x="3505" y="3630"/>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5" name="Freeform 272">
              <a:extLst>
                <a:ext uri="{FF2B5EF4-FFF2-40B4-BE49-F238E27FC236}">
                  <a16:creationId xmlns:a16="http://schemas.microsoft.com/office/drawing/2014/main" id="{52D26510-642C-184E-B2C0-5C2E8B8839EF}"/>
                </a:ext>
              </a:extLst>
            </p:cNvPr>
            <p:cNvSpPr>
              <a:spLocks/>
            </p:cNvSpPr>
            <p:nvPr/>
          </p:nvSpPr>
          <p:spPr bwMode="auto">
            <a:xfrm>
              <a:off x="3553"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6" name="Line 273">
              <a:extLst>
                <a:ext uri="{FF2B5EF4-FFF2-40B4-BE49-F238E27FC236}">
                  <a16:creationId xmlns:a16="http://schemas.microsoft.com/office/drawing/2014/main" id="{C8AE74D5-99C8-7948-AC3C-31936FDDFF7F}"/>
                </a:ext>
              </a:extLst>
            </p:cNvPr>
            <p:cNvSpPr>
              <a:spLocks noChangeShapeType="1"/>
            </p:cNvSpPr>
            <p:nvPr/>
          </p:nvSpPr>
          <p:spPr bwMode="auto">
            <a:xfrm>
              <a:off x="3505" y="3476"/>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7" name="Freeform 274">
              <a:extLst>
                <a:ext uri="{FF2B5EF4-FFF2-40B4-BE49-F238E27FC236}">
                  <a16:creationId xmlns:a16="http://schemas.microsoft.com/office/drawing/2014/main" id="{6EED873F-69CE-A94B-B255-0C22DB4B8069}"/>
                </a:ext>
              </a:extLst>
            </p:cNvPr>
            <p:cNvSpPr>
              <a:spLocks/>
            </p:cNvSpPr>
            <p:nvPr/>
          </p:nvSpPr>
          <p:spPr bwMode="auto">
            <a:xfrm>
              <a:off x="3553"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8" name="Line 275">
              <a:extLst>
                <a:ext uri="{FF2B5EF4-FFF2-40B4-BE49-F238E27FC236}">
                  <a16:creationId xmlns:a16="http://schemas.microsoft.com/office/drawing/2014/main" id="{654C27B2-33E3-3E47-A7B2-A0021CA36FED}"/>
                </a:ext>
              </a:extLst>
            </p:cNvPr>
            <p:cNvSpPr>
              <a:spLocks noChangeShapeType="1"/>
            </p:cNvSpPr>
            <p:nvPr/>
          </p:nvSpPr>
          <p:spPr bwMode="auto">
            <a:xfrm>
              <a:off x="3505"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9" name="Freeform 276">
              <a:extLst>
                <a:ext uri="{FF2B5EF4-FFF2-40B4-BE49-F238E27FC236}">
                  <a16:creationId xmlns:a16="http://schemas.microsoft.com/office/drawing/2014/main" id="{582E6D6E-7262-9049-9A54-368B5057E58E}"/>
                </a:ext>
              </a:extLst>
            </p:cNvPr>
            <p:cNvSpPr>
              <a:spLocks/>
            </p:cNvSpPr>
            <p:nvPr/>
          </p:nvSpPr>
          <p:spPr bwMode="auto">
            <a:xfrm>
              <a:off x="3553"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4" name="Group 613">
            <a:extLst>
              <a:ext uri="{FF2B5EF4-FFF2-40B4-BE49-F238E27FC236}">
                <a16:creationId xmlns:a16="http://schemas.microsoft.com/office/drawing/2014/main" id="{F0D90473-7143-4541-8D95-8794905FC2FF}"/>
              </a:ext>
            </a:extLst>
          </p:cNvPr>
          <p:cNvGrpSpPr>
            <a:grpSpLocks/>
          </p:cNvGrpSpPr>
          <p:nvPr/>
        </p:nvGrpSpPr>
        <p:grpSpPr bwMode="auto">
          <a:xfrm>
            <a:off x="5872163" y="5099050"/>
            <a:ext cx="276225" cy="765175"/>
            <a:chOff x="3699" y="3212"/>
            <a:chExt cx="174" cy="482"/>
          </a:xfrm>
        </p:grpSpPr>
        <p:sp>
          <p:nvSpPr>
            <p:cNvPr id="80050" name="Rectangle 277">
              <a:extLst>
                <a:ext uri="{FF2B5EF4-FFF2-40B4-BE49-F238E27FC236}">
                  <a16:creationId xmlns:a16="http://schemas.microsoft.com/office/drawing/2014/main" id="{B8C92867-16F7-F341-9B03-C70C6463AD86}"/>
                </a:ext>
              </a:extLst>
            </p:cNvPr>
            <p:cNvSpPr>
              <a:spLocks noChangeArrowheads="1"/>
            </p:cNvSpPr>
            <p:nvPr/>
          </p:nvSpPr>
          <p:spPr bwMode="auto">
            <a:xfrm>
              <a:off x="3699"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1" name="Rectangle 279">
              <a:extLst>
                <a:ext uri="{FF2B5EF4-FFF2-40B4-BE49-F238E27FC236}">
                  <a16:creationId xmlns:a16="http://schemas.microsoft.com/office/drawing/2014/main" id="{194BAC27-C226-164A-9363-2CD15E20F98F}"/>
                </a:ext>
              </a:extLst>
            </p:cNvPr>
            <p:cNvSpPr>
              <a:spLocks noChangeArrowheads="1"/>
            </p:cNvSpPr>
            <p:nvPr/>
          </p:nvSpPr>
          <p:spPr bwMode="auto">
            <a:xfrm>
              <a:off x="375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2" name="Line 280">
              <a:extLst>
                <a:ext uri="{FF2B5EF4-FFF2-40B4-BE49-F238E27FC236}">
                  <a16:creationId xmlns:a16="http://schemas.microsoft.com/office/drawing/2014/main" id="{8A24C5EB-F3F8-674F-A01B-AA49BE46BD2A}"/>
                </a:ext>
              </a:extLst>
            </p:cNvPr>
            <p:cNvSpPr>
              <a:spLocks noChangeShapeType="1"/>
            </p:cNvSpPr>
            <p:nvPr/>
          </p:nvSpPr>
          <p:spPr bwMode="auto">
            <a:xfrm>
              <a:off x="3742"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3" name="Freeform 281">
              <a:extLst>
                <a:ext uri="{FF2B5EF4-FFF2-40B4-BE49-F238E27FC236}">
                  <a16:creationId xmlns:a16="http://schemas.microsoft.com/office/drawing/2014/main" id="{9DEA0FB7-1630-774C-85FC-ADCA1D533CDD}"/>
                </a:ext>
              </a:extLst>
            </p:cNvPr>
            <p:cNvSpPr>
              <a:spLocks/>
            </p:cNvSpPr>
            <p:nvPr/>
          </p:nvSpPr>
          <p:spPr bwMode="auto">
            <a:xfrm>
              <a:off x="3790"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4" name="Line 282">
              <a:extLst>
                <a:ext uri="{FF2B5EF4-FFF2-40B4-BE49-F238E27FC236}">
                  <a16:creationId xmlns:a16="http://schemas.microsoft.com/office/drawing/2014/main" id="{B7B2D742-29B9-C54A-998A-42F9A2CD6822}"/>
                </a:ext>
              </a:extLst>
            </p:cNvPr>
            <p:cNvSpPr>
              <a:spLocks noChangeShapeType="1"/>
            </p:cNvSpPr>
            <p:nvPr/>
          </p:nvSpPr>
          <p:spPr bwMode="auto">
            <a:xfrm>
              <a:off x="373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5" name="Freeform 283">
              <a:extLst>
                <a:ext uri="{FF2B5EF4-FFF2-40B4-BE49-F238E27FC236}">
                  <a16:creationId xmlns:a16="http://schemas.microsoft.com/office/drawing/2014/main" id="{9C9DE5E7-743C-5042-8A16-C490472FB6B8}"/>
                </a:ext>
              </a:extLst>
            </p:cNvPr>
            <p:cNvSpPr>
              <a:spLocks/>
            </p:cNvSpPr>
            <p:nvPr/>
          </p:nvSpPr>
          <p:spPr bwMode="auto">
            <a:xfrm>
              <a:off x="378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6" name="Line 284">
              <a:extLst>
                <a:ext uri="{FF2B5EF4-FFF2-40B4-BE49-F238E27FC236}">
                  <a16:creationId xmlns:a16="http://schemas.microsoft.com/office/drawing/2014/main" id="{834F6B38-E05C-1642-8941-BC1FBEE64E5E}"/>
                </a:ext>
              </a:extLst>
            </p:cNvPr>
            <p:cNvSpPr>
              <a:spLocks noChangeShapeType="1"/>
            </p:cNvSpPr>
            <p:nvPr/>
          </p:nvSpPr>
          <p:spPr bwMode="auto">
            <a:xfrm>
              <a:off x="373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7" name="Freeform 285">
              <a:extLst>
                <a:ext uri="{FF2B5EF4-FFF2-40B4-BE49-F238E27FC236}">
                  <a16:creationId xmlns:a16="http://schemas.microsoft.com/office/drawing/2014/main" id="{DE1D47CF-5CDA-DD48-B2A6-32EFD6A0155A}"/>
                </a:ext>
              </a:extLst>
            </p:cNvPr>
            <p:cNvSpPr>
              <a:spLocks/>
            </p:cNvSpPr>
            <p:nvPr/>
          </p:nvSpPr>
          <p:spPr bwMode="auto">
            <a:xfrm>
              <a:off x="378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8" name="Line 286">
              <a:extLst>
                <a:ext uri="{FF2B5EF4-FFF2-40B4-BE49-F238E27FC236}">
                  <a16:creationId xmlns:a16="http://schemas.microsoft.com/office/drawing/2014/main" id="{E6A0688D-D5B9-BC4E-9851-12AE4F19C9CA}"/>
                </a:ext>
              </a:extLst>
            </p:cNvPr>
            <p:cNvSpPr>
              <a:spLocks noChangeShapeType="1"/>
            </p:cNvSpPr>
            <p:nvPr/>
          </p:nvSpPr>
          <p:spPr bwMode="auto">
            <a:xfrm>
              <a:off x="373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9" name="Freeform 287">
              <a:extLst>
                <a:ext uri="{FF2B5EF4-FFF2-40B4-BE49-F238E27FC236}">
                  <a16:creationId xmlns:a16="http://schemas.microsoft.com/office/drawing/2014/main" id="{62F32711-2C0D-C640-A5B8-E4AF011E5787}"/>
                </a:ext>
              </a:extLst>
            </p:cNvPr>
            <p:cNvSpPr>
              <a:spLocks/>
            </p:cNvSpPr>
            <p:nvPr/>
          </p:nvSpPr>
          <p:spPr bwMode="auto">
            <a:xfrm>
              <a:off x="378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5" name="Group 614">
            <a:extLst>
              <a:ext uri="{FF2B5EF4-FFF2-40B4-BE49-F238E27FC236}">
                <a16:creationId xmlns:a16="http://schemas.microsoft.com/office/drawing/2014/main" id="{B4CEE6DA-E1D7-244C-9264-BED4F0E3C91F}"/>
              </a:ext>
            </a:extLst>
          </p:cNvPr>
          <p:cNvGrpSpPr>
            <a:grpSpLocks/>
          </p:cNvGrpSpPr>
          <p:nvPr/>
        </p:nvGrpSpPr>
        <p:grpSpPr bwMode="auto">
          <a:xfrm>
            <a:off x="6243638" y="5099050"/>
            <a:ext cx="277812" cy="765175"/>
            <a:chOff x="3933" y="3212"/>
            <a:chExt cx="175" cy="482"/>
          </a:xfrm>
        </p:grpSpPr>
        <p:sp>
          <p:nvSpPr>
            <p:cNvPr id="80040" name="Rectangle 288">
              <a:extLst>
                <a:ext uri="{FF2B5EF4-FFF2-40B4-BE49-F238E27FC236}">
                  <a16:creationId xmlns:a16="http://schemas.microsoft.com/office/drawing/2014/main" id="{F8808854-134C-FB43-AEF4-2EED2CDAEB28}"/>
                </a:ext>
              </a:extLst>
            </p:cNvPr>
            <p:cNvSpPr>
              <a:spLocks noChangeArrowheads="1"/>
            </p:cNvSpPr>
            <p:nvPr/>
          </p:nvSpPr>
          <p:spPr bwMode="auto">
            <a:xfrm>
              <a:off x="393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1" name="Rectangle 290">
              <a:extLst>
                <a:ext uri="{FF2B5EF4-FFF2-40B4-BE49-F238E27FC236}">
                  <a16:creationId xmlns:a16="http://schemas.microsoft.com/office/drawing/2014/main" id="{7E1D6957-04D9-AD4A-AAC2-72B8916AB881}"/>
                </a:ext>
              </a:extLst>
            </p:cNvPr>
            <p:cNvSpPr>
              <a:spLocks noChangeArrowheads="1"/>
            </p:cNvSpPr>
            <p:nvPr/>
          </p:nvSpPr>
          <p:spPr bwMode="auto">
            <a:xfrm>
              <a:off x="398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2" name="Line 291">
              <a:extLst>
                <a:ext uri="{FF2B5EF4-FFF2-40B4-BE49-F238E27FC236}">
                  <a16:creationId xmlns:a16="http://schemas.microsoft.com/office/drawing/2014/main" id="{F95477F6-B912-EF45-8771-1C1BA6D9344E}"/>
                </a:ext>
              </a:extLst>
            </p:cNvPr>
            <p:cNvSpPr>
              <a:spLocks noChangeShapeType="1"/>
            </p:cNvSpPr>
            <p:nvPr/>
          </p:nvSpPr>
          <p:spPr bwMode="auto">
            <a:xfrm>
              <a:off x="3976"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3" name="Freeform 292">
              <a:extLst>
                <a:ext uri="{FF2B5EF4-FFF2-40B4-BE49-F238E27FC236}">
                  <a16:creationId xmlns:a16="http://schemas.microsoft.com/office/drawing/2014/main" id="{C49126C2-A661-314C-8A8F-629015017455}"/>
                </a:ext>
              </a:extLst>
            </p:cNvPr>
            <p:cNvSpPr>
              <a:spLocks/>
            </p:cNvSpPr>
            <p:nvPr/>
          </p:nvSpPr>
          <p:spPr bwMode="auto">
            <a:xfrm>
              <a:off x="4024"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4" name="Line 293">
              <a:extLst>
                <a:ext uri="{FF2B5EF4-FFF2-40B4-BE49-F238E27FC236}">
                  <a16:creationId xmlns:a16="http://schemas.microsoft.com/office/drawing/2014/main" id="{F5144DB7-1979-5243-8FDE-D9016B14334F}"/>
                </a:ext>
              </a:extLst>
            </p:cNvPr>
            <p:cNvSpPr>
              <a:spLocks noChangeShapeType="1"/>
            </p:cNvSpPr>
            <p:nvPr/>
          </p:nvSpPr>
          <p:spPr bwMode="auto">
            <a:xfrm>
              <a:off x="397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5" name="Freeform 294">
              <a:extLst>
                <a:ext uri="{FF2B5EF4-FFF2-40B4-BE49-F238E27FC236}">
                  <a16:creationId xmlns:a16="http://schemas.microsoft.com/office/drawing/2014/main" id="{C7B966E2-2E37-8B41-8BB0-49D9D5F91A94}"/>
                </a:ext>
              </a:extLst>
            </p:cNvPr>
            <p:cNvSpPr>
              <a:spLocks/>
            </p:cNvSpPr>
            <p:nvPr/>
          </p:nvSpPr>
          <p:spPr bwMode="auto">
            <a:xfrm>
              <a:off x="4021"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6" name="Line 295">
              <a:extLst>
                <a:ext uri="{FF2B5EF4-FFF2-40B4-BE49-F238E27FC236}">
                  <a16:creationId xmlns:a16="http://schemas.microsoft.com/office/drawing/2014/main" id="{951CECAA-07DB-AB4D-B7F4-1E3C66052AE4}"/>
                </a:ext>
              </a:extLst>
            </p:cNvPr>
            <p:cNvSpPr>
              <a:spLocks noChangeShapeType="1"/>
            </p:cNvSpPr>
            <p:nvPr/>
          </p:nvSpPr>
          <p:spPr bwMode="auto">
            <a:xfrm>
              <a:off x="397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7" name="Freeform 296">
              <a:extLst>
                <a:ext uri="{FF2B5EF4-FFF2-40B4-BE49-F238E27FC236}">
                  <a16:creationId xmlns:a16="http://schemas.microsoft.com/office/drawing/2014/main" id="{1F1B454E-D864-804F-BDE4-2EE293345E05}"/>
                </a:ext>
              </a:extLst>
            </p:cNvPr>
            <p:cNvSpPr>
              <a:spLocks/>
            </p:cNvSpPr>
            <p:nvPr/>
          </p:nvSpPr>
          <p:spPr bwMode="auto">
            <a:xfrm>
              <a:off x="4021"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8" name="Line 297">
              <a:extLst>
                <a:ext uri="{FF2B5EF4-FFF2-40B4-BE49-F238E27FC236}">
                  <a16:creationId xmlns:a16="http://schemas.microsoft.com/office/drawing/2014/main" id="{71EBF733-FAAA-D24D-8DC5-C6ED7472603E}"/>
                </a:ext>
              </a:extLst>
            </p:cNvPr>
            <p:cNvSpPr>
              <a:spLocks noChangeShapeType="1"/>
            </p:cNvSpPr>
            <p:nvPr/>
          </p:nvSpPr>
          <p:spPr bwMode="auto">
            <a:xfrm>
              <a:off x="397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9" name="Freeform 298">
              <a:extLst>
                <a:ext uri="{FF2B5EF4-FFF2-40B4-BE49-F238E27FC236}">
                  <a16:creationId xmlns:a16="http://schemas.microsoft.com/office/drawing/2014/main" id="{A75AD216-0829-0F4F-9D42-68F82C7E992D}"/>
                </a:ext>
              </a:extLst>
            </p:cNvPr>
            <p:cNvSpPr>
              <a:spLocks/>
            </p:cNvSpPr>
            <p:nvPr/>
          </p:nvSpPr>
          <p:spPr bwMode="auto">
            <a:xfrm>
              <a:off x="4021"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606">
            <a:extLst>
              <a:ext uri="{FF2B5EF4-FFF2-40B4-BE49-F238E27FC236}">
                <a16:creationId xmlns:a16="http://schemas.microsoft.com/office/drawing/2014/main" id="{04A7FB50-CB60-5645-9D4C-7A90CACE2392}"/>
              </a:ext>
            </a:extLst>
          </p:cNvPr>
          <p:cNvGrpSpPr>
            <a:grpSpLocks/>
          </p:cNvGrpSpPr>
          <p:nvPr/>
        </p:nvGrpSpPr>
        <p:grpSpPr bwMode="auto">
          <a:xfrm>
            <a:off x="3278188" y="5089525"/>
            <a:ext cx="277812" cy="774700"/>
            <a:chOff x="2065" y="3206"/>
            <a:chExt cx="175" cy="488"/>
          </a:xfrm>
        </p:grpSpPr>
        <p:sp>
          <p:nvSpPr>
            <p:cNvPr id="80034" name="Rectangle 299">
              <a:extLst>
                <a:ext uri="{FF2B5EF4-FFF2-40B4-BE49-F238E27FC236}">
                  <a16:creationId xmlns:a16="http://schemas.microsoft.com/office/drawing/2014/main" id="{3EBB892A-2297-2A44-812C-B8F40248A50E}"/>
                </a:ext>
              </a:extLst>
            </p:cNvPr>
            <p:cNvSpPr>
              <a:spLocks noChangeArrowheads="1"/>
            </p:cNvSpPr>
            <p:nvPr/>
          </p:nvSpPr>
          <p:spPr bwMode="auto">
            <a:xfrm>
              <a:off x="2065"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5" name="Rectangle 301">
              <a:extLst>
                <a:ext uri="{FF2B5EF4-FFF2-40B4-BE49-F238E27FC236}">
                  <a16:creationId xmlns:a16="http://schemas.microsoft.com/office/drawing/2014/main" id="{C10E0E90-DBFB-D044-BDCD-1D36B21A03ED}"/>
                </a:ext>
              </a:extLst>
            </p:cNvPr>
            <p:cNvSpPr>
              <a:spLocks noChangeArrowheads="1"/>
            </p:cNvSpPr>
            <p:nvPr/>
          </p:nvSpPr>
          <p:spPr bwMode="auto">
            <a:xfrm>
              <a:off x="2113"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6" name="Line 302">
              <a:extLst>
                <a:ext uri="{FF2B5EF4-FFF2-40B4-BE49-F238E27FC236}">
                  <a16:creationId xmlns:a16="http://schemas.microsoft.com/office/drawing/2014/main" id="{1B9482E1-A27E-B149-B156-38F97C55BAC8}"/>
                </a:ext>
              </a:extLst>
            </p:cNvPr>
            <p:cNvSpPr>
              <a:spLocks noChangeShapeType="1"/>
            </p:cNvSpPr>
            <p:nvPr/>
          </p:nvSpPr>
          <p:spPr bwMode="auto">
            <a:xfrm>
              <a:off x="2109"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7" name="Freeform 303">
              <a:extLst>
                <a:ext uri="{FF2B5EF4-FFF2-40B4-BE49-F238E27FC236}">
                  <a16:creationId xmlns:a16="http://schemas.microsoft.com/office/drawing/2014/main" id="{62526903-D060-AE42-8C49-043108EB1265}"/>
                </a:ext>
              </a:extLst>
            </p:cNvPr>
            <p:cNvSpPr>
              <a:spLocks/>
            </p:cNvSpPr>
            <p:nvPr/>
          </p:nvSpPr>
          <p:spPr bwMode="auto">
            <a:xfrm>
              <a:off x="2157"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8" name="Line 308">
              <a:extLst>
                <a:ext uri="{FF2B5EF4-FFF2-40B4-BE49-F238E27FC236}">
                  <a16:creationId xmlns:a16="http://schemas.microsoft.com/office/drawing/2014/main" id="{27D108B2-E471-CB48-ABB2-5B431246BAFB}"/>
                </a:ext>
              </a:extLst>
            </p:cNvPr>
            <p:cNvSpPr>
              <a:spLocks noChangeShapeType="1"/>
            </p:cNvSpPr>
            <p:nvPr/>
          </p:nvSpPr>
          <p:spPr bwMode="auto">
            <a:xfrm>
              <a:off x="2106"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9" name="Freeform 309">
              <a:extLst>
                <a:ext uri="{FF2B5EF4-FFF2-40B4-BE49-F238E27FC236}">
                  <a16:creationId xmlns:a16="http://schemas.microsoft.com/office/drawing/2014/main" id="{CAAFC798-CB6E-1D4A-86B4-200E5104A68B}"/>
                </a:ext>
              </a:extLst>
            </p:cNvPr>
            <p:cNvSpPr>
              <a:spLocks/>
            </p:cNvSpPr>
            <p:nvPr/>
          </p:nvSpPr>
          <p:spPr bwMode="auto">
            <a:xfrm>
              <a:off x="2154"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607">
            <a:extLst>
              <a:ext uri="{FF2B5EF4-FFF2-40B4-BE49-F238E27FC236}">
                <a16:creationId xmlns:a16="http://schemas.microsoft.com/office/drawing/2014/main" id="{5DC25A06-7ECC-5243-9CD3-9341B6BCF32B}"/>
              </a:ext>
            </a:extLst>
          </p:cNvPr>
          <p:cNvGrpSpPr>
            <a:grpSpLocks/>
          </p:cNvGrpSpPr>
          <p:nvPr/>
        </p:nvGrpSpPr>
        <p:grpSpPr bwMode="auto">
          <a:xfrm>
            <a:off x="3641725" y="5089525"/>
            <a:ext cx="277813" cy="774700"/>
            <a:chOff x="2294" y="3206"/>
            <a:chExt cx="175" cy="488"/>
          </a:xfrm>
        </p:grpSpPr>
        <p:sp>
          <p:nvSpPr>
            <p:cNvPr id="80026" name="Rectangle 310">
              <a:extLst>
                <a:ext uri="{FF2B5EF4-FFF2-40B4-BE49-F238E27FC236}">
                  <a16:creationId xmlns:a16="http://schemas.microsoft.com/office/drawing/2014/main" id="{6B78DCE8-12E1-0E4C-BBD1-FE3CDA0FD2A8}"/>
                </a:ext>
              </a:extLst>
            </p:cNvPr>
            <p:cNvSpPr>
              <a:spLocks noChangeArrowheads="1"/>
            </p:cNvSpPr>
            <p:nvPr/>
          </p:nvSpPr>
          <p:spPr bwMode="auto">
            <a:xfrm>
              <a:off x="2294"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7" name="Rectangle 312">
              <a:extLst>
                <a:ext uri="{FF2B5EF4-FFF2-40B4-BE49-F238E27FC236}">
                  <a16:creationId xmlns:a16="http://schemas.microsoft.com/office/drawing/2014/main" id="{BD8C68CC-A27E-5741-8D02-C553445184CF}"/>
                </a:ext>
              </a:extLst>
            </p:cNvPr>
            <p:cNvSpPr>
              <a:spLocks noChangeArrowheads="1"/>
            </p:cNvSpPr>
            <p:nvPr/>
          </p:nvSpPr>
          <p:spPr bwMode="auto">
            <a:xfrm>
              <a:off x="2341"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8" name="Line 315">
              <a:extLst>
                <a:ext uri="{FF2B5EF4-FFF2-40B4-BE49-F238E27FC236}">
                  <a16:creationId xmlns:a16="http://schemas.microsoft.com/office/drawing/2014/main" id="{5C9D2EF8-F59F-A147-B3B3-F9858B57DDB6}"/>
                </a:ext>
              </a:extLst>
            </p:cNvPr>
            <p:cNvSpPr>
              <a:spLocks noChangeShapeType="1"/>
            </p:cNvSpPr>
            <p:nvPr/>
          </p:nvSpPr>
          <p:spPr bwMode="auto">
            <a:xfrm>
              <a:off x="2334"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9" name="Freeform 316">
              <a:extLst>
                <a:ext uri="{FF2B5EF4-FFF2-40B4-BE49-F238E27FC236}">
                  <a16:creationId xmlns:a16="http://schemas.microsoft.com/office/drawing/2014/main" id="{BF814FF0-F168-014E-BD36-7C284E18F6FA}"/>
                </a:ext>
              </a:extLst>
            </p:cNvPr>
            <p:cNvSpPr>
              <a:spLocks/>
            </p:cNvSpPr>
            <p:nvPr/>
          </p:nvSpPr>
          <p:spPr bwMode="auto">
            <a:xfrm>
              <a:off x="2382"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0" name="Line 317">
              <a:extLst>
                <a:ext uri="{FF2B5EF4-FFF2-40B4-BE49-F238E27FC236}">
                  <a16:creationId xmlns:a16="http://schemas.microsoft.com/office/drawing/2014/main" id="{AE3E3523-CC39-4C46-8D1F-DD4FDDB72E61}"/>
                </a:ext>
              </a:extLst>
            </p:cNvPr>
            <p:cNvSpPr>
              <a:spLocks noChangeShapeType="1"/>
            </p:cNvSpPr>
            <p:nvPr/>
          </p:nvSpPr>
          <p:spPr bwMode="auto">
            <a:xfrm>
              <a:off x="2334"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1" name="Freeform 318">
              <a:extLst>
                <a:ext uri="{FF2B5EF4-FFF2-40B4-BE49-F238E27FC236}">
                  <a16:creationId xmlns:a16="http://schemas.microsoft.com/office/drawing/2014/main" id="{395A14FC-A0A6-2841-9378-C3E6A894A219}"/>
                </a:ext>
              </a:extLst>
            </p:cNvPr>
            <p:cNvSpPr>
              <a:spLocks/>
            </p:cNvSpPr>
            <p:nvPr/>
          </p:nvSpPr>
          <p:spPr bwMode="auto">
            <a:xfrm>
              <a:off x="2382"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2" name="Line 319">
              <a:extLst>
                <a:ext uri="{FF2B5EF4-FFF2-40B4-BE49-F238E27FC236}">
                  <a16:creationId xmlns:a16="http://schemas.microsoft.com/office/drawing/2014/main" id="{ECAC3CA7-981D-FF4A-93F5-6992F509793A}"/>
                </a:ext>
              </a:extLst>
            </p:cNvPr>
            <p:cNvSpPr>
              <a:spLocks noChangeShapeType="1"/>
            </p:cNvSpPr>
            <p:nvPr/>
          </p:nvSpPr>
          <p:spPr bwMode="auto">
            <a:xfrm>
              <a:off x="2334"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3" name="Freeform 320">
              <a:extLst>
                <a:ext uri="{FF2B5EF4-FFF2-40B4-BE49-F238E27FC236}">
                  <a16:creationId xmlns:a16="http://schemas.microsoft.com/office/drawing/2014/main" id="{F3D668DB-14C7-B044-A217-64FFD8B3B30E}"/>
                </a:ext>
              </a:extLst>
            </p:cNvPr>
            <p:cNvSpPr>
              <a:spLocks/>
            </p:cNvSpPr>
            <p:nvPr/>
          </p:nvSpPr>
          <p:spPr bwMode="auto">
            <a:xfrm>
              <a:off x="2382"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646">
            <a:extLst>
              <a:ext uri="{FF2B5EF4-FFF2-40B4-BE49-F238E27FC236}">
                <a16:creationId xmlns:a16="http://schemas.microsoft.com/office/drawing/2014/main" id="{97CD1126-93FE-0E49-92A9-69E4F50B3724}"/>
              </a:ext>
            </a:extLst>
          </p:cNvPr>
          <p:cNvGrpSpPr>
            <a:grpSpLocks/>
          </p:cNvGrpSpPr>
          <p:nvPr/>
        </p:nvGrpSpPr>
        <p:grpSpPr bwMode="auto">
          <a:xfrm>
            <a:off x="4013200" y="5099050"/>
            <a:ext cx="277813" cy="765175"/>
            <a:chOff x="2528" y="3212"/>
            <a:chExt cx="175" cy="482"/>
          </a:xfrm>
        </p:grpSpPr>
        <p:sp>
          <p:nvSpPr>
            <p:cNvPr id="80016" name="Rectangle 321">
              <a:extLst>
                <a:ext uri="{FF2B5EF4-FFF2-40B4-BE49-F238E27FC236}">
                  <a16:creationId xmlns:a16="http://schemas.microsoft.com/office/drawing/2014/main" id="{AAB60D5E-64A0-6243-9137-060E14694CD0}"/>
                </a:ext>
              </a:extLst>
            </p:cNvPr>
            <p:cNvSpPr>
              <a:spLocks noChangeArrowheads="1"/>
            </p:cNvSpPr>
            <p:nvPr/>
          </p:nvSpPr>
          <p:spPr bwMode="auto">
            <a:xfrm>
              <a:off x="2528"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7" name="Rectangle 323">
              <a:extLst>
                <a:ext uri="{FF2B5EF4-FFF2-40B4-BE49-F238E27FC236}">
                  <a16:creationId xmlns:a16="http://schemas.microsoft.com/office/drawing/2014/main" id="{76580989-1956-9C46-A1EC-E5AB5E9CD294}"/>
                </a:ext>
              </a:extLst>
            </p:cNvPr>
            <p:cNvSpPr>
              <a:spLocks noChangeArrowheads="1"/>
            </p:cNvSpPr>
            <p:nvPr/>
          </p:nvSpPr>
          <p:spPr bwMode="auto">
            <a:xfrm>
              <a:off x="257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8" name="Line 324">
              <a:extLst>
                <a:ext uri="{FF2B5EF4-FFF2-40B4-BE49-F238E27FC236}">
                  <a16:creationId xmlns:a16="http://schemas.microsoft.com/office/drawing/2014/main" id="{7A943E22-88B5-1644-8F88-6239E9C2572E}"/>
                </a:ext>
              </a:extLst>
            </p:cNvPr>
            <p:cNvSpPr>
              <a:spLocks noChangeShapeType="1"/>
            </p:cNvSpPr>
            <p:nvPr/>
          </p:nvSpPr>
          <p:spPr bwMode="auto">
            <a:xfrm>
              <a:off x="2572"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9" name="Freeform 325">
              <a:extLst>
                <a:ext uri="{FF2B5EF4-FFF2-40B4-BE49-F238E27FC236}">
                  <a16:creationId xmlns:a16="http://schemas.microsoft.com/office/drawing/2014/main" id="{B977DA1B-7DAE-AF4C-B6E4-11D10FA40BBA}"/>
                </a:ext>
              </a:extLst>
            </p:cNvPr>
            <p:cNvSpPr>
              <a:spLocks/>
            </p:cNvSpPr>
            <p:nvPr/>
          </p:nvSpPr>
          <p:spPr bwMode="auto">
            <a:xfrm>
              <a:off x="2619"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0" name="Line 328">
              <a:extLst>
                <a:ext uri="{FF2B5EF4-FFF2-40B4-BE49-F238E27FC236}">
                  <a16:creationId xmlns:a16="http://schemas.microsoft.com/office/drawing/2014/main" id="{0D0B7B9C-A145-5543-9693-9FE4CD66BDC1}"/>
                </a:ext>
              </a:extLst>
            </p:cNvPr>
            <p:cNvSpPr>
              <a:spLocks noChangeShapeType="1"/>
            </p:cNvSpPr>
            <p:nvPr/>
          </p:nvSpPr>
          <p:spPr bwMode="auto">
            <a:xfrm>
              <a:off x="2568"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1" name="Freeform 329">
              <a:extLst>
                <a:ext uri="{FF2B5EF4-FFF2-40B4-BE49-F238E27FC236}">
                  <a16:creationId xmlns:a16="http://schemas.microsoft.com/office/drawing/2014/main" id="{6C426D8A-8885-B24A-8AE5-1DC87040A32A}"/>
                </a:ext>
              </a:extLst>
            </p:cNvPr>
            <p:cNvSpPr>
              <a:spLocks/>
            </p:cNvSpPr>
            <p:nvPr/>
          </p:nvSpPr>
          <p:spPr bwMode="auto">
            <a:xfrm>
              <a:off x="2616"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2" name="Line 330">
              <a:extLst>
                <a:ext uri="{FF2B5EF4-FFF2-40B4-BE49-F238E27FC236}">
                  <a16:creationId xmlns:a16="http://schemas.microsoft.com/office/drawing/2014/main" id="{A1734219-E97B-7E47-B54F-BCC4CD336056}"/>
                </a:ext>
              </a:extLst>
            </p:cNvPr>
            <p:cNvSpPr>
              <a:spLocks noChangeShapeType="1"/>
            </p:cNvSpPr>
            <p:nvPr/>
          </p:nvSpPr>
          <p:spPr bwMode="auto">
            <a:xfrm>
              <a:off x="2568"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3" name="Freeform 331">
              <a:extLst>
                <a:ext uri="{FF2B5EF4-FFF2-40B4-BE49-F238E27FC236}">
                  <a16:creationId xmlns:a16="http://schemas.microsoft.com/office/drawing/2014/main" id="{F88E88D1-9AFF-DD46-A4ED-8448638172E8}"/>
                </a:ext>
              </a:extLst>
            </p:cNvPr>
            <p:cNvSpPr>
              <a:spLocks/>
            </p:cNvSpPr>
            <p:nvPr/>
          </p:nvSpPr>
          <p:spPr bwMode="auto">
            <a:xfrm>
              <a:off x="2616"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4" name="Line 337">
              <a:extLst>
                <a:ext uri="{FF2B5EF4-FFF2-40B4-BE49-F238E27FC236}">
                  <a16:creationId xmlns:a16="http://schemas.microsoft.com/office/drawing/2014/main" id="{B65C1577-50BB-8E4F-B9D2-DC5E82D6863E}"/>
                </a:ext>
              </a:extLst>
            </p:cNvPr>
            <p:cNvSpPr>
              <a:spLocks noChangeShapeType="1"/>
            </p:cNvSpPr>
            <p:nvPr/>
          </p:nvSpPr>
          <p:spPr bwMode="auto">
            <a:xfrm>
              <a:off x="2566" y="36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5" name="Freeform 338">
              <a:extLst>
                <a:ext uri="{FF2B5EF4-FFF2-40B4-BE49-F238E27FC236}">
                  <a16:creationId xmlns:a16="http://schemas.microsoft.com/office/drawing/2014/main" id="{0977918B-976C-D346-B2F1-BEFEF8FA4E6B}"/>
                </a:ext>
              </a:extLst>
            </p:cNvPr>
            <p:cNvSpPr>
              <a:spLocks/>
            </p:cNvSpPr>
            <p:nvPr/>
          </p:nvSpPr>
          <p:spPr bwMode="auto">
            <a:xfrm>
              <a:off x="2614" y="3598"/>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645">
            <a:extLst>
              <a:ext uri="{FF2B5EF4-FFF2-40B4-BE49-F238E27FC236}">
                <a16:creationId xmlns:a16="http://schemas.microsoft.com/office/drawing/2014/main" id="{EADEEFE6-6AD5-4541-A194-ECAC50B89908}"/>
              </a:ext>
            </a:extLst>
          </p:cNvPr>
          <p:cNvGrpSpPr>
            <a:grpSpLocks/>
          </p:cNvGrpSpPr>
          <p:nvPr/>
        </p:nvGrpSpPr>
        <p:grpSpPr bwMode="auto">
          <a:xfrm>
            <a:off x="4384675" y="5099050"/>
            <a:ext cx="277813" cy="765175"/>
            <a:chOff x="2762" y="3212"/>
            <a:chExt cx="175" cy="482"/>
          </a:xfrm>
        </p:grpSpPr>
        <p:sp>
          <p:nvSpPr>
            <p:cNvPr id="80012" name="Rectangle 332">
              <a:extLst>
                <a:ext uri="{FF2B5EF4-FFF2-40B4-BE49-F238E27FC236}">
                  <a16:creationId xmlns:a16="http://schemas.microsoft.com/office/drawing/2014/main" id="{DD7917F9-6B9C-A64D-9CDA-DD0ABE597A14}"/>
                </a:ext>
              </a:extLst>
            </p:cNvPr>
            <p:cNvSpPr>
              <a:spLocks noChangeArrowheads="1"/>
            </p:cNvSpPr>
            <p:nvPr/>
          </p:nvSpPr>
          <p:spPr bwMode="auto">
            <a:xfrm>
              <a:off x="2762"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3" name="Rectangle 334">
              <a:extLst>
                <a:ext uri="{FF2B5EF4-FFF2-40B4-BE49-F238E27FC236}">
                  <a16:creationId xmlns:a16="http://schemas.microsoft.com/office/drawing/2014/main" id="{458F5EB6-51D9-CF4A-AF57-EFDBAAA19AB5}"/>
                </a:ext>
              </a:extLst>
            </p:cNvPr>
            <p:cNvSpPr>
              <a:spLocks noChangeArrowheads="1"/>
            </p:cNvSpPr>
            <p:nvPr/>
          </p:nvSpPr>
          <p:spPr bwMode="auto">
            <a:xfrm>
              <a:off x="280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4" name="Line 341">
              <a:extLst>
                <a:ext uri="{FF2B5EF4-FFF2-40B4-BE49-F238E27FC236}">
                  <a16:creationId xmlns:a16="http://schemas.microsoft.com/office/drawing/2014/main" id="{BE14C259-A1B9-534F-B833-7180CC2450DD}"/>
                </a:ext>
              </a:extLst>
            </p:cNvPr>
            <p:cNvSpPr>
              <a:spLocks noChangeShapeType="1"/>
            </p:cNvSpPr>
            <p:nvPr/>
          </p:nvSpPr>
          <p:spPr bwMode="auto">
            <a:xfrm>
              <a:off x="2802"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5" name="Freeform 342">
              <a:extLst>
                <a:ext uri="{FF2B5EF4-FFF2-40B4-BE49-F238E27FC236}">
                  <a16:creationId xmlns:a16="http://schemas.microsoft.com/office/drawing/2014/main" id="{C9E1E63A-5551-704C-84BC-33CBA509F72C}"/>
                </a:ext>
              </a:extLst>
            </p:cNvPr>
            <p:cNvSpPr>
              <a:spLocks/>
            </p:cNvSpPr>
            <p:nvPr/>
          </p:nvSpPr>
          <p:spPr bwMode="auto">
            <a:xfrm>
              <a:off x="2850"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610">
            <a:extLst>
              <a:ext uri="{FF2B5EF4-FFF2-40B4-BE49-F238E27FC236}">
                <a16:creationId xmlns:a16="http://schemas.microsoft.com/office/drawing/2014/main" id="{2F5798A9-D331-A944-BFB3-2F8DE7844553}"/>
              </a:ext>
            </a:extLst>
          </p:cNvPr>
          <p:cNvGrpSpPr>
            <a:grpSpLocks/>
          </p:cNvGrpSpPr>
          <p:nvPr/>
        </p:nvGrpSpPr>
        <p:grpSpPr bwMode="auto">
          <a:xfrm>
            <a:off x="4756150" y="5089525"/>
            <a:ext cx="277813" cy="774700"/>
            <a:chOff x="2996" y="3206"/>
            <a:chExt cx="175" cy="488"/>
          </a:xfrm>
        </p:grpSpPr>
        <p:sp>
          <p:nvSpPr>
            <p:cNvPr id="80004" name="Rectangle 343">
              <a:extLst>
                <a:ext uri="{FF2B5EF4-FFF2-40B4-BE49-F238E27FC236}">
                  <a16:creationId xmlns:a16="http://schemas.microsoft.com/office/drawing/2014/main" id="{A6190908-E1CB-434B-84D8-A21DC3F757C7}"/>
                </a:ext>
              </a:extLst>
            </p:cNvPr>
            <p:cNvSpPr>
              <a:spLocks noChangeArrowheads="1"/>
            </p:cNvSpPr>
            <p:nvPr/>
          </p:nvSpPr>
          <p:spPr bwMode="auto">
            <a:xfrm>
              <a:off x="2996"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5" name="Rectangle 345">
              <a:extLst>
                <a:ext uri="{FF2B5EF4-FFF2-40B4-BE49-F238E27FC236}">
                  <a16:creationId xmlns:a16="http://schemas.microsoft.com/office/drawing/2014/main" id="{6421392B-B3A8-6346-AB00-DD62934D6C2A}"/>
                </a:ext>
              </a:extLst>
            </p:cNvPr>
            <p:cNvSpPr>
              <a:spLocks noChangeArrowheads="1"/>
            </p:cNvSpPr>
            <p:nvPr/>
          </p:nvSpPr>
          <p:spPr bwMode="auto">
            <a:xfrm>
              <a:off x="3049" y="3206"/>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6" name="Line 346">
              <a:extLst>
                <a:ext uri="{FF2B5EF4-FFF2-40B4-BE49-F238E27FC236}">
                  <a16:creationId xmlns:a16="http://schemas.microsoft.com/office/drawing/2014/main" id="{089A243A-FA07-CA41-894B-5463BB63ED0E}"/>
                </a:ext>
              </a:extLst>
            </p:cNvPr>
            <p:cNvSpPr>
              <a:spLocks noChangeShapeType="1"/>
            </p:cNvSpPr>
            <p:nvPr/>
          </p:nvSpPr>
          <p:spPr bwMode="auto">
            <a:xfrm>
              <a:off x="3040"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7" name="Freeform 347">
              <a:extLst>
                <a:ext uri="{FF2B5EF4-FFF2-40B4-BE49-F238E27FC236}">
                  <a16:creationId xmlns:a16="http://schemas.microsoft.com/office/drawing/2014/main" id="{4909A721-5336-B44F-B764-0A91EC1FCFB8}"/>
                </a:ext>
              </a:extLst>
            </p:cNvPr>
            <p:cNvSpPr>
              <a:spLocks/>
            </p:cNvSpPr>
            <p:nvPr/>
          </p:nvSpPr>
          <p:spPr bwMode="auto">
            <a:xfrm>
              <a:off x="3088"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8" name="Line 348">
              <a:extLst>
                <a:ext uri="{FF2B5EF4-FFF2-40B4-BE49-F238E27FC236}">
                  <a16:creationId xmlns:a16="http://schemas.microsoft.com/office/drawing/2014/main" id="{62AF322B-EC65-304C-BA15-CBC721DB7CCB}"/>
                </a:ext>
              </a:extLst>
            </p:cNvPr>
            <p:cNvSpPr>
              <a:spLocks noChangeShapeType="1"/>
            </p:cNvSpPr>
            <p:nvPr/>
          </p:nvSpPr>
          <p:spPr bwMode="auto">
            <a:xfrm>
              <a:off x="3036"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9" name="Freeform 349">
              <a:extLst>
                <a:ext uri="{FF2B5EF4-FFF2-40B4-BE49-F238E27FC236}">
                  <a16:creationId xmlns:a16="http://schemas.microsoft.com/office/drawing/2014/main" id="{380420D5-50E2-C041-A4F2-04FB16A30887}"/>
                </a:ext>
              </a:extLst>
            </p:cNvPr>
            <p:cNvSpPr>
              <a:spLocks/>
            </p:cNvSpPr>
            <p:nvPr/>
          </p:nvSpPr>
          <p:spPr bwMode="auto">
            <a:xfrm>
              <a:off x="3084"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0" name="Line 350">
              <a:extLst>
                <a:ext uri="{FF2B5EF4-FFF2-40B4-BE49-F238E27FC236}">
                  <a16:creationId xmlns:a16="http://schemas.microsoft.com/office/drawing/2014/main" id="{A96B4323-2A9E-7B4B-8BB0-ECA1B90AC6AA}"/>
                </a:ext>
              </a:extLst>
            </p:cNvPr>
            <p:cNvSpPr>
              <a:spLocks noChangeShapeType="1"/>
            </p:cNvSpPr>
            <p:nvPr/>
          </p:nvSpPr>
          <p:spPr bwMode="auto">
            <a:xfrm>
              <a:off x="3036"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1" name="Freeform 351">
              <a:extLst>
                <a:ext uri="{FF2B5EF4-FFF2-40B4-BE49-F238E27FC236}">
                  <a16:creationId xmlns:a16="http://schemas.microsoft.com/office/drawing/2014/main" id="{1F9EED47-14B4-BC40-B2CA-6E423DB4C5F1}"/>
                </a:ext>
              </a:extLst>
            </p:cNvPr>
            <p:cNvSpPr>
              <a:spLocks/>
            </p:cNvSpPr>
            <p:nvPr/>
          </p:nvSpPr>
          <p:spPr bwMode="auto">
            <a:xfrm>
              <a:off x="3084"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10" name="Freeform 354">
            <a:extLst>
              <a:ext uri="{FF2B5EF4-FFF2-40B4-BE49-F238E27FC236}">
                <a16:creationId xmlns:a16="http://schemas.microsoft.com/office/drawing/2014/main" id="{3C50EAD3-1D79-304D-86A0-8171A23548F6}"/>
              </a:ext>
            </a:extLst>
          </p:cNvPr>
          <p:cNvSpPr>
            <a:spLocks noEditPoints="1"/>
          </p:cNvSpPr>
          <p:nvPr/>
        </p:nvSpPr>
        <p:spPr bwMode="auto">
          <a:xfrm>
            <a:off x="13208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20"/>
                  <a:pt x="88" y="44"/>
                </a:cubicBezTo>
                <a:cubicBezTo>
                  <a:pt x="88" y="69"/>
                  <a:pt x="68" y="88"/>
                  <a:pt x="44" y="88"/>
                </a:cubicBezTo>
                <a:cubicBezTo>
                  <a:pt x="19" y="88"/>
                  <a:pt x="0" y="69"/>
                  <a:pt x="0" y="44"/>
                </a:cubicBezTo>
                <a:cubicBezTo>
                  <a:pt x="0" y="20"/>
                  <a:pt x="19" y="0"/>
                  <a:pt x="44" y="0"/>
                </a:cubicBezTo>
                <a:close/>
                <a:moveTo>
                  <a:pt x="308" y="0"/>
                </a:moveTo>
                <a:lnTo>
                  <a:pt x="308" y="0"/>
                </a:lnTo>
                <a:cubicBezTo>
                  <a:pt x="332" y="0"/>
                  <a:pt x="352" y="20"/>
                  <a:pt x="352" y="44"/>
                </a:cubicBezTo>
                <a:cubicBezTo>
                  <a:pt x="352" y="69"/>
                  <a:pt x="332" y="88"/>
                  <a:pt x="308" y="88"/>
                </a:cubicBezTo>
                <a:cubicBezTo>
                  <a:pt x="284" y="88"/>
                  <a:pt x="264" y="69"/>
                  <a:pt x="264" y="44"/>
                </a:cubicBezTo>
                <a:cubicBezTo>
                  <a:pt x="264" y="20"/>
                  <a:pt x="284" y="0"/>
                  <a:pt x="308" y="0"/>
                </a:cubicBezTo>
                <a:close/>
                <a:moveTo>
                  <a:pt x="572" y="0"/>
                </a:moveTo>
                <a:lnTo>
                  <a:pt x="572" y="0"/>
                </a:lnTo>
                <a:cubicBezTo>
                  <a:pt x="597" y="0"/>
                  <a:pt x="617" y="20"/>
                  <a:pt x="617" y="44"/>
                </a:cubicBezTo>
                <a:cubicBezTo>
                  <a:pt x="617" y="69"/>
                  <a:pt x="597" y="88"/>
                  <a:pt x="572" y="88"/>
                </a:cubicBezTo>
                <a:cubicBezTo>
                  <a:pt x="548" y="88"/>
                  <a:pt x="528" y="69"/>
                  <a:pt x="528" y="44"/>
                </a:cubicBezTo>
                <a:cubicBezTo>
                  <a:pt x="528" y="20"/>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1" name="Freeform 355">
            <a:extLst>
              <a:ext uri="{FF2B5EF4-FFF2-40B4-BE49-F238E27FC236}">
                <a16:creationId xmlns:a16="http://schemas.microsoft.com/office/drawing/2014/main" id="{51D183A9-0D7A-4F40-BB56-06B75084521E}"/>
              </a:ext>
            </a:extLst>
          </p:cNvPr>
          <p:cNvSpPr>
            <a:spLocks noEditPoints="1"/>
          </p:cNvSpPr>
          <p:nvPr/>
        </p:nvSpPr>
        <p:spPr bwMode="auto">
          <a:xfrm>
            <a:off x="66167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20"/>
                  <a:pt x="88" y="44"/>
                </a:cubicBezTo>
                <a:cubicBezTo>
                  <a:pt x="88" y="69"/>
                  <a:pt x="69" y="88"/>
                  <a:pt x="44" y="88"/>
                </a:cubicBezTo>
                <a:cubicBezTo>
                  <a:pt x="20" y="88"/>
                  <a:pt x="0" y="69"/>
                  <a:pt x="0" y="44"/>
                </a:cubicBezTo>
                <a:cubicBezTo>
                  <a:pt x="0" y="20"/>
                  <a:pt x="20" y="0"/>
                  <a:pt x="44" y="0"/>
                </a:cubicBezTo>
                <a:close/>
                <a:moveTo>
                  <a:pt x="309" y="0"/>
                </a:moveTo>
                <a:lnTo>
                  <a:pt x="309" y="0"/>
                </a:lnTo>
                <a:cubicBezTo>
                  <a:pt x="333" y="0"/>
                  <a:pt x="353" y="20"/>
                  <a:pt x="353" y="44"/>
                </a:cubicBezTo>
                <a:cubicBezTo>
                  <a:pt x="353" y="69"/>
                  <a:pt x="333" y="88"/>
                  <a:pt x="309" y="88"/>
                </a:cubicBezTo>
                <a:cubicBezTo>
                  <a:pt x="284" y="88"/>
                  <a:pt x="264" y="69"/>
                  <a:pt x="264" y="44"/>
                </a:cubicBezTo>
                <a:cubicBezTo>
                  <a:pt x="264" y="20"/>
                  <a:pt x="284" y="0"/>
                  <a:pt x="309" y="0"/>
                </a:cubicBezTo>
                <a:close/>
                <a:moveTo>
                  <a:pt x="573" y="0"/>
                </a:moveTo>
                <a:lnTo>
                  <a:pt x="573" y="0"/>
                </a:lnTo>
                <a:cubicBezTo>
                  <a:pt x="597" y="0"/>
                  <a:pt x="617" y="20"/>
                  <a:pt x="617" y="44"/>
                </a:cubicBezTo>
                <a:cubicBezTo>
                  <a:pt x="617" y="69"/>
                  <a:pt x="597" y="88"/>
                  <a:pt x="573" y="88"/>
                </a:cubicBezTo>
                <a:cubicBezTo>
                  <a:pt x="549" y="88"/>
                  <a:pt x="529" y="69"/>
                  <a:pt x="529" y="44"/>
                </a:cubicBezTo>
                <a:cubicBezTo>
                  <a:pt x="529" y="20"/>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2" name="Freeform 356">
            <a:extLst>
              <a:ext uri="{FF2B5EF4-FFF2-40B4-BE49-F238E27FC236}">
                <a16:creationId xmlns:a16="http://schemas.microsoft.com/office/drawing/2014/main" id="{473C2B5A-8F22-4041-A9C7-78139DE9B014}"/>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3" name="Freeform 357">
            <a:extLst>
              <a:ext uri="{FF2B5EF4-FFF2-40B4-BE49-F238E27FC236}">
                <a16:creationId xmlns:a16="http://schemas.microsoft.com/office/drawing/2014/main" id="{3DA3C2AF-88FA-1F40-A986-5B1FDFB98ECA}"/>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4" name="Rectangle 358">
            <a:extLst>
              <a:ext uri="{FF2B5EF4-FFF2-40B4-BE49-F238E27FC236}">
                <a16:creationId xmlns:a16="http://schemas.microsoft.com/office/drawing/2014/main" id="{9BDF58ED-D001-294B-82BA-9FB03C95C7A8}"/>
              </a:ext>
            </a:extLst>
          </p:cNvPr>
          <p:cNvSpPr>
            <a:spLocks noChangeArrowheads="1"/>
          </p:cNvSpPr>
          <p:nvPr/>
        </p:nvSpPr>
        <p:spPr bwMode="auto">
          <a:xfrm>
            <a:off x="8221663" y="5946775"/>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9915" name="AutoShape 488">
            <a:extLst>
              <a:ext uri="{FF2B5EF4-FFF2-40B4-BE49-F238E27FC236}">
                <a16:creationId xmlns:a16="http://schemas.microsoft.com/office/drawing/2014/main" id="{347F61FE-2372-1C45-8581-B4BA542BF39F}"/>
              </a:ext>
            </a:extLst>
          </p:cNvPr>
          <p:cNvCxnSpPr>
            <a:cxnSpLocks noChangeShapeType="1"/>
            <a:stCxn id="79927" idx="2"/>
          </p:cNvCxnSpPr>
          <p:nvPr/>
        </p:nvCxnSpPr>
        <p:spPr bwMode="auto">
          <a:xfrm>
            <a:off x="2114550" y="2098675"/>
            <a:ext cx="407988"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6" name="AutoShape 489">
            <a:extLst>
              <a:ext uri="{FF2B5EF4-FFF2-40B4-BE49-F238E27FC236}">
                <a16:creationId xmlns:a16="http://schemas.microsoft.com/office/drawing/2014/main" id="{DE52B57F-B3E9-614E-A350-A84809A1AD9A}"/>
              </a:ext>
            </a:extLst>
          </p:cNvPr>
          <p:cNvCxnSpPr>
            <a:cxnSpLocks noChangeShapeType="1"/>
            <a:stCxn id="79927" idx="2"/>
          </p:cNvCxnSpPr>
          <p:nvPr/>
        </p:nvCxnSpPr>
        <p:spPr bwMode="auto">
          <a:xfrm flipH="1">
            <a:off x="1639888" y="2098675"/>
            <a:ext cx="4746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7" name="AutoShape 490">
            <a:extLst>
              <a:ext uri="{FF2B5EF4-FFF2-40B4-BE49-F238E27FC236}">
                <a16:creationId xmlns:a16="http://schemas.microsoft.com/office/drawing/2014/main" id="{17BE382C-628F-2C4D-8742-D7D9AA156A86}"/>
              </a:ext>
            </a:extLst>
          </p:cNvPr>
          <p:cNvCxnSpPr>
            <a:cxnSpLocks noChangeShapeType="1"/>
            <a:stCxn id="79933" idx="2"/>
            <a:endCxn id="79939" idx="0"/>
          </p:cNvCxnSpPr>
          <p:nvPr/>
        </p:nvCxnSpPr>
        <p:spPr bwMode="auto">
          <a:xfrm flipH="1">
            <a:off x="2074863" y="2674938"/>
            <a:ext cx="461962"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8" name="AutoShape 491">
            <a:extLst>
              <a:ext uri="{FF2B5EF4-FFF2-40B4-BE49-F238E27FC236}">
                <a16:creationId xmlns:a16="http://schemas.microsoft.com/office/drawing/2014/main" id="{E3E938DB-655F-2C44-AAF5-C31AC11AAF13}"/>
              </a:ext>
            </a:extLst>
          </p:cNvPr>
          <p:cNvCxnSpPr>
            <a:cxnSpLocks noChangeShapeType="1"/>
            <a:stCxn id="79930" idx="2"/>
            <a:endCxn id="79939" idx="0"/>
          </p:cNvCxnSpPr>
          <p:nvPr/>
        </p:nvCxnSpPr>
        <p:spPr bwMode="auto">
          <a:xfrm>
            <a:off x="1576388" y="2674938"/>
            <a:ext cx="4984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9" name="AutoShape 492">
            <a:extLst>
              <a:ext uri="{FF2B5EF4-FFF2-40B4-BE49-F238E27FC236}">
                <a16:creationId xmlns:a16="http://schemas.microsoft.com/office/drawing/2014/main" id="{982F1CDC-FD9A-6644-889A-C46163F0AAB9}"/>
              </a:ext>
            </a:extLst>
          </p:cNvPr>
          <p:cNvCxnSpPr>
            <a:cxnSpLocks noChangeShapeType="1"/>
            <a:stCxn id="79924" idx="2"/>
            <a:endCxn id="79936" idx="0"/>
          </p:cNvCxnSpPr>
          <p:nvPr/>
        </p:nvCxnSpPr>
        <p:spPr bwMode="auto">
          <a:xfrm>
            <a:off x="2574925" y="1484313"/>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0" name="AutoShape 493">
            <a:extLst>
              <a:ext uri="{FF2B5EF4-FFF2-40B4-BE49-F238E27FC236}">
                <a16:creationId xmlns:a16="http://schemas.microsoft.com/office/drawing/2014/main" id="{61DB7E56-F14C-264A-9D55-75D358EFDCC7}"/>
              </a:ext>
            </a:extLst>
          </p:cNvPr>
          <p:cNvCxnSpPr>
            <a:cxnSpLocks noChangeShapeType="1"/>
            <a:stCxn id="79924" idx="2"/>
            <a:endCxn id="79927" idx="0"/>
          </p:cNvCxnSpPr>
          <p:nvPr/>
        </p:nvCxnSpPr>
        <p:spPr bwMode="auto">
          <a:xfrm flipH="1">
            <a:off x="2114550" y="1484313"/>
            <a:ext cx="4603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1" name="AutoShape 494">
            <a:extLst>
              <a:ext uri="{FF2B5EF4-FFF2-40B4-BE49-F238E27FC236}">
                <a16:creationId xmlns:a16="http://schemas.microsoft.com/office/drawing/2014/main" id="{3DEB440B-7DAF-3F49-9DA1-B78B0D45E3E1}"/>
              </a:ext>
            </a:extLst>
          </p:cNvPr>
          <p:cNvCxnSpPr>
            <a:cxnSpLocks noChangeShapeType="1"/>
            <a:stCxn id="79936" idx="2"/>
            <a:endCxn id="79942" idx="0"/>
          </p:cNvCxnSpPr>
          <p:nvPr/>
        </p:nvCxnSpPr>
        <p:spPr bwMode="auto">
          <a:xfrm flipH="1">
            <a:off x="2574925" y="2674938"/>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2" name="AutoShape 495">
            <a:extLst>
              <a:ext uri="{FF2B5EF4-FFF2-40B4-BE49-F238E27FC236}">
                <a16:creationId xmlns:a16="http://schemas.microsoft.com/office/drawing/2014/main" id="{2421363C-7674-604F-958C-71E4F3B46D9A}"/>
              </a:ext>
            </a:extLst>
          </p:cNvPr>
          <p:cNvCxnSpPr>
            <a:cxnSpLocks noChangeShapeType="1"/>
            <a:stCxn id="79939" idx="2"/>
            <a:endCxn id="79942" idx="0"/>
          </p:cNvCxnSpPr>
          <p:nvPr/>
        </p:nvCxnSpPr>
        <p:spPr bwMode="auto">
          <a:xfrm>
            <a:off x="2074863" y="3289300"/>
            <a:ext cx="5000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3" name="AutoShape 496">
            <a:extLst>
              <a:ext uri="{FF2B5EF4-FFF2-40B4-BE49-F238E27FC236}">
                <a16:creationId xmlns:a16="http://schemas.microsoft.com/office/drawing/2014/main" id="{0BE6B138-6E6A-1148-8F32-A870F078854B}"/>
              </a:ext>
            </a:extLst>
          </p:cNvPr>
          <p:cNvCxnSpPr>
            <a:cxnSpLocks noChangeShapeType="1"/>
            <a:stCxn id="79942" idx="1"/>
            <a:endCxn id="79924" idx="1"/>
          </p:cNvCxnSpPr>
          <p:nvPr/>
        </p:nvCxnSpPr>
        <p:spPr bwMode="auto">
          <a:xfrm rot="10800000" flipH="1">
            <a:off x="2138363" y="1258888"/>
            <a:ext cx="1587" cy="2381250"/>
          </a:xfrm>
          <a:prstGeom prst="curvedConnector3">
            <a:avLst>
              <a:gd name="adj1" fmla="val -77500000"/>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sp>
        <p:nvSpPr>
          <p:cNvPr id="79924" name="Rectangle 486">
            <a:extLst>
              <a:ext uri="{FF2B5EF4-FFF2-40B4-BE49-F238E27FC236}">
                <a16:creationId xmlns:a16="http://schemas.microsoft.com/office/drawing/2014/main" id="{F4CA90C1-F40B-194A-9EDA-D94E1C5AA03E}"/>
              </a:ext>
            </a:extLst>
          </p:cNvPr>
          <p:cNvSpPr>
            <a:spLocks noChangeArrowheads="1"/>
          </p:cNvSpPr>
          <p:nvPr/>
        </p:nvSpPr>
        <p:spPr bwMode="auto">
          <a:xfrm>
            <a:off x="2152650" y="104775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280" name="Text Box 556">
            <a:extLst>
              <a:ext uri="{FF2B5EF4-FFF2-40B4-BE49-F238E27FC236}">
                <a16:creationId xmlns:a16="http://schemas.microsoft.com/office/drawing/2014/main" id="{48123996-2164-3341-A5A3-1FD981143ADC}"/>
              </a:ext>
            </a:extLst>
          </p:cNvPr>
          <p:cNvSpPr txBox="1">
            <a:spLocks noChangeArrowheads="1"/>
          </p:cNvSpPr>
          <p:nvPr/>
        </p:nvSpPr>
        <p:spPr bwMode="auto">
          <a:xfrm>
            <a:off x="2420938" y="104775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81" name="Text Box 558">
            <a:extLst>
              <a:ext uri="{FF2B5EF4-FFF2-40B4-BE49-F238E27FC236}">
                <a16:creationId xmlns:a16="http://schemas.microsoft.com/office/drawing/2014/main" id="{523AF48C-DA5D-E64B-84F8-DAC1187D6F34}"/>
              </a:ext>
            </a:extLst>
          </p:cNvPr>
          <p:cNvSpPr txBox="1">
            <a:spLocks noChangeArrowheads="1"/>
          </p:cNvSpPr>
          <p:nvPr/>
        </p:nvSpPr>
        <p:spPr bwMode="auto">
          <a:xfrm>
            <a:off x="2420938" y="123983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sp>
        <p:nvSpPr>
          <p:cNvPr id="79927" name="Rectangle 563">
            <a:extLst>
              <a:ext uri="{FF2B5EF4-FFF2-40B4-BE49-F238E27FC236}">
                <a16:creationId xmlns:a16="http://schemas.microsoft.com/office/drawing/2014/main" id="{2C986EE0-9AE3-CF48-8A85-E01D87B282BB}"/>
              </a:ext>
            </a:extLst>
          </p:cNvPr>
          <p:cNvSpPr>
            <a:spLocks noChangeArrowheads="1"/>
          </p:cNvSpPr>
          <p:nvPr/>
        </p:nvSpPr>
        <p:spPr bwMode="auto">
          <a:xfrm>
            <a:off x="1692275" y="1662113"/>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283" name="Text Box 564">
            <a:extLst>
              <a:ext uri="{FF2B5EF4-FFF2-40B4-BE49-F238E27FC236}">
                <a16:creationId xmlns:a16="http://schemas.microsoft.com/office/drawing/2014/main" id="{9F953DED-34DB-5F48-8D25-58873F1145D0}"/>
              </a:ext>
            </a:extLst>
          </p:cNvPr>
          <p:cNvSpPr txBox="1">
            <a:spLocks noChangeArrowheads="1"/>
          </p:cNvSpPr>
          <p:nvPr/>
        </p:nvSpPr>
        <p:spPr bwMode="auto">
          <a:xfrm>
            <a:off x="1960563" y="166211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84" name="Text Box 565">
            <a:extLst>
              <a:ext uri="{FF2B5EF4-FFF2-40B4-BE49-F238E27FC236}">
                <a16:creationId xmlns:a16="http://schemas.microsoft.com/office/drawing/2014/main" id="{91EC7E0A-BB32-6447-B33F-5A25309BF75D}"/>
              </a:ext>
            </a:extLst>
          </p:cNvPr>
          <p:cNvSpPr txBox="1">
            <a:spLocks noChangeArrowheads="1"/>
          </p:cNvSpPr>
          <p:nvPr/>
        </p:nvSpPr>
        <p:spPr bwMode="auto">
          <a:xfrm>
            <a:off x="1960563" y="18542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30" name="Rectangle 567">
            <a:extLst>
              <a:ext uri="{FF2B5EF4-FFF2-40B4-BE49-F238E27FC236}">
                <a16:creationId xmlns:a16="http://schemas.microsoft.com/office/drawing/2014/main" id="{F2E40C2E-D362-284B-A51C-2F24D43E2850}"/>
              </a:ext>
            </a:extLst>
          </p:cNvPr>
          <p:cNvSpPr>
            <a:spLocks noChangeArrowheads="1"/>
          </p:cNvSpPr>
          <p:nvPr/>
        </p:nvSpPr>
        <p:spPr bwMode="auto">
          <a:xfrm>
            <a:off x="1154113"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286" name="Text Box 568">
            <a:extLst>
              <a:ext uri="{FF2B5EF4-FFF2-40B4-BE49-F238E27FC236}">
                <a16:creationId xmlns:a16="http://schemas.microsoft.com/office/drawing/2014/main" id="{BC1E1372-461F-D446-955A-C42F51E8DF3D}"/>
              </a:ext>
            </a:extLst>
          </p:cNvPr>
          <p:cNvSpPr txBox="1">
            <a:spLocks noChangeArrowheads="1"/>
          </p:cNvSpPr>
          <p:nvPr/>
        </p:nvSpPr>
        <p:spPr bwMode="auto">
          <a:xfrm>
            <a:off x="1422400" y="223837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x/1000</a:t>
            </a:r>
          </a:p>
        </p:txBody>
      </p:sp>
      <p:sp>
        <p:nvSpPr>
          <p:cNvPr id="287" name="Text Box 569">
            <a:extLst>
              <a:ext uri="{FF2B5EF4-FFF2-40B4-BE49-F238E27FC236}">
                <a16:creationId xmlns:a16="http://schemas.microsoft.com/office/drawing/2014/main" id="{50C4ACAE-5E5D-9E46-9596-D5411FA08B81}"/>
              </a:ext>
            </a:extLst>
          </p:cNvPr>
          <p:cNvSpPr txBox="1">
            <a:spLocks noChangeArrowheads="1"/>
          </p:cNvSpPr>
          <p:nvPr/>
        </p:nvSpPr>
        <p:spPr bwMode="auto">
          <a:xfrm>
            <a:off x="1422400" y="2430463"/>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y/0010</a:t>
            </a:r>
          </a:p>
        </p:txBody>
      </p:sp>
      <p:sp>
        <p:nvSpPr>
          <p:cNvPr id="79933" name="Rectangle 571">
            <a:extLst>
              <a:ext uri="{FF2B5EF4-FFF2-40B4-BE49-F238E27FC236}">
                <a16:creationId xmlns:a16="http://schemas.microsoft.com/office/drawing/2014/main" id="{2B51A1C7-FB9A-B14D-AB83-EA3381F77A10}"/>
              </a:ext>
            </a:extLst>
          </p:cNvPr>
          <p:cNvSpPr>
            <a:spLocks noChangeArrowheads="1"/>
          </p:cNvSpPr>
          <p:nvPr/>
        </p:nvSpPr>
        <p:spPr bwMode="auto">
          <a:xfrm>
            <a:off x="211455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289" name="Text Box 572">
            <a:extLst>
              <a:ext uri="{FF2B5EF4-FFF2-40B4-BE49-F238E27FC236}">
                <a16:creationId xmlns:a16="http://schemas.microsoft.com/office/drawing/2014/main" id="{63F475BC-37CB-A544-B657-FC9E51DA6899}"/>
              </a:ext>
            </a:extLst>
          </p:cNvPr>
          <p:cNvSpPr txBox="1">
            <a:spLocks noChangeArrowheads="1"/>
          </p:cNvSpPr>
          <p:nvPr/>
        </p:nvSpPr>
        <p:spPr bwMode="auto">
          <a:xfrm>
            <a:off x="238283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x/0110</a:t>
            </a:r>
          </a:p>
        </p:txBody>
      </p:sp>
      <p:sp>
        <p:nvSpPr>
          <p:cNvPr id="290" name="Text Box 573">
            <a:extLst>
              <a:ext uri="{FF2B5EF4-FFF2-40B4-BE49-F238E27FC236}">
                <a16:creationId xmlns:a16="http://schemas.microsoft.com/office/drawing/2014/main" id="{2CD5C2E0-3F67-D44D-9E05-48CC550EF443}"/>
              </a:ext>
            </a:extLst>
          </p:cNvPr>
          <p:cNvSpPr txBox="1">
            <a:spLocks noChangeArrowheads="1"/>
          </p:cNvSpPr>
          <p:nvPr/>
        </p:nvSpPr>
        <p:spPr bwMode="auto">
          <a:xfrm>
            <a:off x="238283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y/0001</a:t>
            </a:r>
          </a:p>
        </p:txBody>
      </p:sp>
      <p:sp>
        <p:nvSpPr>
          <p:cNvPr id="79936" name="Rectangle 575">
            <a:extLst>
              <a:ext uri="{FF2B5EF4-FFF2-40B4-BE49-F238E27FC236}">
                <a16:creationId xmlns:a16="http://schemas.microsoft.com/office/drawing/2014/main" id="{452DFE9E-9EAB-3741-B4DE-99CC909DE234}"/>
              </a:ext>
            </a:extLst>
          </p:cNvPr>
          <p:cNvSpPr>
            <a:spLocks noChangeArrowheads="1"/>
          </p:cNvSpPr>
          <p:nvPr/>
        </p:nvSpPr>
        <p:spPr bwMode="auto">
          <a:xfrm>
            <a:off x="307340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292" name="Text Box 576">
            <a:extLst>
              <a:ext uri="{FF2B5EF4-FFF2-40B4-BE49-F238E27FC236}">
                <a16:creationId xmlns:a16="http://schemas.microsoft.com/office/drawing/2014/main" id="{83718445-B5C7-DD4B-A899-4E18368EF1C8}"/>
              </a:ext>
            </a:extLst>
          </p:cNvPr>
          <p:cNvSpPr txBox="1">
            <a:spLocks noChangeArrowheads="1"/>
          </p:cNvSpPr>
          <p:nvPr/>
        </p:nvSpPr>
        <p:spPr bwMode="auto">
          <a:xfrm>
            <a:off x="334168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x/0001</a:t>
            </a:r>
          </a:p>
        </p:txBody>
      </p:sp>
      <p:sp>
        <p:nvSpPr>
          <p:cNvPr id="293" name="Text Box 577">
            <a:extLst>
              <a:ext uri="{FF2B5EF4-FFF2-40B4-BE49-F238E27FC236}">
                <a16:creationId xmlns:a16="http://schemas.microsoft.com/office/drawing/2014/main" id="{96875547-B512-134B-A0F7-C88EF4C4993E}"/>
              </a:ext>
            </a:extLst>
          </p:cNvPr>
          <p:cNvSpPr txBox="1">
            <a:spLocks noChangeArrowheads="1"/>
          </p:cNvSpPr>
          <p:nvPr/>
        </p:nvSpPr>
        <p:spPr bwMode="auto">
          <a:xfrm>
            <a:off x="334168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y/1100</a:t>
            </a:r>
          </a:p>
        </p:txBody>
      </p:sp>
      <p:sp>
        <p:nvSpPr>
          <p:cNvPr id="79939" name="Rectangle 579">
            <a:extLst>
              <a:ext uri="{FF2B5EF4-FFF2-40B4-BE49-F238E27FC236}">
                <a16:creationId xmlns:a16="http://schemas.microsoft.com/office/drawing/2014/main" id="{184BA26F-ED0C-1647-8C94-F3B4A7167762}"/>
              </a:ext>
            </a:extLst>
          </p:cNvPr>
          <p:cNvSpPr>
            <a:spLocks noChangeArrowheads="1"/>
          </p:cNvSpPr>
          <p:nvPr/>
        </p:nvSpPr>
        <p:spPr bwMode="auto">
          <a:xfrm>
            <a:off x="1652588" y="2852738"/>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295" name="Text Box 580">
            <a:extLst>
              <a:ext uri="{FF2B5EF4-FFF2-40B4-BE49-F238E27FC236}">
                <a16:creationId xmlns:a16="http://schemas.microsoft.com/office/drawing/2014/main" id="{A22E1B43-D0D8-5F49-A38E-4145B85EE79A}"/>
              </a:ext>
            </a:extLst>
          </p:cNvPr>
          <p:cNvSpPr txBox="1">
            <a:spLocks noChangeArrowheads="1"/>
          </p:cNvSpPr>
          <p:nvPr/>
        </p:nvSpPr>
        <p:spPr bwMode="auto">
          <a:xfrm>
            <a:off x="1920875" y="2852738"/>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96" name="Text Box 581">
            <a:extLst>
              <a:ext uri="{FF2B5EF4-FFF2-40B4-BE49-F238E27FC236}">
                <a16:creationId xmlns:a16="http://schemas.microsoft.com/office/drawing/2014/main" id="{709BC50C-E3D5-6A47-9529-C69F014E487C}"/>
              </a:ext>
            </a:extLst>
          </p:cNvPr>
          <p:cNvSpPr txBox="1">
            <a:spLocks noChangeArrowheads="1"/>
          </p:cNvSpPr>
          <p:nvPr/>
        </p:nvSpPr>
        <p:spPr bwMode="auto">
          <a:xfrm>
            <a:off x="1920875" y="304482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42" name="Rectangle 583">
            <a:extLst>
              <a:ext uri="{FF2B5EF4-FFF2-40B4-BE49-F238E27FC236}">
                <a16:creationId xmlns:a16="http://schemas.microsoft.com/office/drawing/2014/main" id="{34F784BF-E149-2441-8F9B-178329FEB568}"/>
              </a:ext>
            </a:extLst>
          </p:cNvPr>
          <p:cNvSpPr>
            <a:spLocks noChangeArrowheads="1"/>
          </p:cNvSpPr>
          <p:nvPr/>
        </p:nvSpPr>
        <p:spPr bwMode="auto">
          <a:xfrm>
            <a:off x="2152650" y="342900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sp>
        <p:nvSpPr>
          <p:cNvPr id="298" name="Text Box 584">
            <a:extLst>
              <a:ext uri="{FF2B5EF4-FFF2-40B4-BE49-F238E27FC236}">
                <a16:creationId xmlns:a16="http://schemas.microsoft.com/office/drawing/2014/main" id="{8793B871-B0AA-1F4E-868D-143506D59E45}"/>
              </a:ext>
            </a:extLst>
          </p:cNvPr>
          <p:cNvSpPr txBox="1">
            <a:spLocks noChangeArrowheads="1"/>
          </p:cNvSpPr>
          <p:nvPr/>
        </p:nvSpPr>
        <p:spPr bwMode="auto">
          <a:xfrm>
            <a:off x="2420938" y="34290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99" name="Text Box 585">
            <a:extLst>
              <a:ext uri="{FF2B5EF4-FFF2-40B4-BE49-F238E27FC236}">
                <a16:creationId xmlns:a16="http://schemas.microsoft.com/office/drawing/2014/main" id="{BCF2C1D4-3968-7B46-99ED-C0CCF11E17B0}"/>
              </a:ext>
            </a:extLst>
          </p:cNvPr>
          <p:cNvSpPr txBox="1">
            <a:spLocks noChangeArrowheads="1"/>
          </p:cNvSpPr>
          <p:nvPr/>
        </p:nvSpPr>
        <p:spPr bwMode="auto">
          <a:xfrm>
            <a:off x="2420938" y="362108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grpSp>
        <p:nvGrpSpPr>
          <p:cNvPr id="31" name="Group 648">
            <a:extLst>
              <a:ext uri="{FF2B5EF4-FFF2-40B4-BE49-F238E27FC236}">
                <a16:creationId xmlns:a16="http://schemas.microsoft.com/office/drawing/2014/main" id="{EA3A7CD2-CB4F-EE47-A522-F9409A292F94}"/>
              </a:ext>
            </a:extLst>
          </p:cNvPr>
          <p:cNvGrpSpPr>
            <a:grpSpLocks/>
          </p:cNvGrpSpPr>
          <p:nvPr/>
        </p:nvGrpSpPr>
        <p:grpSpPr bwMode="auto">
          <a:xfrm>
            <a:off x="4524375" y="2546350"/>
            <a:ext cx="2774950" cy="793750"/>
            <a:chOff x="2850" y="1604"/>
            <a:chExt cx="1748" cy="500"/>
          </a:xfrm>
        </p:grpSpPr>
        <p:sp>
          <p:nvSpPr>
            <p:cNvPr id="79993" name="Rectangle 400">
              <a:extLst>
                <a:ext uri="{FF2B5EF4-FFF2-40B4-BE49-F238E27FC236}">
                  <a16:creationId xmlns:a16="http://schemas.microsoft.com/office/drawing/2014/main" id="{F0ECF5C1-DAF0-F540-A5BC-C5B3DE9B7BBC}"/>
                </a:ext>
              </a:extLst>
            </p:cNvPr>
            <p:cNvSpPr>
              <a:spLocks noChangeArrowheads="1"/>
            </p:cNvSpPr>
            <p:nvPr/>
          </p:nvSpPr>
          <p:spPr bwMode="auto">
            <a:xfrm>
              <a:off x="3079" y="1737"/>
              <a:ext cx="1519"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 new warp created from scalar threads of both Warp x and y executing at Basic Block D</a:t>
              </a:r>
            </a:p>
          </p:txBody>
        </p:sp>
        <p:grpSp>
          <p:nvGrpSpPr>
            <p:cNvPr id="79994" name="Group 647">
              <a:extLst>
                <a:ext uri="{FF2B5EF4-FFF2-40B4-BE49-F238E27FC236}">
                  <a16:creationId xmlns:a16="http://schemas.microsoft.com/office/drawing/2014/main" id="{121D8374-5A69-D94E-8C54-FBE411114AEA}"/>
                </a:ext>
              </a:extLst>
            </p:cNvPr>
            <p:cNvGrpSpPr>
              <a:grpSpLocks/>
            </p:cNvGrpSpPr>
            <p:nvPr/>
          </p:nvGrpSpPr>
          <p:grpSpPr bwMode="auto">
            <a:xfrm>
              <a:off x="2850" y="1604"/>
              <a:ext cx="175" cy="500"/>
              <a:chOff x="2831" y="1593"/>
              <a:chExt cx="175" cy="500"/>
            </a:xfrm>
          </p:grpSpPr>
          <p:sp>
            <p:nvSpPr>
              <p:cNvPr id="79995" name="Rectangle 412">
                <a:extLst>
                  <a:ext uri="{FF2B5EF4-FFF2-40B4-BE49-F238E27FC236}">
                    <a16:creationId xmlns:a16="http://schemas.microsoft.com/office/drawing/2014/main" id="{A14A16A7-5419-EF47-8A10-9DD29419BE8B}"/>
                  </a:ext>
                </a:extLst>
              </p:cNvPr>
              <p:cNvSpPr>
                <a:spLocks noChangeArrowheads="1"/>
              </p:cNvSpPr>
              <p:nvPr/>
            </p:nvSpPr>
            <p:spPr bwMode="auto">
              <a:xfrm>
                <a:off x="2831" y="1727"/>
                <a:ext cx="175" cy="366"/>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6" name="Rectangle 413">
                <a:extLst>
                  <a:ext uri="{FF2B5EF4-FFF2-40B4-BE49-F238E27FC236}">
                    <a16:creationId xmlns:a16="http://schemas.microsoft.com/office/drawing/2014/main" id="{7E52540D-2B33-C74B-8F1D-FA81E2278C54}"/>
                  </a:ext>
                </a:extLst>
              </p:cNvPr>
              <p:cNvSpPr>
                <a:spLocks noChangeArrowheads="1"/>
              </p:cNvSpPr>
              <p:nvPr/>
            </p:nvSpPr>
            <p:spPr bwMode="auto">
              <a:xfrm>
                <a:off x="2831" y="1727"/>
                <a:ext cx="175" cy="366"/>
              </a:xfrm>
              <a:prstGeom prst="rect">
                <a:avLst/>
              </a:pr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7" name="Rectangle 414">
                <a:extLst>
                  <a:ext uri="{FF2B5EF4-FFF2-40B4-BE49-F238E27FC236}">
                    <a16:creationId xmlns:a16="http://schemas.microsoft.com/office/drawing/2014/main" id="{BF5FAD42-BB9A-4F43-B531-A34DE22BE1F3}"/>
                  </a:ext>
                </a:extLst>
              </p:cNvPr>
              <p:cNvSpPr>
                <a:spLocks noChangeArrowheads="1"/>
              </p:cNvSpPr>
              <p:nvPr/>
            </p:nvSpPr>
            <p:spPr bwMode="auto">
              <a:xfrm>
                <a:off x="2875" y="1593"/>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8" name="Line 417">
                <a:extLst>
                  <a:ext uri="{FF2B5EF4-FFF2-40B4-BE49-F238E27FC236}">
                    <a16:creationId xmlns:a16="http://schemas.microsoft.com/office/drawing/2014/main" id="{CD68BB01-20BD-2149-9991-A0FF1B3F8FB3}"/>
                  </a:ext>
                </a:extLst>
              </p:cNvPr>
              <p:cNvSpPr>
                <a:spLocks noChangeShapeType="1"/>
              </p:cNvSpPr>
              <p:nvPr/>
            </p:nvSpPr>
            <p:spPr bwMode="auto">
              <a:xfrm>
                <a:off x="2871" y="20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9" name="Freeform 418">
                <a:extLst>
                  <a:ext uri="{FF2B5EF4-FFF2-40B4-BE49-F238E27FC236}">
                    <a16:creationId xmlns:a16="http://schemas.microsoft.com/office/drawing/2014/main" id="{1AB77854-7F54-F74A-B6FD-56FD991B3C41}"/>
                  </a:ext>
                </a:extLst>
              </p:cNvPr>
              <p:cNvSpPr>
                <a:spLocks/>
              </p:cNvSpPr>
              <p:nvPr/>
            </p:nvSpPr>
            <p:spPr bwMode="auto">
              <a:xfrm>
                <a:off x="2919" y="1998"/>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0" name="Line 419">
                <a:extLst>
                  <a:ext uri="{FF2B5EF4-FFF2-40B4-BE49-F238E27FC236}">
                    <a16:creationId xmlns:a16="http://schemas.microsoft.com/office/drawing/2014/main" id="{95B4C14C-4239-1545-8552-913B275AF44D}"/>
                  </a:ext>
                </a:extLst>
              </p:cNvPr>
              <p:cNvSpPr>
                <a:spLocks noChangeShapeType="1"/>
              </p:cNvSpPr>
              <p:nvPr/>
            </p:nvSpPr>
            <p:spPr bwMode="auto">
              <a:xfrm>
                <a:off x="2871" y="187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1" name="Freeform 420">
                <a:extLst>
                  <a:ext uri="{FF2B5EF4-FFF2-40B4-BE49-F238E27FC236}">
                    <a16:creationId xmlns:a16="http://schemas.microsoft.com/office/drawing/2014/main" id="{BAA0FD7D-F293-9C49-9CCE-6B82CFA0ECBF}"/>
                  </a:ext>
                </a:extLst>
              </p:cNvPr>
              <p:cNvSpPr>
                <a:spLocks/>
              </p:cNvSpPr>
              <p:nvPr/>
            </p:nvSpPr>
            <p:spPr bwMode="auto">
              <a:xfrm>
                <a:off x="2919" y="1844"/>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2" name="Line 421">
                <a:extLst>
                  <a:ext uri="{FF2B5EF4-FFF2-40B4-BE49-F238E27FC236}">
                    <a16:creationId xmlns:a16="http://schemas.microsoft.com/office/drawing/2014/main" id="{B7A50301-CAF1-1E49-AB09-F961A96ADF39}"/>
                  </a:ext>
                </a:extLst>
              </p:cNvPr>
              <p:cNvSpPr>
                <a:spLocks noChangeShapeType="1"/>
              </p:cNvSpPr>
              <p:nvPr/>
            </p:nvSpPr>
            <p:spPr bwMode="auto">
              <a:xfrm>
                <a:off x="2871" y="1952"/>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3" name="Freeform 422">
                <a:extLst>
                  <a:ext uri="{FF2B5EF4-FFF2-40B4-BE49-F238E27FC236}">
                    <a16:creationId xmlns:a16="http://schemas.microsoft.com/office/drawing/2014/main" id="{8FE4B463-014A-034A-B8EB-2919C591C394}"/>
                  </a:ext>
                </a:extLst>
              </p:cNvPr>
              <p:cNvSpPr>
                <a:spLocks/>
              </p:cNvSpPr>
              <p:nvPr/>
            </p:nvSpPr>
            <p:spPr bwMode="auto">
              <a:xfrm>
                <a:off x="2919" y="1921"/>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79946" name="Group 650">
            <a:extLst>
              <a:ext uri="{FF2B5EF4-FFF2-40B4-BE49-F238E27FC236}">
                <a16:creationId xmlns:a16="http://schemas.microsoft.com/office/drawing/2014/main" id="{B24777B4-50B5-F64B-B272-A90883E8B7AE}"/>
              </a:ext>
            </a:extLst>
          </p:cNvPr>
          <p:cNvGrpSpPr>
            <a:grpSpLocks/>
          </p:cNvGrpSpPr>
          <p:nvPr/>
        </p:nvGrpSpPr>
        <p:grpSpPr bwMode="auto">
          <a:xfrm>
            <a:off x="4379913" y="1393825"/>
            <a:ext cx="4071937" cy="2093913"/>
            <a:chOff x="2759" y="878"/>
            <a:chExt cx="2565" cy="1319"/>
          </a:xfrm>
        </p:grpSpPr>
        <p:sp>
          <p:nvSpPr>
            <p:cNvPr id="79963" name="Rectangle 409">
              <a:extLst>
                <a:ext uri="{FF2B5EF4-FFF2-40B4-BE49-F238E27FC236}">
                  <a16:creationId xmlns:a16="http://schemas.microsoft.com/office/drawing/2014/main" id="{97CA1DEE-B6C9-D74A-AA0C-6638C08022BB}"/>
                </a:ext>
              </a:extLst>
            </p:cNvPr>
            <p:cNvSpPr>
              <a:spLocks noChangeArrowheads="1"/>
            </p:cNvSpPr>
            <p:nvPr/>
          </p:nvSpPr>
          <p:spPr bwMode="auto">
            <a:xfrm>
              <a:off x="2759" y="878"/>
              <a:ext cx="2565" cy="1319"/>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64" name="Group 649">
              <a:extLst>
                <a:ext uri="{FF2B5EF4-FFF2-40B4-BE49-F238E27FC236}">
                  <a16:creationId xmlns:a16="http://schemas.microsoft.com/office/drawing/2014/main" id="{6AD054B0-4EA0-C04D-BB74-D72531558AAA}"/>
                </a:ext>
              </a:extLst>
            </p:cNvPr>
            <p:cNvGrpSpPr>
              <a:grpSpLocks/>
            </p:cNvGrpSpPr>
            <p:nvPr/>
          </p:nvGrpSpPr>
          <p:grpSpPr bwMode="auto">
            <a:xfrm>
              <a:off x="2846" y="897"/>
              <a:ext cx="2381" cy="594"/>
              <a:chOff x="2846" y="897"/>
              <a:chExt cx="2381" cy="594"/>
            </a:xfrm>
          </p:grpSpPr>
          <p:sp>
            <p:nvSpPr>
              <p:cNvPr id="79965" name="Rectangle 396">
                <a:extLst>
                  <a:ext uri="{FF2B5EF4-FFF2-40B4-BE49-F238E27FC236}">
                    <a16:creationId xmlns:a16="http://schemas.microsoft.com/office/drawing/2014/main" id="{7E724D9B-F45B-284F-AB31-B70CB99F7F9B}"/>
                  </a:ext>
                </a:extLst>
              </p:cNvPr>
              <p:cNvSpPr>
                <a:spLocks noChangeArrowheads="1"/>
              </p:cNvSpPr>
              <p:nvPr/>
            </p:nvSpPr>
            <p:spPr bwMode="auto">
              <a:xfrm>
                <a:off x="307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x</a:t>
                </a:r>
              </a:p>
            </p:txBody>
          </p:sp>
          <p:sp>
            <p:nvSpPr>
              <p:cNvPr id="79966" name="Rectangle 397">
                <a:extLst>
                  <a:ext uri="{FF2B5EF4-FFF2-40B4-BE49-F238E27FC236}">
                    <a16:creationId xmlns:a16="http://schemas.microsoft.com/office/drawing/2014/main" id="{7DE0BDA3-DB52-AA44-B8CD-42B7B8E63D98}"/>
                  </a:ext>
                </a:extLst>
              </p:cNvPr>
              <p:cNvSpPr>
                <a:spLocks noChangeArrowheads="1"/>
              </p:cNvSpPr>
              <p:nvPr/>
            </p:nvSpPr>
            <p:spPr bwMode="auto">
              <a:xfrm>
                <a:off x="307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7" name="Rectangle 398">
                <a:extLst>
                  <a:ext uri="{FF2B5EF4-FFF2-40B4-BE49-F238E27FC236}">
                    <a16:creationId xmlns:a16="http://schemas.microsoft.com/office/drawing/2014/main" id="{BE1A93C2-F4A4-6940-A432-5B71469B79DD}"/>
                  </a:ext>
                </a:extLst>
              </p:cNvPr>
              <p:cNvSpPr>
                <a:spLocks noChangeArrowheads="1"/>
              </p:cNvSpPr>
              <p:nvPr/>
            </p:nvSpPr>
            <p:spPr bwMode="auto">
              <a:xfrm>
                <a:off x="436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y</a:t>
                </a:r>
              </a:p>
            </p:txBody>
          </p:sp>
          <p:sp>
            <p:nvSpPr>
              <p:cNvPr id="79968" name="Rectangle 399">
                <a:extLst>
                  <a:ext uri="{FF2B5EF4-FFF2-40B4-BE49-F238E27FC236}">
                    <a16:creationId xmlns:a16="http://schemas.microsoft.com/office/drawing/2014/main" id="{CEE355B2-7244-B549-8385-E9282BECD91D}"/>
                  </a:ext>
                </a:extLst>
              </p:cNvPr>
              <p:cNvSpPr>
                <a:spLocks noChangeArrowheads="1"/>
              </p:cNvSpPr>
              <p:nvPr/>
            </p:nvSpPr>
            <p:spPr bwMode="auto">
              <a:xfrm>
                <a:off x="436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9" name="Line 410">
                <a:extLst>
                  <a:ext uri="{FF2B5EF4-FFF2-40B4-BE49-F238E27FC236}">
                    <a16:creationId xmlns:a16="http://schemas.microsoft.com/office/drawing/2014/main" id="{11EC57AA-C912-674C-9F71-41A50E03700C}"/>
                  </a:ext>
                </a:extLst>
              </p:cNvPr>
              <p:cNvSpPr>
                <a:spLocks noChangeShapeType="1"/>
              </p:cNvSpPr>
              <p:nvPr/>
            </p:nvSpPr>
            <p:spPr bwMode="auto">
              <a:xfrm>
                <a:off x="3849" y="1009"/>
                <a:ext cx="385" cy="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0" name="Rectangle 411">
                <a:extLst>
                  <a:ext uri="{FF2B5EF4-FFF2-40B4-BE49-F238E27FC236}">
                    <a16:creationId xmlns:a16="http://schemas.microsoft.com/office/drawing/2014/main" id="{E2366BCA-DE58-0843-9BB5-CB032F93BAAE}"/>
                  </a:ext>
                </a:extLst>
              </p:cNvPr>
              <p:cNvSpPr>
                <a:spLocks noChangeArrowheads="1"/>
              </p:cNvSpPr>
              <p:nvPr/>
            </p:nvSpPr>
            <p:spPr bwMode="auto">
              <a:xfrm>
                <a:off x="3847" y="897"/>
                <a:ext cx="37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Legend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71" name="Group 619">
                <a:extLst>
                  <a:ext uri="{FF2B5EF4-FFF2-40B4-BE49-F238E27FC236}">
                    <a16:creationId xmlns:a16="http://schemas.microsoft.com/office/drawing/2014/main" id="{E60BFB40-1967-F44F-9DBF-14186B34F6C1}"/>
                  </a:ext>
                </a:extLst>
              </p:cNvPr>
              <p:cNvGrpSpPr>
                <a:grpSpLocks/>
              </p:cNvGrpSpPr>
              <p:nvPr/>
            </p:nvGrpSpPr>
            <p:grpSpPr bwMode="auto">
              <a:xfrm>
                <a:off x="4152" y="1012"/>
                <a:ext cx="175" cy="479"/>
                <a:chOff x="4641" y="2480"/>
                <a:chExt cx="175" cy="479"/>
              </a:xfrm>
            </p:grpSpPr>
            <p:sp>
              <p:nvSpPr>
                <p:cNvPr id="79983" name="Rectangle 620">
                  <a:extLst>
                    <a:ext uri="{FF2B5EF4-FFF2-40B4-BE49-F238E27FC236}">
                      <a16:creationId xmlns:a16="http://schemas.microsoft.com/office/drawing/2014/main" id="{AFC4E2C3-3B03-7A40-9D8B-4463290C964E}"/>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4" name="Rectangle 621">
                  <a:extLst>
                    <a:ext uri="{FF2B5EF4-FFF2-40B4-BE49-F238E27FC236}">
                      <a16:creationId xmlns:a16="http://schemas.microsoft.com/office/drawing/2014/main" id="{9193A480-B11A-8B4B-BDA2-082F1023C965}"/>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5" name="Line 622">
                  <a:extLst>
                    <a:ext uri="{FF2B5EF4-FFF2-40B4-BE49-F238E27FC236}">
                      <a16:creationId xmlns:a16="http://schemas.microsoft.com/office/drawing/2014/main" id="{C7493F37-CA39-E24F-A749-F0714850F8C0}"/>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6" name="Freeform 623">
                  <a:extLst>
                    <a:ext uri="{FF2B5EF4-FFF2-40B4-BE49-F238E27FC236}">
                      <a16:creationId xmlns:a16="http://schemas.microsoft.com/office/drawing/2014/main" id="{E0A1B655-DDCE-AC4D-A075-E8C7D2206CDD}"/>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7" name="Line 624">
                  <a:extLst>
                    <a:ext uri="{FF2B5EF4-FFF2-40B4-BE49-F238E27FC236}">
                      <a16:creationId xmlns:a16="http://schemas.microsoft.com/office/drawing/2014/main" id="{EA9C9E6F-B0DB-AA44-A403-63C0BC647BEE}"/>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8" name="Freeform 625">
                  <a:extLst>
                    <a:ext uri="{FF2B5EF4-FFF2-40B4-BE49-F238E27FC236}">
                      <a16:creationId xmlns:a16="http://schemas.microsoft.com/office/drawing/2014/main" id="{7F629D48-2E73-434A-BC28-2745C4E7946C}"/>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9" name="Line 626">
                  <a:extLst>
                    <a:ext uri="{FF2B5EF4-FFF2-40B4-BE49-F238E27FC236}">
                      <a16:creationId xmlns:a16="http://schemas.microsoft.com/office/drawing/2014/main" id="{9D51E0AA-7D00-0547-B53C-8BA92C797241}"/>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0" name="Freeform 627">
                  <a:extLst>
                    <a:ext uri="{FF2B5EF4-FFF2-40B4-BE49-F238E27FC236}">
                      <a16:creationId xmlns:a16="http://schemas.microsoft.com/office/drawing/2014/main" id="{BE800175-3AD5-6349-9A86-00B1F6552DF8}"/>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1" name="Line 628">
                  <a:extLst>
                    <a:ext uri="{FF2B5EF4-FFF2-40B4-BE49-F238E27FC236}">
                      <a16:creationId xmlns:a16="http://schemas.microsoft.com/office/drawing/2014/main" id="{77BBDD8D-DD44-C544-903F-63AB5FE3172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2" name="Freeform 629">
                  <a:extLst>
                    <a:ext uri="{FF2B5EF4-FFF2-40B4-BE49-F238E27FC236}">
                      <a16:creationId xmlns:a16="http://schemas.microsoft.com/office/drawing/2014/main" id="{4B4079A8-6C74-F247-ACB4-923576CA563C}"/>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9972" name="Group 630">
                <a:extLst>
                  <a:ext uri="{FF2B5EF4-FFF2-40B4-BE49-F238E27FC236}">
                    <a16:creationId xmlns:a16="http://schemas.microsoft.com/office/drawing/2014/main" id="{ED6E0FB3-E5F7-8344-978B-6AFA968FA304}"/>
                  </a:ext>
                </a:extLst>
              </p:cNvPr>
              <p:cNvGrpSpPr>
                <a:grpSpLocks/>
              </p:cNvGrpSpPr>
              <p:nvPr/>
            </p:nvGrpSpPr>
            <p:grpSpPr bwMode="auto">
              <a:xfrm>
                <a:off x="2846" y="1012"/>
                <a:ext cx="175" cy="479"/>
                <a:chOff x="4407" y="2480"/>
                <a:chExt cx="175" cy="479"/>
              </a:xfrm>
            </p:grpSpPr>
            <p:sp>
              <p:nvSpPr>
                <p:cNvPr id="79973" name="Rectangle 631">
                  <a:extLst>
                    <a:ext uri="{FF2B5EF4-FFF2-40B4-BE49-F238E27FC236}">
                      <a16:creationId xmlns:a16="http://schemas.microsoft.com/office/drawing/2014/main" id="{837B880E-6F30-BA42-AD56-A4CA7FE00DB3}"/>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4" name="Rectangle 632">
                  <a:extLst>
                    <a:ext uri="{FF2B5EF4-FFF2-40B4-BE49-F238E27FC236}">
                      <a16:creationId xmlns:a16="http://schemas.microsoft.com/office/drawing/2014/main" id="{D183C647-EC17-894A-BFDA-7FCC73DEDED5}"/>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5" name="Line 633">
                  <a:extLst>
                    <a:ext uri="{FF2B5EF4-FFF2-40B4-BE49-F238E27FC236}">
                      <a16:creationId xmlns:a16="http://schemas.microsoft.com/office/drawing/2014/main" id="{E54390AC-04F4-5042-9D13-C587BA09AF20}"/>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6" name="Freeform 634">
                  <a:extLst>
                    <a:ext uri="{FF2B5EF4-FFF2-40B4-BE49-F238E27FC236}">
                      <a16:creationId xmlns:a16="http://schemas.microsoft.com/office/drawing/2014/main" id="{72FC5A5F-7D78-614E-AF75-E2A21C687005}"/>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7" name="Line 635">
                  <a:extLst>
                    <a:ext uri="{FF2B5EF4-FFF2-40B4-BE49-F238E27FC236}">
                      <a16:creationId xmlns:a16="http://schemas.microsoft.com/office/drawing/2014/main" id="{B15AB347-897D-2A44-A9F0-951EF51EECA6}"/>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8" name="Freeform 636">
                  <a:extLst>
                    <a:ext uri="{FF2B5EF4-FFF2-40B4-BE49-F238E27FC236}">
                      <a16:creationId xmlns:a16="http://schemas.microsoft.com/office/drawing/2014/main" id="{245C308F-8724-4446-B18E-9E13F462B245}"/>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9" name="Line 637">
                  <a:extLst>
                    <a:ext uri="{FF2B5EF4-FFF2-40B4-BE49-F238E27FC236}">
                      <a16:creationId xmlns:a16="http://schemas.microsoft.com/office/drawing/2014/main" id="{9DFA6798-149A-F148-86E7-2826DAB7FEBF}"/>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0" name="Freeform 638">
                  <a:extLst>
                    <a:ext uri="{FF2B5EF4-FFF2-40B4-BE49-F238E27FC236}">
                      <a16:creationId xmlns:a16="http://schemas.microsoft.com/office/drawing/2014/main" id="{3FCF407C-E5B2-DC46-AE13-E21E427C6E5A}"/>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1" name="Line 639">
                  <a:extLst>
                    <a:ext uri="{FF2B5EF4-FFF2-40B4-BE49-F238E27FC236}">
                      <a16:creationId xmlns:a16="http://schemas.microsoft.com/office/drawing/2014/main" id="{108A4311-0E29-EB48-A110-E3A3546370C7}"/>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2" name="Freeform 640">
                  <a:extLst>
                    <a:ext uri="{FF2B5EF4-FFF2-40B4-BE49-F238E27FC236}">
                      <a16:creationId xmlns:a16="http://schemas.microsoft.com/office/drawing/2014/main" id="{20D1C741-699A-2A4A-BC86-BBADBEECD40B}"/>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79947" name="Line 651">
            <a:extLst>
              <a:ext uri="{FF2B5EF4-FFF2-40B4-BE49-F238E27FC236}">
                <a16:creationId xmlns:a16="http://schemas.microsoft.com/office/drawing/2014/main" id="{D858334C-8445-574E-BCE7-D837C2A5E31D}"/>
              </a:ext>
            </a:extLst>
          </p:cNvPr>
          <p:cNvSpPr>
            <a:spLocks noChangeShapeType="1"/>
          </p:cNvSpPr>
          <p:nvPr/>
        </p:nvSpPr>
        <p:spPr bwMode="auto">
          <a:xfrm>
            <a:off x="2613025" y="817563"/>
            <a:ext cx="0" cy="228600"/>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1928" name="Group 663">
            <a:extLst>
              <a:ext uri="{FF2B5EF4-FFF2-40B4-BE49-F238E27FC236}">
                <a16:creationId xmlns:a16="http://schemas.microsoft.com/office/drawing/2014/main" id="{2BCBB43D-EDCF-9D46-8DAE-ED3F490FD4BE}"/>
              </a:ext>
            </a:extLst>
          </p:cNvPr>
          <p:cNvGrpSpPr>
            <a:grpSpLocks/>
          </p:cNvGrpSpPr>
          <p:nvPr/>
        </p:nvGrpSpPr>
        <p:grpSpPr bwMode="auto">
          <a:xfrm>
            <a:off x="3227388" y="3889375"/>
            <a:ext cx="730250" cy="1997075"/>
            <a:chOff x="2033" y="2450"/>
            <a:chExt cx="460" cy="1258"/>
          </a:xfrm>
        </p:grpSpPr>
        <p:sp>
          <p:nvSpPr>
            <p:cNvPr id="79960" name="Rectangle 616">
              <a:extLst>
                <a:ext uri="{FF2B5EF4-FFF2-40B4-BE49-F238E27FC236}">
                  <a16:creationId xmlns:a16="http://schemas.microsoft.com/office/drawing/2014/main" id="{74D8D6D7-5635-C843-AB6C-33DE1A7109E6}"/>
                </a:ext>
              </a:extLst>
            </p:cNvPr>
            <p:cNvSpPr>
              <a:spLocks noChangeArrowheads="1"/>
            </p:cNvSpPr>
            <p:nvPr/>
          </p:nvSpPr>
          <p:spPr bwMode="auto">
            <a:xfrm>
              <a:off x="2033"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1" name="Rectangle 652">
              <a:extLst>
                <a:ext uri="{FF2B5EF4-FFF2-40B4-BE49-F238E27FC236}">
                  <a16:creationId xmlns:a16="http://schemas.microsoft.com/office/drawing/2014/main" id="{2914188D-0FF2-764D-9BE7-7F206953AE58}"/>
                </a:ext>
              </a:extLst>
            </p:cNvPr>
            <p:cNvSpPr>
              <a:spLocks noChangeArrowheads="1"/>
            </p:cNvSpPr>
            <p:nvPr/>
          </p:nvSpPr>
          <p:spPr bwMode="auto">
            <a:xfrm>
              <a:off x="2057" y="3176"/>
              <a:ext cx="194"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2" name="Line 659">
              <a:extLst>
                <a:ext uri="{FF2B5EF4-FFF2-40B4-BE49-F238E27FC236}">
                  <a16:creationId xmlns:a16="http://schemas.microsoft.com/office/drawing/2014/main" id="{080CC58C-DFC2-8E45-84AF-E9398CD960D6}"/>
                </a:ext>
              </a:extLst>
            </p:cNvPr>
            <p:cNvSpPr>
              <a:spLocks noChangeShapeType="1"/>
            </p:cNvSpPr>
            <p:nvPr/>
          </p:nvSpPr>
          <p:spPr bwMode="auto">
            <a:xfrm flipH="1">
              <a:off x="2154" y="3007"/>
              <a:ext cx="121"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29" name="Group 664">
            <a:extLst>
              <a:ext uri="{FF2B5EF4-FFF2-40B4-BE49-F238E27FC236}">
                <a16:creationId xmlns:a16="http://schemas.microsoft.com/office/drawing/2014/main" id="{F57F5EA2-29C9-7446-8514-C018E84F6E16}"/>
              </a:ext>
            </a:extLst>
          </p:cNvPr>
          <p:cNvGrpSpPr>
            <a:grpSpLocks/>
          </p:cNvGrpSpPr>
          <p:nvPr/>
        </p:nvGrpSpPr>
        <p:grpSpPr bwMode="auto">
          <a:xfrm>
            <a:off x="3611563" y="3889375"/>
            <a:ext cx="1114425" cy="1997075"/>
            <a:chOff x="2275" y="2450"/>
            <a:chExt cx="702" cy="1258"/>
          </a:xfrm>
        </p:grpSpPr>
        <p:sp>
          <p:nvSpPr>
            <p:cNvPr id="79957" name="Rectangle 617">
              <a:extLst>
                <a:ext uri="{FF2B5EF4-FFF2-40B4-BE49-F238E27FC236}">
                  <a16:creationId xmlns:a16="http://schemas.microsoft.com/office/drawing/2014/main" id="{E9EAB2B0-FDC9-1841-A0A2-3276D037EF05}"/>
                </a:ext>
              </a:extLst>
            </p:cNvPr>
            <p:cNvSpPr>
              <a:spLocks noChangeArrowheads="1"/>
            </p:cNvSpPr>
            <p:nvPr/>
          </p:nvSpPr>
          <p:spPr bwMode="auto">
            <a:xfrm>
              <a:off x="2517"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8" name="Rectangle 656">
              <a:extLst>
                <a:ext uri="{FF2B5EF4-FFF2-40B4-BE49-F238E27FC236}">
                  <a16:creationId xmlns:a16="http://schemas.microsoft.com/office/drawing/2014/main" id="{37C8E57B-75BD-2446-B889-83616B8BBBB0}"/>
                </a:ext>
              </a:extLst>
            </p:cNvPr>
            <p:cNvSpPr>
              <a:spLocks noChangeArrowheads="1"/>
            </p:cNvSpPr>
            <p:nvPr/>
          </p:nvSpPr>
          <p:spPr bwMode="auto">
            <a:xfrm>
              <a:off x="2275"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9" name="Line 660">
              <a:extLst>
                <a:ext uri="{FF2B5EF4-FFF2-40B4-BE49-F238E27FC236}">
                  <a16:creationId xmlns:a16="http://schemas.microsoft.com/office/drawing/2014/main" id="{2471936F-5E73-BD43-AF5C-45BD1310B48E}"/>
                </a:ext>
              </a:extLst>
            </p:cNvPr>
            <p:cNvSpPr>
              <a:spLocks noChangeShapeType="1"/>
            </p:cNvSpPr>
            <p:nvPr/>
          </p:nvSpPr>
          <p:spPr bwMode="auto">
            <a:xfrm flipH="1">
              <a:off x="2469" y="3007"/>
              <a:ext cx="193"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30" name="Group 665">
            <a:extLst>
              <a:ext uri="{FF2B5EF4-FFF2-40B4-BE49-F238E27FC236}">
                <a16:creationId xmlns:a16="http://schemas.microsoft.com/office/drawing/2014/main" id="{4627BB36-FB68-3343-904C-55C72F40E44D}"/>
              </a:ext>
            </a:extLst>
          </p:cNvPr>
          <p:cNvGrpSpPr>
            <a:grpSpLocks/>
          </p:cNvGrpSpPr>
          <p:nvPr/>
        </p:nvGrpSpPr>
        <p:grpSpPr bwMode="auto">
          <a:xfrm>
            <a:off x="4725988" y="3889375"/>
            <a:ext cx="1458912" cy="1997075"/>
            <a:chOff x="2977" y="2450"/>
            <a:chExt cx="919" cy="1258"/>
          </a:xfrm>
        </p:grpSpPr>
        <p:sp>
          <p:nvSpPr>
            <p:cNvPr id="79954" name="Rectangle 618">
              <a:extLst>
                <a:ext uri="{FF2B5EF4-FFF2-40B4-BE49-F238E27FC236}">
                  <a16:creationId xmlns:a16="http://schemas.microsoft.com/office/drawing/2014/main" id="{0483F3B9-34CD-2044-9034-584F8B5075E7}"/>
                </a:ext>
              </a:extLst>
            </p:cNvPr>
            <p:cNvSpPr>
              <a:spLocks noChangeArrowheads="1"/>
            </p:cNvSpPr>
            <p:nvPr/>
          </p:nvSpPr>
          <p:spPr bwMode="auto">
            <a:xfrm>
              <a:off x="3436"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5" name="Rectangle 661">
              <a:extLst>
                <a:ext uri="{FF2B5EF4-FFF2-40B4-BE49-F238E27FC236}">
                  <a16:creationId xmlns:a16="http://schemas.microsoft.com/office/drawing/2014/main" id="{AC336430-E20B-0F46-A408-80FA4B4A6F54}"/>
                </a:ext>
              </a:extLst>
            </p:cNvPr>
            <p:cNvSpPr>
              <a:spLocks noChangeArrowheads="1"/>
            </p:cNvSpPr>
            <p:nvPr/>
          </p:nvSpPr>
          <p:spPr bwMode="auto">
            <a:xfrm>
              <a:off x="2977"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6" name="Line 662">
              <a:extLst>
                <a:ext uri="{FF2B5EF4-FFF2-40B4-BE49-F238E27FC236}">
                  <a16:creationId xmlns:a16="http://schemas.microsoft.com/office/drawing/2014/main" id="{B1BDEC8C-A9AD-2D43-8D49-1C4452CDA581}"/>
                </a:ext>
              </a:extLst>
            </p:cNvPr>
            <p:cNvSpPr>
              <a:spLocks noChangeShapeType="1"/>
            </p:cNvSpPr>
            <p:nvPr/>
          </p:nvSpPr>
          <p:spPr bwMode="auto">
            <a:xfrm flipH="1">
              <a:off x="3195" y="3007"/>
              <a:ext cx="217"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51" name="Text Box 666">
            <a:extLst>
              <a:ext uri="{FF2B5EF4-FFF2-40B4-BE49-F238E27FC236}">
                <a16:creationId xmlns:a16="http://schemas.microsoft.com/office/drawing/2014/main" id="{A924E884-BB5A-064A-B29F-0721940C8835}"/>
              </a:ext>
            </a:extLst>
          </p:cNvPr>
          <p:cNvSpPr txBox="1">
            <a:spLocks noChangeArrowheads="1"/>
          </p:cNvSpPr>
          <p:nvPr/>
        </p:nvSpPr>
        <p:spPr bwMode="auto">
          <a:xfrm>
            <a:off x="139700" y="4235450"/>
            <a:ext cx="1060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Baseline</a:t>
            </a:r>
          </a:p>
        </p:txBody>
      </p:sp>
      <p:sp>
        <p:nvSpPr>
          <p:cNvPr id="79952" name="Text Box 667">
            <a:extLst>
              <a:ext uri="{FF2B5EF4-FFF2-40B4-BE49-F238E27FC236}">
                <a16:creationId xmlns:a16="http://schemas.microsoft.com/office/drawing/2014/main" id="{BEC3CAEA-70FB-A84C-8558-C64A45DD964F}"/>
              </a:ext>
            </a:extLst>
          </p:cNvPr>
          <p:cNvSpPr txBox="1">
            <a:spLocks noChangeArrowheads="1"/>
          </p:cNvSpPr>
          <p:nvPr/>
        </p:nvSpPr>
        <p:spPr bwMode="auto">
          <a:xfrm>
            <a:off x="101600" y="5003800"/>
            <a:ext cx="1212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Dynamic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Formation</a:t>
            </a:r>
          </a:p>
        </p:txBody>
      </p:sp>
      <p:sp>
        <p:nvSpPr>
          <p:cNvPr id="79953" name="TextBox 357">
            <a:extLst>
              <a:ext uri="{FF2B5EF4-FFF2-40B4-BE49-F238E27FC236}">
                <a16:creationId xmlns:a16="http://schemas.microsoft.com/office/drawing/2014/main" id="{30B50CA3-BC01-2649-B51F-B208C99AD7BF}"/>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6419111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mph" presetSubtype="1" nodeType="withEffect">
                                  <p:stCondLst>
                                    <p:cond delay="0"/>
                                  </p:stCondLst>
                                  <p:childTnLst>
                                    <p:set>
                                      <p:cBhvr>
                                        <p:cTn id="8" dur="indefinite"/>
                                        <p:tgtEl>
                                          <p:spTgt spid="280"/>
                                        </p:tgtEl>
                                        <p:attrNameLst>
                                          <p:attrName>fillcolor</p:attrName>
                                        </p:attrNameLst>
                                      </p:cBhvr>
                                      <p:to>
                                        <p:clrVal>
                                          <a:srgbClr val="FFFF00"/>
                                        </p:clrVal>
                                      </p:to>
                                    </p:set>
                                    <p:set>
                                      <p:cBhvr>
                                        <p:cTn id="9" dur="indefinite"/>
                                        <p:tgtEl>
                                          <p:spTgt spid="280"/>
                                        </p:tgtEl>
                                        <p:attrNameLst>
                                          <p:attrName>fill.type</p:attrName>
                                        </p:attrNameLst>
                                      </p:cBhvr>
                                      <p:to>
                                        <p:strVal val="solid"/>
                                      </p:to>
                                    </p:set>
                                    <p:set>
                                      <p:cBhvr>
                                        <p:cTn id="10" dur="indefinite"/>
                                        <p:tgtEl>
                                          <p:spTgt spid="280"/>
                                        </p:tgtEl>
                                        <p:attrNameLst>
                                          <p:attrName>fill.on</p:attrName>
                                        </p:attrNameLst>
                                      </p:cBhvr>
                                      <p:to>
                                        <p:strVal val="true"/>
                                      </p:to>
                                    </p:set>
                                  </p:childTnLst>
                                </p:cTn>
                              </p:par>
                            </p:childTnLst>
                          </p:cTn>
                        </p:par>
                        <p:par>
                          <p:cTn id="11" fill="hold" nodeType="afterGroup">
                            <p:stCondLst>
                              <p:cond delay="0"/>
                            </p:stCondLst>
                            <p:childTnLst>
                              <p:par>
                                <p:cTn id="12" presetID="1" presetClass="entr" presetSubtype="0" fill="hold" nodeType="afterEffect">
                                  <p:stCondLst>
                                    <p:cond delay="1000"/>
                                  </p:stCondLst>
                                  <p:childTnLst>
                                    <p:set>
                                      <p:cBhvr>
                                        <p:cTn id="13" dur="1" fill="hold">
                                          <p:stCondLst>
                                            <p:cond delay="0"/>
                                          </p:stCondLst>
                                        </p:cTn>
                                        <p:tgtEl>
                                          <p:spTgt spid="3"/>
                                        </p:tgtEl>
                                        <p:attrNameLst>
                                          <p:attrName>style.visibility</p:attrName>
                                        </p:attrNameLst>
                                      </p:cBhvr>
                                      <p:to>
                                        <p:strVal val="visible"/>
                                      </p:to>
                                    </p:set>
                                  </p:childTnLst>
                                </p:cTn>
                              </p:par>
                              <p:par>
                                <p:cTn id="14" presetID="1" presetClass="emph" presetSubtype="1" nodeType="withEffect">
                                  <p:stCondLst>
                                    <p:cond delay="0"/>
                                  </p:stCondLst>
                                  <p:childTnLst>
                                    <p:set>
                                      <p:cBhvr>
                                        <p:cTn id="15" dur="indefinite"/>
                                        <p:tgtEl>
                                          <p:spTgt spid="281"/>
                                        </p:tgtEl>
                                        <p:attrNameLst>
                                          <p:attrName>fillcolor</p:attrName>
                                        </p:attrNameLst>
                                      </p:cBhvr>
                                      <p:to>
                                        <p:clrVal>
                                          <a:srgbClr val="FFFF00"/>
                                        </p:clrVal>
                                      </p:to>
                                    </p:set>
                                    <p:set>
                                      <p:cBhvr>
                                        <p:cTn id="16" dur="indefinite"/>
                                        <p:tgtEl>
                                          <p:spTgt spid="281"/>
                                        </p:tgtEl>
                                        <p:attrNameLst>
                                          <p:attrName>fill.type</p:attrName>
                                        </p:attrNameLst>
                                      </p:cBhvr>
                                      <p:to>
                                        <p:strVal val="solid"/>
                                      </p:to>
                                    </p:set>
                                    <p:set>
                                      <p:cBhvr>
                                        <p:cTn id="17" dur="indefinite"/>
                                        <p:tgtEl>
                                          <p:spTgt spid="281"/>
                                        </p:tgtEl>
                                        <p:attrNameLst>
                                          <p:attrName>fill.on</p:attrName>
                                        </p:attrNameLst>
                                      </p:cBhvr>
                                      <p:to>
                                        <p:strVal val="true"/>
                                      </p:to>
                                    </p:set>
                                  </p:childTnLst>
                                </p:cTn>
                              </p:par>
                              <p:par>
                                <p:cTn id="18" presetID="1" presetClass="emph" presetSubtype="2" fill="hold" nodeType="withEffect">
                                  <p:stCondLst>
                                    <p:cond delay="0"/>
                                  </p:stCondLst>
                                  <p:childTnLst>
                                    <p:animClr clrSpc="rgb" dir="cw">
                                      <p:cBhvr>
                                        <p:cTn id="19" dur="500" fill="hold"/>
                                        <p:tgtEl>
                                          <p:spTgt spid="280"/>
                                        </p:tgtEl>
                                        <p:attrNameLst>
                                          <p:attrName>fillcolor</p:attrName>
                                        </p:attrNameLst>
                                      </p:cBhvr>
                                      <p:to>
                                        <a:srgbClr val="CCCCFF"/>
                                      </p:to>
                                    </p:animClr>
                                    <p:set>
                                      <p:cBhvr>
                                        <p:cTn id="20" dur="500" fill="hold"/>
                                        <p:tgtEl>
                                          <p:spTgt spid="280"/>
                                        </p:tgtEl>
                                        <p:attrNameLst>
                                          <p:attrName>fill.type</p:attrName>
                                        </p:attrNameLst>
                                      </p:cBhvr>
                                      <p:to>
                                        <p:strVal val="solid"/>
                                      </p:to>
                                    </p:set>
                                    <p:set>
                                      <p:cBhvr>
                                        <p:cTn id="21" dur="500" fill="hold"/>
                                        <p:tgtEl>
                                          <p:spTgt spid="280"/>
                                        </p:tgtEl>
                                        <p:attrNameLst>
                                          <p:attrName>fill.on</p:attrName>
                                        </p:attrNameLst>
                                      </p:cBhvr>
                                      <p:to>
                                        <p:strVal val="true"/>
                                      </p:to>
                                    </p:set>
                                  </p:childTnLst>
                                </p:cTn>
                              </p:par>
                            </p:childTnLst>
                          </p:cTn>
                        </p:par>
                        <p:par>
                          <p:cTn id="22" fill="hold" nodeType="afterGroup">
                            <p:stCondLst>
                              <p:cond delay="1000"/>
                            </p:stCondLst>
                            <p:childTnLst>
                              <p:par>
                                <p:cTn id="23" presetID="1" presetClass="entr" presetSubtype="0" fill="hold" nodeType="afterEffect">
                                  <p:stCondLst>
                                    <p:cond delay="1000"/>
                                  </p:stCondLst>
                                  <p:childTnLst>
                                    <p:set>
                                      <p:cBhvr>
                                        <p:cTn id="24" dur="1" fill="hold">
                                          <p:stCondLst>
                                            <p:cond delay="0"/>
                                          </p:stCondLst>
                                        </p:cTn>
                                        <p:tgtEl>
                                          <p:spTgt spid="4"/>
                                        </p:tgtEl>
                                        <p:attrNameLst>
                                          <p:attrName>style.visibility</p:attrName>
                                        </p:attrNameLst>
                                      </p:cBhvr>
                                      <p:to>
                                        <p:strVal val="visible"/>
                                      </p:to>
                                    </p:set>
                                  </p:childTnLst>
                                </p:cTn>
                              </p:par>
                              <p:par>
                                <p:cTn id="25" presetID="1" presetClass="emph" presetSubtype="1" nodeType="withEffect">
                                  <p:stCondLst>
                                    <p:cond delay="0"/>
                                  </p:stCondLst>
                                  <p:endCondLst>
                                    <p:cond evt="onNext" delay="0">
                                      <p:tgtEl>
                                        <p:sldTgt/>
                                      </p:tgtEl>
                                    </p:cond>
                                  </p:endCondLst>
                                  <p:childTnLst>
                                    <p:set>
                                      <p:cBhvr>
                                        <p:cTn id="26" dur="indefinite"/>
                                        <p:tgtEl>
                                          <p:spTgt spid="283"/>
                                        </p:tgtEl>
                                        <p:attrNameLst>
                                          <p:attrName>fillcolor</p:attrName>
                                        </p:attrNameLst>
                                      </p:cBhvr>
                                      <p:to>
                                        <p:clrVal>
                                          <a:srgbClr val="FFFF00"/>
                                        </p:clrVal>
                                      </p:to>
                                    </p:set>
                                    <p:set>
                                      <p:cBhvr>
                                        <p:cTn id="27" dur="indefinite"/>
                                        <p:tgtEl>
                                          <p:spTgt spid="283"/>
                                        </p:tgtEl>
                                        <p:attrNameLst>
                                          <p:attrName>fill.type</p:attrName>
                                        </p:attrNameLst>
                                      </p:cBhvr>
                                      <p:to>
                                        <p:strVal val="solid"/>
                                      </p:to>
                                    </p:set>
                                    <p:set>
                                      <p:cBhvr>
                                        <p:cTn id="28" dur="indefinite"/>
                                        <p:tgtEl>
                                          <p:spTgt spid="283"/>
                                        </p:tgtEl>
                                        <p:attrNameLst>
                                          <p:attrName>fill.on</p:attrName>
                                        </p:attrNameLst>
                                      </p:cBhvr>
                                      <p:to>
                                        <p:strVal val="true"/>
                                      </p:to>
                                    </p:set>
                                  </p:childTnLst>
                                </p:cTn>
                              </p:par>
                              <p:par>
                                <p:cTn id="29" presetID="1" presetClass="emph" presetSubtype="2" fill="hold" nodeType="withEffect">
                                  <p:stCondLst>
                                    <p:cond delay="0"/>
                                  </p:stCondLst>
                                  <p:childTnLst>
                                    <p:animClr clrSpc="rgb" dir="cw">
                                      <p:cBhvr>
                                        <p:cTn id="30" dur="500" fill="hold"/>
                                        <p:tgtEl>
                                          <p:spTgt spid="281"/>
                                        </p:tgtEl>
                                        <p:attrNameLst>
                                          <p:attrName>fillcolor</p:attrName>
                                        </p:attrNameLst>
                                      </p:cBhvr>
                                      <p:to>
                                        <a:srgbClr val="CCCCFF"/>
                                      </p:to>
                                    </p:animClr>
                                    <p:set>
                                      <p:cBhvr>
                                        <p:cTn id="31" dur="500" fill="hold"/>
                                        <p:tgtEl>
                                          <p:spTgt spid="281"/>
                                        </p:tgtEl>
                                        <p:attrNameLst>
                                          <p:attrName>fill.type</p:attrName>
                                        </p:attrNameLst>
                                      </p:cBhvr>
                                      <p:to>
                                        <p:strVal val="solid"/>
                                      </p:to>
                                    </p:set>
                                    <p:set>
                                      <p:cBhvr>
                                        <p:cTn id="32" dur="500" fill="hold"/>
                                        <p:tgtEl>
                                          <p:spTgt spid="281"/>
                                        </p:tgtEl>
                                        <p:attrNameLst>
                                          <p:attrName>fill.on</p:attrName>
                                        </p:attrNameLst>
                                      </p:cBhvr>
                                      <p:to>
                                        <p:strVal val="true"/>
                                      </p:to>
                                    </p:set>
                                  </p:childTnLst>
                                </p:cTn>
                              </p:par>
                            </p:childTnLst>
                          </p:cTn>
                        </p:par>
                        <p:par>
                          <p:cTn id="33" fill="hold" nodeType="afterGroup">
                            <p:stCondLst>
                              <p:cond delay="2000"/>
                            </p:stCondLst>
                            <p:childTnLst>
                              <p:par>
                                <p:cTn id="34" presetID="1" presetClass="entr" presetSubtype="0" fill="hold" nodeType="afterEffect">
                                  <p:stCondLst>
                                    <p:cond delay="1000"/>
                                  </p:stCondLst>
                                  <p:childTnLst>
                                    <p:set>
                                      <p:cBhvr>
                                        <p:cTn id="35" dur="1" fill="hold">
                                          <p:stCondLst>
                                            <p:cond delay="0"/>
                                          </p:stCondLst>
                                        </p:cTn>
                                        <p:tgtEl>
                                          <p:spTgt spid="5"/>
                                        </p:tgtEl>
                                        <p:attrNameLst>
                                          <p:attrName>style.visibility</p:attrName>
                                        </p:attrNameLst>
                                      </p:cBhvr>
                                      <p:to>
                                        <p:strVal val="visible"/>
                                      </p:to>
                                    </p:set>
                                  </p:childTnLst>
                                </p:cTn>
                              </p:par>
                              <p:par>
                                <p:cTn id="36" presetID="1" presetClass="emph" presetSubtype="1" nodeType="withEffect">
                                  <p:stCondLst>
                                    <p:cond delay="0"/>
                                  </p:stCondLst>
                                  <p:childTnLst>
                                    <p:set>
                                      <p:cBhvr>
                                        <p:cTn id="37" dur="indefinite"/>
                                        <p:tgtEl>
                                          <p:spTgt spid="284"/>
                                        </p:tgtEl>
                                        <p:attrNameLst>
                                          <p:attrName>fillcolor</p:attrName>
                                        </p:attrNameLst>
                                      </p:cBhvr>
                                      <p:to>
                                        <p:clrVal>
                                          <a:srgbClr val="FFFF00"/>
                                        </p:clrVal>
                                      </p:to>
                                    </p:set>
                                    <p:set>
                                      <p:cBhvr>
                                        <p:cTn id="38" dur="indefinite"/>
                                        <p:tgtEl>
                                          <p:spTgt spid="284"/>
                                        </p:tgtEl>
                                        <p:attrNameLst>
                                          <p:attrName>fill.type</p:attrName>
                                        </p:attrNameLst>
                                      </p:cBhvr>
                                      <p:to>
                                        <p:strVal val="solid"/>
                                      </p:to>
                                    </p:set>
                                    <p:set>
                                      <p:cBhvr>
                                        <p:cTn id="39" dur="indefinite"/>
                                        <p:tgtEl>
                                          <p:spTgt spid="284"/>
                                        </p:tgtEl>
                                        <p:attrNameLst>
                                          <p:attrName>fill.on</p:attrName>
                                        </p:attrNameLst>
                                      </p:cBhvr>
                                      <p:to>
                                        <p:strVal val="true"/>
                                      </p:to>
                                    </p:set>
                                  </p:childTnLst>
                                </p:cTn>
                              </p:par>
                              <p:par>
                                <p:cTn id="40" presetID="1" presetClass="emph" presetSubtype="2" fill="hold" nodeType="withEffect">
                                  <p:stCondLst>
                                    <p:cond delay="0"/>
                                  </p:stCondLst>
                                  <p:childTnLst>
                                    <p:animClr clrSpc="rgb" dir="cw">
                                      <p:cBhvr>
                                        <p:cTn id="41" dur="500" fill="hold"/>
                                        <p:tgtEl>
                                          <p:spTgt spid="283"/>
                                        </p:tgtEl>
                                        <p:attrNameLst>
                                          <p:attrName>fillcolor</p:attrName>
                                        </p:attrNameLst>
                                      </p:cBhvr>
                                      <p:to>
                                        <a:srgbClr val="CCCCFF"/>
                                      </p:to>
                                    </p:animClr>
                                    <p:set>
                                      <p:cBhvr>
                                        <p:cTn id="42" dur="500" fill="hold"/>
                                        <p:tgtEl>
                                          <p:spTgt spid="283"/>
                                        </p:tgtEl>
                                        <p:attrNameLst>
                                          <p:attrName>fill.type</p:attrName>
                                        </p:attrNameLst>
                                      </p:cBhvr>
                                      <p:to>
                                        <p:strVal val="solid"/>
                                      </p:to>
                                    </p:set>
                                    <p:set>
                                      <p:cBhvr>
                                        <p:cTn id="43" dur="500" fill="hold"/>
                                        <p:tgtEl>
                                          <p:spTgt spid="283"/>
                                        </p:tgtEl>
                                        <p:attrNameLst>
                                          <p:attrName>fill.on</p:attrName>
                                        </p:attrNameLst>
                                      </p:cBhvr>
                                      <p:to>
                                        <p:strVal val="true"/>
                                      </p:to>
                                    </p:set>
                                  </p:childTnLst>
                                </p:cTn>
                              </p:par>
                            </p:childTnLst>
                          </p:cTn>
                        </p:par>
                        <p:par>
                          <p:cTn id="44" fill="hold" nodeType="afterGroup">
                            <p:stCondLst>
                              <p:cond delay="3000"/>
                            </p:stCondLst>
                            <p:childTnLst>
                              <p:par>
                                <p:cTn id="45" presetID="1" presetClass="entr" presetSubtype="0" fill="hold" nodeType="afterEffect">
                                  <p:stCondLst>
                                    <p:cond delay="1000"/>
                                  </p:stCondLst>
                                  <p:childTnLst>
                                    <p:set>
                                      <p:cBhvr>
                                        <p:cTn id="46" dur="1" fill="hold">
                                          <p:stCondLst>
                                            <p:cond delay="0"/>
                                          </p:stCondLst>
                                        </p:cTn>
                                        <p:tgtEl>
                                          <p:spTgt spid="10"/>
                                        </p:tgtEl>
                                        <p:attrNameLst>
                                          <p:attrName>style.visibility</p:attrName>
                                        </p:attrNameLst>
                                      </p:cBhvr>
                                      <p:to>
                                        <p:strVal val="visible"/>
                                      </p:to>
                                    </p:set>
                                  </p:childTnLst>
                                </p:cTn>
                              </p:par>
                              <p:par>
                                <p:cTn id="47" presetID="1" presetClass="emph" presetSubtype="1" nodeType="withEffect">
                                  <p:stCondLst>
                                    <p:cond delay="0"/>
                                  </p:stCondLst>
                                  <p:childTnLst>
                                    <p:set>
                                      <p:cBhvr>
                                        <p:cTn id="48" dur="indefinite"/>
                                        <p:tgtEl>
                                          <p:spTgt spid="286"/>
                                        </p:tgtEl>
                                        <p:attrNameLst>
                                          <p:attrName>fillcolor</p:attrName>
                                        </p:attrNameLst>
                                      </p:cBhvr>
                                      <p:to>
                                        <p:clrVal>
                                          <a:srgbClr val="FFFF00"/>
                                        </p:clrVal>
                                      </p:to>
                                    </p:set>
                                    <p:set>
                                      <p:cBhvr>
                                        <p:cTn id="49" dur="indefinite"/>
                                        <p:tgtEl>
                                          <p:spTgt spid="286"/>
                                        </p:tgtEl>
                                        <p:attrNameLst>
                                          <p:attrName>fill.type</p:attrName>
                                        </p:attrNameLst>
                                      </p:cBhvr>
                                      <p:to>
                                        <p:strVal val="solid"/>
                                      </p:to>
                                    </p:set>
                                    <p:set>
                                      <p:cBhvr>
                                        <p:cTn id="50" dur="indefinite"/>
                                        <p:tgtEl>
                                          <p:spTgt spid="286"/>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284"/>
                                        </p:tgtEl>
                                        <p:attrNameLst>
                                          <p:attrName>fillcolor</p:attrName>
                                        </p:attrNameLst>
                                      </p:cBhvr>
                                      <p:to>
                                        <a:srgbClr val="CCCCFF"/>
                                      </p:to>
                                    </p:animClr>
                                    <p:set>
                                      <p:cBhvr>
                                        <p:cTn id="53" dur="500" fill="hold"/>
                                        <p:tgtEl>
                                          <p:spTgt spid="284"/>
                                        </p:tgtEl>
                                        <p:attrNameLst>
                                          <p:attrName>fill.type</p:attrName>
                                        </p:attrNameLst>
                                      </p:cBhvr>
                                      <p:to>
                                        <p:strVal val="solid"/>
                                      </p:to>
                                    </p:set>
                                    <p:set>
                                      <p:cBhvr>
                                        <p:cTn id="54" dur="500" fill="hold"/>
                                        <p:tgtEl>
                                          <p:spTgt spid="284"/>
                                        </p:tgtEl>
                                        <p:attrNameLst>
                                          <p:attrName>fill.on</p:attrName>
                                        </p:attrNameLst>
                                      </p:cBhvr>
                                      <p:to>
                                        <p:strVal val="true"/>
                                      </p:to>
                                    </p:set>
                                  </p:childTnLst>
                                </p:cTn>
                              </p:par>
                            </p:childTnLst>
                          </p:cTn>
                        </p:par>
                        <p:par>
                          <p:cTn id="55" fill="hold" nodeType="afterGroup">
                            <p:stCondLst>
                              <p:cond delay="4000"/>
                            </p:stCondLst>
                            <p:childTnLst>
                              <p:par>
                                <p:cTn id="56" presetID="1" presetClass="entr" presetSubtype="0" fill="hold" nodeType="afterEffect">
                                  <p:stCondLst>
                                    <p:cond delay="1000"/>
                                  </p:stCondLst>
                                  <p:childTnLst>
                                    <p:set>
                                      <p:cBhvr>
                                        <p:cTn id="57" dur="1" fill="hold">
                                          <p:stCondLst>
                                            <p:cond delay="0"/>
                                          </p:stCondLst>
                                        </p:cTn>
                                        <p:tgtEl>
                                          <p:spTgt spid="11"/>
                                        </p:tgtEl>
                                        <p:attrNameLst>
                                          <p:attrName>style.visibility</p:attrName>
                                        </p:attrNameLst>
                                      </p:cBhvr>
                                      <p:to>
                                        <p:strVal val="visible"/>
                                      </p:to>
                                    </p:set>
                                  </p:childTnLst>
                                </p:cTn>
                              </p:par>
                              <p:par>
                                <p:cTn id="58" presetID="1" presetClass="emph" presetSubtype="1" nodeType="withEffect">
                                  <p:stCondLst>
                                    <p:cond delay="0"/>
                                  </p:stCondLst>
                                  <p:childTnLst>
                                    <p:set>
                                      <p:cBhvr>
                                        <p:cTn id="59" dur="indefinite"/>
                                        <p:tgtEl>
                                          <p:spTgt spid="287"/>
                                        </p:tgtEl>
                                        <p:attrNameLst>
                                          <p:attrName>fillcolor</p:attrName>
                                        </p:attrNameLst>
                                      </p:cBhvr>
                                      <p:to>
                                        <p:clrVal>
                                          <a:srgbClr val="FFFF00"/>
                                        </p:clrVal>
                                      </p:to>
                                    </p:set>
                                    <p:set>
                                      <p:cBhvr>
                                        <p:cTn id="60" dur="indefinite"/>
                                        <p:tgtEl>
                                          <p:spTgt spid="287"/>
                                        </p:tgtEl>
                                        <p:attrNameLst>
                                          <p:attrName>fill.type</p:attrName>
                                        </p:attrNameLst>
                                      </p:cBhvr>
                                      <p:to>
                                        <p:strVal val="solid"/>
                                      </p:to>
                                    </p:set>
                                    <p:set>
                                      <p:cBhvr>
                                        <p:cTn id="61" dur="indefinite"/>
                                        <p:tgtEl>
                                          <p:spTgt spid="28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286"/>
                                        </p:tgtEl>
                                        <p:attrNameLst>
                                          <p:attrName>fillcolor</p:attrName>
                                        </p:attrNameLst>
                                      </p:cBhvr>
                                      <p:to>
                                        <a:srgbClr val="CCCCFF"/>
                                      </p:to>
                                    </p:animClr>
                                    <p:set>
                                      <p:cBhvr>
                                        <p:cTn id="64" dur="500" fill="hold"/>
                                        <p:tgtEl>
                                          <p:spTgt spid="286"/>
                                        </p:tgtEl>
                                        <p:attrNameLst>
                                          <p:attrName>fill.type</p:attrName>
                                        </p:attrNameLst>
                                      </p:cBhvr>
                                      <p:to>
                                        <p:strVal val="solid"/>
                                      </p:to>
                                    </p:set>
                                    <p:set>
                                      <p:cBhvr>
                                        <p:cTn id="65" dur="500" fill="hold"/>
                                        <p:tgtEl>
                                          <p:spTgt spid="286"/>
                                        </p:tgtEl>
                                        <p:attrNameLst>
                                          <p:attrName>fill.on</p:attrName>
                                        </p:attrNameLst>
                                      </p:cBhvr>
                                      <p:to>
                                        <p:strVal val="true"/>
                                      </p:to>
                                    </p:set>
                                  </p:childTnLst>
                                </p:cTn>
                              </p:par>
                            </p:childTnLst>
                          </p:cTn>
                        </p:par>
                        <p:par>
                          <p:cTn id="66" fill="hold" nodeType="afterGroup">
                            <p:stCondLst>
                              <p:cond delay="5000"/>
                            </p:stCondLst>
                            <p:childTnLst>
                              <p:par>
                                <p:cTn id="67" presetID="1" presetClass="entr" presetSubtype="0" fill="hold" nodeType="afterEffect">
                                  <p:stCondLst>
                                    <p:cond delay="1000"/>
                                  </p:stCondLst>
                                  <p:childTnLst>
                                    <p:set>
                                      <p:cBhvr>
                                        <p:cTn id="68" dur="1" fill="hold">
                                          <p:stCondLst>
                                            <p:cond delay="0"/>
                                          </p:stCondLst>
                                        </p:cTn>
                                        <p:tgtEl>
                                          <p:spTgt spid="12"/>
                                        </p:tgtEl>
                                        <p:attrNameLst>
                                          <p:attrName>style.visibility</p:attrName>
                                        </p:attrNameLst>
                                      </p:cBhvr>
                                      <p:to>
                                        <p:strVal val="visible"/>
                                      </p:to>
                                    </p:set>
                                  </p:childTnLst>
                                </p:cTn>
                              </p:par>
                              <p:par>
                                <p:cTn id="69" presetID="1" presetClass="emph" presetSubtype="1" nodeType="withEffect">
                                  <p:stCondLst>
                                    <p:cond delay="0"/>
                                  </p:stCondLst>
                                  <p:childTnLst>
                                    <p:set>
                                      <p:cBhvr>
                                        <p:cTn id="70" dur="indefinite"/>
                                        <p:tgtEl>
                                          <p:spTgt spid="289"/>
                                        </p:tgtEl>
                                        <p:attrNameLst>
                                          <p:attrName>fillcolor</p:attrName>
                                        </p:attrNameLst>
                                      </p:cBhvr>
                                      <p:to>
                                        <p:clrVal>
                                          <a:srgbClr val="FFFF00"/>
                                        </p:clrVal>
                                      </p:to>
                                    </p:set>
                                    <p:set>
                                      <p:cBhvr>
                                        <p:cTn id="71" dur="indefinite"/>
                                        <p:tgtEl>
                                          <p:spTgt spid="289"/>
                                        </p:tgtEl>
                                        <p:attrNameLst>
                                          <p:attrName>fill.type</p:attrName>
                                        </p:attrNameLst>
                                      </p:cBhvr>
                                      <p:to>
                                        <p:strVal val="solid"/>
                                      </p:to>
                                    </p:set>
                                    <p:set>
                                      <p:cBhvr>
                                        <p:cTn id="72" dur="indefinite"/>
                                        <p:tgtEl>
                                          <p:spTgt spid="289"/>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287"/>
                                        </p:tgtEl>
                                        <p:attrNameLst>
                                          <p:attrName>fillcolor</p:attrName>
                                        </p:attrNameLst>
                                      </p:cBhvr>
                                      <p:to>
                                        <a:srgbClr val="CCCCFF"/>
                                      </p:to>
                                    </p:animClr>
                                    <p:set>
                                      <p:cBhvr>
                                        <p:cTn id="75" dur="500" fill="hold"/>
                                        <p:tgtEl>
                                          <p:spTgt spid="287"/>
                                        </p:tgtEl>
                                        <p:attrNameLst>
                                          <p:attrName>fill.type</p:attrName>
                                        </p:attrNameLst>
                                      </p:cBhvr>
                                      <p:to>
                                        <p:strVal val="solid"/>
                                      </p:to>
                                    </p:set>
                                    <p:set>
                                      <p:cBhvr>
                                        <p:cTn id="76" dur="500" fill="hold"/>
                                        <p:tgtEl>
                                          <p:spTgt spid="287"/>
                                        </p:tgtEl>
                                        <p:attrNameLst>
                                          <p:attrName>fill.on</p:attrName>
                                        </p:attrNameLst>
                                      </p:cBhvr>
                                      <p:to>
                                        <p:strVal val="true"/>
                                      </p:to>
                                    </p:set>
                                  </p:childTnLst>
                                </p:cTn>
                              </p:par>
                            </p:childTnLst>
                          </p:cTn>
                        </p:par>
                        <p:par>
                          <p:cTn id="77" fill="hold" nodeType="afterGroup">
                            <p:stCondLst>
                              <p:cond delay="6000"/>
                            </p:stCondLst>
                            <p:childTnLst>
                              <p:par>
                                <p:cTn id="78" presetID="1" presetClass="entr" presetSubtype="0" fill="hold" nodeType="afterEffect">
                                  <p:stCondLst>
                                    <p:cond delay="1000"/>
                                  </p:stCondLst>
                                  <p:childTnLst>
                                    <p:set>
                                      <p:cBhvr>
                                        <p:cTn id="79" dur="1" fill="hold">
                                          <p:stCondLst>
                                            <p:cond delay="0"/>
                                          </p:stCondLst>
                                        </p:cTn>
                                        <p:tgtEl>
                                          <p:spTgt spid="13"/>
                                        </p:tgtEl>
                                        <p:attrNameLst>
                                          <p:attrName>style.visibility</p:attrName>
                                        </p:attrNameLst>
                                      </p:cBhvr>
                                      <p:to>
                                        <p:strVal val="visible"/>
                                      </p:to>
                                    </p:set>
                                  </p:childTnLst>
                                </p:cTn>
                              </p:par>
                              <p:par>
                                <p:cTn id="80" presetID="1" presetClass="emph" presetSubtype="1" nodeType="withEffect">
                                  <p:stCondLst>
                                    <p:cond delay="0"/>
                                  </p:stCondLst>
                                  <p:childTnLst>
                                    <p:set>
                                      <p:cBhvr>
                                        <p:cTn id="81" dur="indefinite"/>
                                        <p:tgtEl>
                                          <p:spTgt spid="290"/>
                                        </p:tgtEl>
                                        <p:attrNameLst>
                                          <p:attrName>fillcolor</p:attrName>
                                        </p:attrNameLst>
                                      </p:cBhvr>
                                      <p:to>
                                        <p:clrVal>
                                          <a:srgbClr val="FFFF00"/>
                                        </p:clrVal>
                                      </p:to>
                                    </p:set>
                                    <p:set>
                                      <p:cBhvr>
                                        <p:cTn id="82" dur="indefinite"/>
                                        <p:tgtEl>
                                          <p:spTgt spid="290"/>
                                        </p:tgtEl>
                                        <p:attrNameLst>
                                          <p:attrName>fill.type</p:attrName>
                                        </p:attrNameLst>
                                      </p:cBhvr>
                                      <p:to>
                                        <p:strVal val="solid"/>
                                      </p:to>
                                    </p:set>
                                    <p:set>
                                      <p:cBhvr>
                                        <p:cTn id="83" dur="indefinite"/>
                                        <p:tgtEl>
                                          <p:spTgt spid="290"/>
                                        </p:tgtEl>
                                        <p:attrNameLst>
                                          <p:attrName>fill.on</p:attrName>
                                        </p:attrNameLst>
                                      </p:cBhvr>
                                      <p:to>
                                        <p:strVal val="true"/>
                                      </p:to>
                                    </p:set>
                                  </p:childTnLst>
                                </p:cTn>
                              </p:par>
                              <p:par>
                                <p:cTn id="84" presetID="1" presetClass="emph" presetSubtype="2" fill="hold" nodeType="withEffect">
                                  <p:stCondLst>
                                    <p:cond delay="0"/>
                                  </p:stCondLst>
                                  <p:childTnLst>
                                    <p:animClr clrSpc="rgb" dir="cw">
                                      <p:cBhvr>
                                        <p:cTn id="85" dur="500" fill="hold"/>
                                        <p:tgtEl>
                                          <p:spTgt spid="289"/>
                                        </p:tgtEl>
                                        <p:attrNameLst>
                                          <p:attrName>fillcolor</p:attrName>
                                        </p:attrNameLst>
                                      </p:cBhvr>
                                      <p:to>
                                        <a:srgbClr val="CCCCFF"/>
                                      </p:to>
                                    </p:animClr>
                                    <p:set>
                                      <p:cBhvr>
                                        <p:cTn id="86" dur="500" fill="hold"/>
                                        <p:tgtEl>
                                          <p:spTgt spid="289"/>
                                        </p:tgtEl>
                                        <p:attrNameLst>
                                          <p:attrName>fill.type</p:attrName>
                                        </p:attrNameLst>
                                      </p:cBhvr>
                                      <p:to>
                                        <p:strVal val="solid"/>
                                      </p:to>
                                    </p:set>
                                    <p:set>
                                      <p:cBhvr>
                                        <p:cTn id="87" dur="500" fill="hold"/>
                                        <p:tgtEl>
                                          <p:spTgt spid="289"/>
                                        </p:tgtEl>
                                        <p:attrNameLst>
                                          <p:attrName>fill.on</p:attrName>
                                        </p:attrNameLst>
                                      </p:cBhvr>
                                      <p:to>
                                        <p:strVal val="true"/>
                                      </p:to>
                                    </p:set>
                                  </p:childTnLst>
                                </p:cTn>
                              </p:par>
                            </p:childTnLst>
                          </p:cTn>
                        </p:par>
                        <p:par>
                          <p:cTn id="88" fill="hold" nodeType="afterGroup">
                            <p:stCondLst>
                              <p:cond delay="7000"/>
                            </p:stCondLst>
                            <p:childTnLst>
                              <p:par>
                                <p:cTn id="89" presetID="1" presetClass="entr" presetSubtype="0" fill="hold" nodeType="afterEffect">
                                  <p:stCondLst>
                                    <p:cond delay="1000"/>
                                  </p:stCondLst>
                                  <p:childTnLst>
                                    <p:set>
                                      <p:cBhvr>
                                        <p:cTn id="90" dur="1" fill="hold">
                                          <p:stCondLst>
                                            <p:cond delay="0"/>
                                          </p:stCondLst>
                                        </p:cTn>
                                        <p:tgtEl>
                                          <p:spTgt spid="14"/>
                                        </p:tgtEl>
                                        <p:attrNameLst>
                                          <p:attrName>style.visibility</p:attrName>
                                        </p:attrNameLst>
                                      </p:cBhvr>
                                      <p:to>
                                        <p:strVal val="visible"/>
                                      </p:to>
                                    </p:set>
                                  </p:childTnLst>
                                </p:cTn>
                              </p:par>
                              <p:par>
                                <p:cTn id="91" presetID="1" presetClass="emph" presetSubtype="1" nodeType="withEffect">
                                  <p:stCondLst>
                                    <p:cond delay="0"/>
                                  </p:stCondLst>
                                  <p:childTnLst>
                                    <p:set>
                                      <p:cBhvr>
                                        <p:cTn id="92" dur="indefinite"/>
                                        <p:tgtEl>
                                          <p:spTgt spid="295"/>
                                        </p:tgtEl>
                                        <p:attrNameLst>
                                          <p:attrName>fillcolor</p:attrName>
                                        </p:attrNameLst>
                                      </p:cBhvr>
                                      <p:to>
                                        <p:clrVal>
                                          <a:srgbClr val="FFFF00"/>
                                        </p:clrVal>
                                      </p:to>
                                    </p:set>
                                    <p:set>
                                      <p:cBhvr>
                                        <p:cTn id="93" dur="indefinite"/>
                                        <p:tgtEl>
                                          <p:spTgt spid="295"/>
                                        </p:tgtEl>
                                        <p:attrNameLst>
                                          <p:attrName>fill.type</p:attrName>
                                        </p:attrNameLst>
                                      </p:cBhvr>
                                      <p:to>
                                        <p:strVal val="solid"/>
                                      </p:to>
                                    </p:set>
                                    <p:set>
                                      <p:cBhvr>
                                        <p:cTn id="94" dur="indefinite"/>
                                        <p:tgtEl>
                                          <p:spTgt spid="295"/>
                                        </p:tgtEl>
                                        <p:attrNameLst>
                                          <p:attrName>fill.on</p:attrName>
                                        </p:attrNameLst>
                                      </p:cBhvr>
                                      <p:to>
                                        <p:strVal val="true"/>
                                      </p:to>
                                    </p:set>
                                  </p:childTnLst>
                                </p:cTn>
                              </p:par>
                              <p:par>
                                <p:cTn id="95" presetID="1" presetClass="emph" presetSubtype="2" fill="hold" nodeType="withEffect">
                                  <p:stCondLst>
                                    <p:cond delay="0"/>
                                  </p:stCondLst>
                                  <p:childTnLst>
                                    <p:animClr clrSpc="rgb" dir="cw">
                                      <p:cBhvr>
                                        <p:cTn id="96" dur="500" fill="hold"/>
                                        <p:tgtEl>
                                          <p:spTgt spid="290"/>
                                        </p:tgtEl>
                                        <p:attrNameLst>
                                          <p:attrName>fillcolor</p:attrName>
                                        </p:attrNameLst>
                                      </p:cBhvr>
                                      <p:to>
                                        <a:srgbClr val="CCCCFF"/>
                                      </p:to>
                                    </p:animClr>
                                    <p:set>
                                      <p:cBhvr>
                                        <p:cTn id="97" dur="500" fill="hold"/>
                                        <p:tgtEl>
                                          <p:spTgt spid="290"/>
                                        </p:tgtEl>
                                        <p:attrNameLst>
                                          <p:attrName>fill.type</p:attrName>
                                        </p:attrNameLst>
                                      </p:cBhvr>
                                      <p:to>
                                        <p:strVal val="solid"/>
                                      </p:to>
                                    </p:set>
                                    <p:set>
                                      <p:cBhvr>
                                        <p:cTn id="98" dur="500" fill="hold"/>
                                        <p:tgtEl>
                                          <p:spTgt spid="290"/>
                                        </p:tgtEl>
                                        <p:attrNameLst>
                                          <p:attrName>fill.on</p:attrName>
                                        </p:attrNameLst>
                                      </p:cBhvr>
                                      <p:to>
                                        <p:strVal val="true"/>
                                      </p:to>
                                    </p:set>
                                  </p:childTnLst>
                                </p:cTn>
                              </p:par>
                            </p:childTnLst>
                          </p:cTn>
                        </p:par>
                        <p:par>
                          <p:cTn id="99" fill="hold" nodeType="afterGroup">
                            <p:stCondLst>
                              <p:cond delay="8000"/>
                            </p:stCondLst>
                            <p:childTnLst>
                              <p:par>
                                <p:cTn id="100" presetID="1" presetClass="entr" presetSubtype="0" fill="hold" nodeType="afterEffect">
                                  <p:stCondLst>
                                    <p:cond delay="1000"/>
                                  </p:stCondLst>
                                  <p:childTnLst>
                                    <p:set>
                                      <p:cBhvr>
                                        <p:cTn id="101" dur="1" fill="hold">
                                          <p:stCondLst>
                                            <p:cond delay="0"/>
                                          </p:stCondLst>
                                        </p:cTn>
                                        <p:tgtEl>
                                          <p:spTgt spid="15"/>
                                        </p:tgtEl>
                                        <p:attrNameLst>
                                          <p:attrName>style.visibility</p:attrName>
                                        </p:attrNameLst>
                                      </p:cBhvr>
                                      <p:to>
                                        <p:strVal val="visible"/>
                                      </p:to>
                                    </p:set>
                                  </p:childTnLst>
                                </p:cTn>
                              </p:par>
                              <p:par>
                                <p:cTn id="102" presetID="1" presetClass="emph" presetSubtype="1" nodeType="withEffect">
                                  <p:stCondLst>
                                    <p:cond delay="0"/>
                                  </p:stCondLst>
                                  <p:childTnLst>
                                    <p:set>
                                      <p:cBhvr>
                                        <p:cTn id="103" dur="indefinite"/>
                                        <p:tgtEl>
                                          <p:spTgt spid="296"/>
                                        </p:tgtEl>
                                        <p:attrNameLst>
                                          <p:attrName>fillcolor</p:attrName>
                                        </p:attrNameLst>
                                      </p:cBhvr>
                                      <p:to>
                                        <p:clrVal>
                                          <a:srgbClr val="FFFF00"/>
                                        </p:clrVal>
                                      </p:to>
                                    </p:set>
                                    <p:set>
                                      <p:cBhvr>
                                        <p:cTn id="104" dur="indefinite"/>
                                        <p:tgtEl>
                                          <p:spTgt spid="296"/>
                                        </p:tgtEl>
                                        <p:attrNameLst>
                                          <p:attrName>fill.type</p:attrName>
                                        </p:attrNameLst>
                                      </p:cBhvr>
                                      <p:to>
                                        <p:strVal val="solid"/>
                                      </p:to>
                                    </p:set>
                                    <p:set>
                                      <p:cBhvr>
                                        <p:cTn id="105" dur="indefinite"/>
                                        <p:tgtEl>
                                          <p:spTgt spid="296"/>
                                        </p:tgtEl>
                                        <p:attrNameLst>
                                          <p:attrName>fill.on</p:attrName>
                                        </p:attrNameLst>
                                      </p:cBhvr>
                                      <p:to>
                                        <p:strVal val="true"/>
                                      </p:to>
                                    </p:set>
                                  </p:childTnLst>
                                </p:cTn>
                              </p:par>
                              <p:par>
                                <p:cTn id="106" presetID="1" presetClass="emph" presetSubtype="2" fill="hold" nodeType="withEffect">
                                  <p:stCondLst>
                                    <p:cond delay="0"/>
                                  </p:stCondLst>
                                  <p:childTnLst>
                                    <p:animClr clrSpc="rgb" dir="cw">
                                      <p:cBhvr>
                                        <p:cTn id="107" dur="500" fill="hold"/>
                                        <p:tgtEl>
                                          <p:spTgt spid="295"/>
                                        </p:tgtEl>
                                        <p:attrNameLst>
                                          <p:attrName>fillcolor</p:attrName>
                                        </p:attrNameLst>
                                      </p:cBhvr>
                                      <p:to>
                                        <a:srgbClr val="CCCCFF"/>
                                      </p:to>
                                    </p:animClr>
                                    <p:set>
                                      <p:cBhvr>
                                        <p:cTn id="108" dur="500" fill="hold"/>
                                        <p:tgtEl>
                                          <p:spTgt spid="295"/>
                                        </p:tgtEl>
                                        <p:attrNameLst>
                                          <p:attrName>fill.type</p:attrName>
                                        </p:attrNameLst>
                                      </p:cBhvr>
                                      <p:to>
                                        <p:strVal val="solid"/>
                                      </p:to>
                                    </p:set>
                                    <p:set>
                                      <p:cBhvr>
                                        <p:cTn id="109" dur="500" fill="hold"/>
                                        <p:tgtEl>
                                          <p:spTgt spid="295"/>
                                        </p:tgtEl>
                                        <p:attrNameLst>
                                          <p:attrName>fill.on</p:attrName>
                                        </p:attrNameLst>
                                      </p:cBhvr>
                                      <p:to>
                                        <p:strVal val="true"/>
                                      </p:to>
                                    </p:set>
                                  </p:childTnLst>
                                </p:cTn>
                              </p:par>
                            </p:childTnLst>
                          </p:cTn>
                        </p:par>
                        <p:par>
                          <p:cTn id="110" fill="hold" nodeType="afterGroup">
                            <p:stCondLst>
                              <p:cond delay="9000"/>
                            </p:stCondLst>
                            <p:childTnLst>
                              <p:par>
                                <p:cTn id="111" presetID="1" presetClass="entr" presetSubtype="0" fill="hold" nodeType="afterEffect">
                                  <p:stCondLst>
                                    <p:cond delay="1000"/>
                                  </p:stCondLst>
                                  <p:childTnLst>
                                    <p:set>
                                      <p:cBhvr>
                                        <p:cTn id="112" dur="1" fill="hold">
                                          <p:stCondLst>
                                            <p:cond delay="0"/>
                                          </p:stCondLst>
                                        </p:cTn>
                                        <p:tgtEl>
                                          <p:spTgt spid="16"/>
                                        </p:tgtEl>
                                        <p:attrNameLst>
                                          <p:attrName>style.visibility</p:attrName>
                                        </p:attrNameLst>
                                      </p:cBhvr>
                                      <p:to>
                                        <p:strVal val="visible"/>
                                      </p:to>
                                    </p:set>
                                  </p:childTnLst>
                                </p:cTn>
                              </p:par>
                              <p:par>
                                <p:cTn id="113" presetID="1" presetClass="emph" presetSubtype="1" nodeType="withEffect">
                                  <p:stCondLst>
                                    <p:cond delay="0"/>
                                  </p:stCondLst>
                                  <p:childTnLst>
                                    <p:set>
                                      <p:cBhvr>
                                        <p:cTn id="114" dur="indefinite"/>
                                        <p:tgtEl>
                                          <p:spTgt spid="292"/>
                                        </p:tgtEl>
                                        <p:attrNameLst>
                                          <p:attrName>fillcolor</p:attrName>
                                        </p:attrNameLst>
                                      </p:cBhvr>
                                      <p:to>
                                        <p:clrVal>
                                          <a:srgbClr val="FFFF00"/>
                                        </p:clrVal>
                                      </p:to>
                                    </p:set>
                                    <p:set>
                                      <p:cBhvr>
                                        <p:cTn id="115" dur="indefinite"/>
                                        <p:tgtEl>
                                          <p:spTgt spid="292"/>
                                        </p:tgtEl>
                                        <p:attrNameLst>
                                          <p:attrName>fill.type</p:attrName>
                                        </p:attrNameLst>
                                      </p:cBhvr>
                                      <p:to>
                                        <p:strVal val="solid"/>
                                      </p:to>
                                    </p:set>
                                    <p:set>
                                      <p:cBhvr>
                                        <p:cTn id="116" dur="indefinite"/>
                                        <p:tgtEl>
                                          <p:spTgt spid="292"/>
                                        </p:tgtEl>
                                        <p:attrNameLst>
                                          <p:attrName>fill.on</p:attrName>
                                        </p:attrNameLst>
                                      </p:cBhvr>
                                      <p:to>
                                        <p:strVal val="true"/>
                                      </p:to>
                                    </p:set>
                                  </p:childTnLst>
                                </p:cTn>
                              </p:par>
                              <p:par>
                                <p:cTn id="117" presetID="1" presetClass="emph" presetSubtype="2" fill="hold" nodeType="withEffect">
                                  <p:stCondLst>
                                    <p:cond delay="0"/>
                                  </p:stCondLst>
                                  <p:childTnLst>
                                    <p:animClr clrSpc="rgb" dir="cw">
                                      <p:cBhvr>
                                        <p:cTn id="118" dur="500" fill="hold"/>
                                        <p:tgtEl>
                                          <p:spTgt spid="296"/>
                                        </p:tgtEl>
                                        <p:attrNameLst>
                                          <p:attrName>fillcolor</p:attrName>
                                        </p:attrNameLst>
                                      </p:cBhvr>
                                      <p:to>
                                        <a:srgbClr val="CCCCFF"/>
                                      </p:to>
                                    </p:animClr>
                                    <p:set>
                                      <p:cBhvr>
                                        <p:cTn id="119" dur="500" fill="hold"/>
                                        <p:tgtEl>
                                          <p:spTgt spid="296"/>
                                        </p:tgtEl>
                                        <p:attrNameLst>
                                          <p:attrName>fill.type</p:attrName>
                                        </p:attrNameLst>
                                      </p:cBhvr>
                                      <p:to>
                                        <p:strVal val="solid"/>
                                      </p:to>
                                    </p:set>
                                    <p:set>
                                      <p:cBhvr>
                                        <p:cTn id="120" dur="500" fill="hold"/>
                                        <p:tgtEl>
                                          <p:spTgt spid="296"/>
                                        </p:tgtEl>
                                        <p:attrNameLst>
                                          <p:attrName>fill.on</p:attrName>
                                        </p:attrNameLst>
                                      </p:cBhvr>
                                      <p:to>
                                        <p:strVal val="true"/>
                                      </p:to>
                                    </p:set>
                                  </p:childTnLst>
                                </p:cTn>
                              </p:par>
                            </p:childTnLst>
                          </p:cTn>
                        </p:par>
                        <p:par>
                          <p:cTn id="121" fill="hold" nodeType="afterGroup">
                            <p:stCondLst>
                              <p:cond delay="10000"/>
                            </p:stCondLst>
                            <p:childTnLst>
                              <p:par>
                                <p:cTn id="122" presetID="1" presetClass="entr" presetSubtype="0" fill="hold" nodeType="afterEffect">
                                  <p:stCondLst>
                                    <p:cond delay="1000"/>
                                  </p:stCondLst>
                                  <p:childTnLst>
                                    <p:set>
                                      <p:cBhvr>
                                        <p:cTn id="123" dur="1" fill="hold">
                                          <p:stCondLst>
                                            <p:cond delay="0"/>
                                          </p:stCondLst>
                                        </p:cTn>
                                        <p:tgtEl>
                                          <p:spTgt spid="17"/>
                                        </p:tgtEl>
                                        <p:attrNameLst>
                                          <p:attrName>style.visibility</p:attrName>
                                        </p:attrNameLst>
                                      </p:cBhvr>
                                      <p:to>
                                        <p:strVal val="visible"/>
                                      </p:to>
                                    </p:set>
                                  </p:childTnLst>
                                </p:cTn>
                              </p:par>
                              <p:par>
                                <p:cTn id="124" presetID="1" presetClass="emph" presetSubtype="1" nodeType="withEffect">
                                  <p:stCondLst>
                                    <p:cond delay="0"/>
                                  </p:stCondLst>
                                  <p:childTnLst>
                                    <p:set>
                                      <p:cBhvr>
                                        <p:cTn id="125" dur="indefinite"/>
                                        <p:tgtEl>
                                          <p:spTgt spid="293"/>
                                        </p:tgtEl>
                                        <p:attrNameLst>
                                          <p:attrName>fillcolor</p:attrName>
                                        </p:attrNameLst>
                                      </p:cBhvr>
                                      <p:to>
                                        <p:clrVal>
                                          <a:srgbClr val="FFFF00"/>
                                        </p:clrVal>
                                      </p:to>
                                    </p:set>
                                    <p:set>
                                      <p:cBhvr>
                                        <p:cTn id="126" dur="indefinite"/>
                                        <p:tgtEl>
                                          <p:spTgt spid="293"/>
                                        </p:tgtEl>
                                        <p:attrNameLst>
                                          <p:attrName>fill.type</p:attrName>
                                        </p:attrNameLst>
                                      </p:cBhvr>
                                      <p:to>
                                        <p:strVal val="solid"/>
                                      </p:to>
                                    </p:set>
                                    <p:set>
                                      <p:cBhvr>
                                        <p:cTn id="127" dur="indefinite"/>
                                        <p:tgtEl>
                                          <p:spTgt spid="293"/>
                                        </p:tgtEl>
                                        <p:attrNameLst>
                                          <p:attrName>fill.on</p:attrName>
                                        </p:attrNameLst>
                                      </p:cBhvr>
                                      <p:to>
                                        <p:strVal val="true"/>
                                      </p:to>
                                    </p:set>
                                  </p:childTnLst>
                                </p:cTn>
                              </p:par>
                              <p:par>
                                <p:cTn id="128" presetID="1" presetClass="emph" presetSubtype="2" fill="hold" nodeType="withEffect">
                                  <p:stCondLst>
                                    <p:cond delay="0"/>
                                  </p:stCondLst>
                                  <p:childTnLst>
                                    <p:animClr clrSpc="rgb" dir="cw">
                                      <p:cBhvr>
                                        <p:cTn id="129" dur="500" fill="hold"/>
                                        <p:tgtEl>
                                          <p:spTgt spid="292"/>
                                        </p:tgtEl>
                                        <p:attrNameLst>
                                          <p:attrName>fillcolor</p:attrName>
                                        </p:attrNameLst>
                                      </p:cBhvr>
                                      <p:to>
                                        <a:srgbClr val="CCCCFF"/>
                                      </p:to>
                                    </p:animClr>
                                    <p:set>
                                      <p:cBhvr>
                                        <p:cTn id="130" dur="500" fill="hold"/>
                                        <p:tgtEl>
                                          <p:spTgt spid="292"/>
                                        </p:tgtEl>
                                        <p:attrNameLst>
                                          <p:attrName>fill.type</p:attrName>
                                        </p:attrNameLst>
                                      </p:cBhvr>
                                      <p:to>
                                        <p:strVal val="solid"/>
                                      </p:to>
                                    </p:set>
                                    <p:set>
                                      <p:cBhvr>
                                        <p:cTn id="131" dur="500" fill="hold"/>
                                        <p:tgtEl>
                                          <p:spTgt spid="292"/>
                                        </p:tgtEl>
                                        <p:attrNameLst>
                                          <p:attrName>fill.on</p:attrName>
                                        </p:attrNameLst>
                                      </p:cBhvr>
                                      <p:to>
                                        <p:strVal val="true"/>
                                      </p:to>
                                    </p:set>
                                  </p:childTnLst>
                                </p:cTn>
                              </p:par>
                            </p:childTnLst>
                          </p:cTn>
                        </p:par>
                        <p:par>
                          <p:cTn id="132" fill="hold" nodeType="afterGroup">
                            <p:stCondLst>
                              <p:cond delay="11000"/>
                            </p:stCondLst>
                            <p:childTnLst>
                              <p:par>
                                <p:cTn id="133" presetID="1" presetClass="entr" presetSubtype="0" fill="hold" nodeType="afterEffect">
                                  <p:stCondLst>
                                    <p:cond delay="1000"/>
                                  </p:stCondLst>
                                  <p:childTnLst>
                                    <p:set>
                                      <p:cBhvr>
                                        <p:cTn id="134" dur="1" fill="hold">
                                          <p:stCondLst>
                                            <p:cond delay="0"/>
                                          </p:stCondLst>
                                        </p:cTn>
                                        <p:tgtEl>
                                          <p:spTgt spid="6"/>
                                        </p:tgtEl>
                                        <p:attrNameLst>
                                          <p:attrName>style.visibility</p:attrName>
                                        </p:attrNameLst>
                                      </p:cBhvr>
                                      <p:to>
                                        <p:strVal val="visible"/>
                                      </p:to>
                                    </p:set>
                                  </p:childTnLst>
                                </p:cTn>
                              </p:par>
                              <p:par>
                                <p:cTn id="135" presetID="1" presetClass="emph" presetSubtype="1" nodeType="withEffect">
                                  <p:stCondLst>
                                    <p:cond delay="0"/>
                                  </p:stCondLst>
                                  <p:childTnLst>
                                    <p:set>
                                      <p:cBhvr>
                                        <p:cTn id="136" dur="indefinite"/>
                                        <p:tgtEl>
                                          <p:spTgt spid="298"/>
                                        </p:tgtEl>
                                        <p:attrNameLst>
                                          <p:attrName>fillcolor</p:attrName>
                                        </p:attrNameLst>
                                      </p:cBhvr>
                                      <p:to>
                                        <p:clrVal>
                                          <a:srgbClr val="FFFF00"/>
                                        </p:clrVal>
                                      </p:to>
                                    </p:set>
                                    <p:set>
                                      <p:cBhvr>
                                        <p:cTn id="137" dur="indefinite"/>
                                        <p:tgtEl>
                                          <p:spTgt spid="298"/>
                                        </p:tgtEl>
                                        <p:attrNameLst>
                                          <p:attrName>fill.type</p:attrName>
                                        </p:attrNameLst>
                                      </p:cBhvr>
                                      <p:to>
                                        <p:strVal val="solid"/>
                                      </p:to>
                                    </p:set>
                                    <p:set>
                                      <p:cBhvr>
                                        <p:cTn id="138" dur="indefinite"/>
                                        <p:tgtEl>
                                          <p:spTgt spid="298"/>
                                        </p:tgtEl>
                                        <p:attrNameLst>
                                          <p:attrName>fill.on</p:attrName>
                                        </p:attrNameLst>
                                      </p:cBhvr>
                                      <p:to>
                                        <p:strVal val="true"/>
                                      </p:to>
                                    </p:set>
                                  </p:childTnLst>
                                </p:cTn>
                              </p:par>
                              <p:par>
                                <p:cTn id="139" presetID="1" presetClass="emph" presetSubtype="2" fill="hold" nodeType="withEffect">
                                  <p:stCondLst>
                                    <p:cond delay="0"/>
                                  </p:stCondLst>
                                  <p:childTnLst>
                                    <p:animClr clrSpc="rgb" dir="cw">
                                      <p:cBhvr>
                                        <p:cTn id="140" dur="500" fill="hold"/>
                                        <p:tgtEl>
                                          <p:spTgt spid="293"/>
                                        </p:tgtEl>
                                        <p:attrNameLst>
                                          <p:attrName>fillcolor</p:attrName>
                                        </p:attrNameLst>
                                      </p:cBhvr>
                                      <p:to>
                                        <a:srgbClr val="CCCCFF"/>
                                      </p:to>
                                    </p:animClr>
                                    <p:set>
                                      <p:cBhvr>
                                        <p:cTn id="141" dur="500" fill="hold"/>
                                        <p:tgtEl>
                                          <p:spTgt spid="293"/>
                                        </p:tgtEl>
                                        <p:attrNameLst>
                                          <p:attrName>fill.type</p:attrName>
                                        </p:attrNameLst>
                                      </p:cBhvr>
                                      <p:to>
                                        <p:strVal val="solid"/>
                                      </p:to>
                                    </p:set>
                                    <p:set>
                                      <p:cBhvr>
                                        <p:cTn id="142" dur="500" fill="hold"/>
                                        <p:tgtEl>
                                          <p:spTgt spid="293"/>
                                        </p:tgtEl>
                                        <p:attrNameLst>
                                          <p:attrName>fill.on</p:attrName>
                                        </p:attrNameLst>
                                      </p:cBhvr>
                                      <p:to>
                                        <p:strVal val="true"/>
                                      </p:to>
                                    </p:set>
                                  </p:childTnLst>
                                </p:cTn>
                              </p:par>
                            </p:childTnLst>
                          </p:cTn>
                        </p:par>
                        <p:par>
                          <p:cTn id="143" fill="hold" nodeType="afterGroup">
                            <p:stCondLst>
                              <p:cond delay="12000"/>
                            </p:stCondLst>
                            <p:childTnLst>
                              <p:par>
                                <p:cTn id="144" presetID="1" presetClass="entr" presetSubtype="0" fill="hold" nodeType="afterEffect">
                                  <p:stCondLst>
                                    <p:cond delay="1000"/>
                                  </p:stCondLst>
                                  <p:childTnLst>
                                    <p:set>
                                      <p:cBhvr>
                                        <p:cTn id="145" dur="1" fill="hold">
                                          <p:stCondLst>
                                            <p:cond delay="0"/>
                                          </p:stCondLst>
                                        </p:cTn>
                                        <p:tgtEl>
                                          <p:spTgt spid="7"/>
                                        </p:tgtEl>
                                        <p:attrNameLst>
                                          <p:attrName>style.visibility</p:attrName>
                                        </p:attrNameLst>
                                      </p:cBhvr>
                                      <p:to>
                                        <p:strVal val="visible"/>
                                      </p:to>
                                    </p:set>
                                  </p:childTnLst>
                                </p:cTn>
                              </p:par>
                              <p:par>
                                <p:cTn id="146" presetID="1" presetClass="emph" presetSubtype="1" nodeType="withEffect">
                                  <p:stCondLst>
                                    <p:cond delay="0"/>
                                  </p:stCondLst>
                                  <p:childTnLst>
                                    <p:set>
                                      <p:cBhvr>
                                        <p:cTn id="147" dur="indefinite"/>
                                        <p:tgtEl>
                                          <p:spTgt spid="299"/>
                                        </p:tgtEl>
                                        <p:attrNameLst>
                                          <p:attrName>fillcolor</p:attrName>
                                        </p:attrNameLst>
                                      </p:cBhvr>
                                      <p:to>
                                        <p:clrVal>
                                          <a:srgbClr val="FFFF00"/>
                                        </p:clrVal>
                                      </p:to>
                                    </p:set>
                                    <p:set>
                                      <p:cBhvr>
                                        <p:cTn id="148" dur="indefinite"/>
                                        <p:tgtEl>
                                          <p:spTgt spid="299"/>
                                        </p:tgtEl>
                                        <p:attrNameLst>
                                          <p:attrName>fill.type</p:attrName>
                                        </p:attrNameLst>
                                      </p:cBhvr>
                                      <p:to>
                                        <p:strVal val="solid"/>
                                      </p:to>
                                    </p:set>
                                    <p:set>
                                      <p:cBhvr>
                                        <p:cTn id="149" dur="indefinite"/>
                                        <p:tgtEl>
                                          <p:spTgt spid="299"/>
                                        </p:tgtEl>
                                        <p:attrNameLst>
                                          <p:attrName>fill.on</p:attrName>
                                        </p:attrNameLst>
                                      </p:cBhvr>
                                      <p:to>
                                        <p:strVal val="true"/>
                                      </p:to>
                                    </p:set>
                                  </p:childTnLst>
                                </p:cTn>
                              </p:par>
                              <p:par>
                                <p:cTn id="150" presetID="1" presetClass="emph" presetSubtype="2" fill="hold" nodeType="withEffect">
                                  <p:stCondLst>
                                    <p:cond delay="0"/>
                                  </p:stCondLst>
                                  <p:childTnLst>
                                    <p:animClr clrSpc="rgb" dir="cw">
                                      <p:cBhvr>
                                        <p:cTn id="151" dur="500" fill="hold"/>
                                        <p:tgtEl>
                                          <p:spTgt spid="298"/>
                                        </p:tgtEl>
                                        <p:attrNameLst>
                                          <p:attrName>fillcolor</p:attrName>
                                        </p:attrNameLst>
                                      </p:cBhvr>
                                      <p:to>
                                        <a:srgbClr val="CCCCFF"/>
                                      </p:to>
                                    </p:animClr>
                                    <p:set>
                                      <p:cBhvr>
                                        <p:cTn id="152" dur="500" fill="hold"/>
                                        <p:tgtEl>
                                          <p:spTgt spid="298"/>
                                        </p:tgtEl>
                                        <p:attrNameLst>
                                          <p:attrName>fill.type</p:attrName>
                                        </p:attrNameLst>
                                      </p:cBhvr>
                                      <p:to>
                                        <p:strVal val="solid"/>
                                      </p:to>
                                    </p:set>
                                    <p:set>
                                      <p:cBhvr>
                                        <p:cTn id="153" dur="500" fill="hold"/>
                                        <p:tgtEl>
                                          <p:spTgt spid="298"/>
                                        </p:tgtEl>
                                        <p:attrNameLst>
                                          <p:attrName>fill.on</p:attrName>
                                        </p:attrNameLst>
                                      </p:cBhvr>
                                      <p:to>
                                        <p:strVal val="true"/>
                                      </p:to>
                                    </p:set>
                                  </p:childTnLst>
                                </p:cTn>
                              </p:par>
                            </p:childTnLst>
                          </p:cTn>
                        </p:par>
                        <p:par>
                          <p:cTn id="154" fill="hold" nodeType="afterGroup">
                            <p:stCondLst>
                              <p:cond delay="13000"/>
                            </p:stCondLst>
                            <p:childTnLst>
                              <p:par>
                                <p:cTn id="155" presetID="1" presetClass="entr" presetSubtype="0" fill="hold" nodeType="afterEffect">
                                  <p:stCondLst>
                                    <p:cond delay="1000"/>
                                  </p:stCondLst>
                                  <p:childTnLst>
                                    <p:set>
                                      <p:cBhvr>
                                        <p:cTn id="156" dur="1" fill="hold">
                                          <p:stCondLst>
                                            <p:cond delay="0"/>
                                          </p:stCondLst>
                                        </p:cTn>
                                        <p:tgtEl>
                                          <p:spTgt spid="8"/>
                                        </p:tgtEl>
                                        <p:attrNameLst>
                                          <p:attrName>style.visibility</p:attrName>
                                        </p:attrNameLst>
                                      </p:cBhvr>
                                      <p:to>
                                        <p:strVal val="visible"/>
                                      </p:to>
                                    </p:set>
                                  </p:childTnLst>
                                </p:cTn>
                              </p:par>
                              <p:par>
                                <p:cTn id="157" presetID="1" presetClass="emph" presetSubtype="2" fill="hold" nodeType="withEffect">
                                  <p:stCondLst>
                                    <p:cond delay="0"/>
                                  </p:stCondLst>
                                  <p:childTnLst>
                                    <p:animClr clrSpc="rgb" dir="cw">
                                      <p:cBhvr>
                                        <p:cTn id="158" dur="500" fill="hold"/>
                                        <p:tgtEl>
                                          <p:spTgt spid="299"/>
                                        </p:tgtEl>
                                        <p:attrNameLst>
                                          <p:attrName>fillcolor</p:attrName>
                                        </p:attrNameLst>
                                      </p:cBhvr>
                                      <p:to>
                                        <a:srgbClr val="CCCCFF"/>
                                      </p:to>
                                    </p:animClr>
                                    <p:set>
                                      <p:cBhvr>
                                        <p:cTn id="159" dur="500" fill="hold"/>
                                        <p:tgtEl>
                                          <p:spTgt spid="299"/>
                                        </p:tgtEl>
                                        <p:attrNameLst>
                                          <p:attrName>fill.type</p:attrName>
                                        </p:attrNameLst>
                                      </p:cBhvr>
                                      <p:to>
                                        <p:strVal val="solid"/>
                                      </p:to>
                                    </p:set>
                                    <p:set>
                                      <p:cBhvr>
                                        <p:cTn id="160" dur="500" fill="hold"/>
                                        <p:tgtEl>
                                          <p:spTgt spid="299"/>
                                        </p:tgtEl>
                                        <p:attrNameLst>
                                          <p:attrName>fill.on</p:attrName>
                                        </p:attrNameLst>
                                      </p:cBhvr>
                                      <p:to>
                                        <p:strVal val="true"/>
                                      </p:to>
                                    </p:set>
                                  </p:childTnLst>
                                </p:cTn>
                              </p:par>
                            </p:childTnLst>
                          </p:cTn>
                        </p:par>
                        <p:par>
                          <p:cTn id="161" fill="hold" nodeType="afterGroup">
                            <p:stCondLst>
                              <p:cond delay="14000"/>
                            </p:stCondLst>
                            <p:childTnLst>
                              <p:par>
                                <p:cTn id="162" presetID="1" presetClass="entr" presetSubtype="0" fill="hold" nodeType="afterEffect">
                                  <p:stCondLst>
                                    <p:cond delay="1000"/>
                                  </p:stCondLst>
                                  <p:childTnLst>
                                    <p:set>
                                      <p:cBhvr>
                                        <p:cTn id="163" dur="1" fill="hold">
                                          <p:stCondLst>
                                            <p:cond delay="0"/>
                                          </p:stCondLst>
                                        </p:cTn>
                                        <p:tgtEl>
                                          <p:spTgt spid="9"/>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nodeType="clickEffect">
                                  <p:stCondLst>
                                    <p:cond delay="0"/>
                                  </p:stCondLst>
                                  <p:childTnLst>
                                    <p:set>
                                      <p:cBhvr>
                                        <p:cTn id="167" dur="1" fill="hold">
                                          <p:stCondLst>
                                            <p:cond delay="0"/>
                                          </p:stCondLst>
                                        </p:cTn>
                                        <p:tgtEl>
                                          <p:spTgt spid="31"/>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nodeType="clickEffect">
                                  <p:stCondLst>
                                    <p:cond delay="0"/>
                                  </p:stCondLst>
                                  <p:childTnLst>
                                    <p:set>
                                      <p:cBhvr>
                                        <p:cTn id="171" dur="1" fill="hold">
                                          <p:stCondLst>
                                            <p:cond delay="0"/>
                                          </p:stCondLst>
                                        </p:cTn>
                                        <p:tgtEl>
                                          <p:spTgt spid="18"/>
                                        </p:tgtEl>
                                        <p:attrNameLst>
                                          <p:attrName>style.visibility</p:attrName>
                                        </p:attrNameLst>
                                      </p:cBhvr>
                                      <p:to>
                                        <p:strVal val="visible"/>
                                      </p:to>
                                    </p:set>
                                  </p:childTnLst>
                                </p:cTn>
                              </p:par>
                              <p:par>
                                <p:cTn id="172" presetID="1" presetClass="emph" presetSubtype="2" fill="hold" nodeType="withEffect">
                                  <p:stCondLst>
                                    <p:cond delay="0"/>
                                  </p:stCondLst>
                                  <p:childTnLst>
                                    <p:animClr clrSpc="rgb" dir="cw">
                                      <p:cBhvr>
                                        <p:cTn id="173" dur="500" fill="hold"/>
                                        <p:tgtEl>
                                          <p:spTgt spid="280"/>
                                        </p:tgtEl>
                                        <p:attrNameLst>
                                          <p:attrName>fillcolor</p:attrName>
                                        </p:attrNameLst>
                                      </p:cBhvr>
                                      <p:to>
                                        <a:srgbClr val="FFFF99"/>
                                      </p:to>
                                    </p:animClr>
                                    <p:set>
                                      <p:cBhvr>
                                        <p:cTn id="174" dur="500" fill="hold"/>
                                        <p:tgtEl>
                                          <p:spTgt spid="280"/>
                                        </p:tgtEl>
                                        <p:attrNameLst>
                                          <p:attrName>fill.type</p:attrName>
                                        </p:attrNameLst>
                                      </p:cBhvr>
                                      <p:to>
                                        <p:strVal val="solid"/>
                                      </p:to>
                                    </p:set>
                                    <p:set>
                                      <p:cBhvr>
                                        <p:cTn id="175" dur="500" fill="hold"/>
                                        <p:tgtEl>
                                          <p:spTgt spid="280"/>
                                        </p:tgtEl>
                                        <p:attrNameLst>
                                          <p:attrName>fill.on</p:attrName>
                                        </p:attrNameLst>
                                      </p:cBhvr>
                                      <p:to>
                                        <p:strVal val="true"/>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nodeType="clickEffect">
                                  <p:stCondLst>
                                    <p:cond delay="0"/>
                                  </p:stCondLst>
                                  <p:childTnLst>
                                    <p:set>
                                      <p:cBhvr>
                                        <p:cTn id="179" dur="1" fill="hold">
                                          <p:stCondLst>
                                            <p:cond delay="0"/>
                                          </p:stCondLst>
                                        </p:cTn>
                                        <p:tgtEl>
                                          <p:spTgt spid="19"/>
                                        </p:tgtEl>
                                        <p:attrNameLst>
                                          <p:attrName>style.visibility</p:attrName>
                                        </p:attrNameLst>
                                      </p:cBhvr>
                                      <p:to>
                                        <p:strVal val="visible"/>
                                      </p:to>
                                    </p:set>
                                  </p:childTnLst>
                                </p:cTn>
                              </p:par>
                              <p:par>
                                <p:cTn id="180" presetID="1" presetClass="emph" presetSubtype="2" fill="hold" nodeType="withEffect">
                                  <p:stCondLst>
                                    <p:cond delay="0"/>
                                  </p:stCondLst>
                                  <p:childTnLst>
                                    <p:animClr clrSpc="rgb" dir="cw">
                                      <p:cBhvr>
                                        <p:cTn id="181" dur="500" fill="hold"/>
                                        <p:tgtEl>
                                          <p:spTgt spid="280"/>
                                        </p:tgtEl>
                                        <p:attrNameLst>
                                          <p:attrName>fillcolor</p:attrName>
                                        </p:attrNameLst>
                                      </p:cBhvr>
                                      <p:to>
                                        <a:srgbClr val="CCCCFF"/>
                                      </p:to>
                                    </p:animClr>
                                    <p:set>
                                      <p:cBhvr>
                                        <p:cTn id="182" dur="500" fill="hold"/>
                                        <p:tgtEl>
                                          <p:spTgt spid="280"/>
                                        </p:tgtEl>
                                        <p:attrNameLst>
                                          <p:attrName>fill.type</p:attrName>
                                        </p:attrNameLst>
                                      </p:cBhvr>
                                      <p:to>
                                        <p:strVal val="solid"/>
                                      </p:to>
                                    </p:set>
                                    <p:set>
                                      <p:cBhvr>
                                        <p:cTn id="183" dur="500" fill="hold"/>
                                        <p:tgtEl>
                                          <p:spTgt spid="280"/>
                                        </p:tgtEl>
                                        <p:attrNameLst>
                                          <p:attrName>fill.on</p:attrName>
                                        </p:attrNameLst>
                                      </p:cBhvr>
                                      <p:to>
                                        <p:strVal val="true"/>
                                      </p:to>
                                    </p:set>
                                  </p:childTnLst>
                                </p:cTn>
                              </p:par>
                              <p:par>
                                <p:cTn id="184" presetID="1" presetClass="emph" presetSubtype="1" nodeType="withEffect">
                                  <p:stCondLst>
                                    <p:cond delay="0"/>
                                  </p:stCondLst>
                                  <p:childTnLst>
                                    <p:set>
                                      <p:cBhvr>
                                        <p:cTn id="185" dur="indefinite"/>
                                        <p:tgtEl>
                                          <p:spTgt spid="281"/>
                                        </p:tgtEl>
                                        <p:attrNameLst>
                                          <p:attrName>fillcolor</p:attrName>
                                        </p:attrNameLst>
                                      </p:cBhvr>
                                      <p:to>
                                        <p:clrVal>
                                          <a:srgbClr val="FFFF00"/>
                                        </p:clrVal>
                                      </p:to>
                                    </p:set>
                                    <p:set>
                                      <p:cBhvr>
                                        <p:cTn id="186" dur="indefinite"/>
                                        <p:tgtEl>
                                          <p:spTgt spid="281"/>
                                        </p:tgtEl>
                                        <p:attrNameLst>
                                          <p:attrName>fill.type</p:attrName>
                                        </p:attrNameLst>
                                      </p:cBhvr>
                                      <p:to>
                                        <p:strVal val="solid"/>
                                      </p:to>
                                    </p:set>
                                    <p:set>
                                      <p:cBhvr>
                                        <p:cTn id="187" dur="indefinite"/>
                                        <p:tgtEl>
                                          <p:spTgt spid="281"/>
                                        </p:tgtEl>
                                        <p:attrNameLst>
                                          <p:attrName>fill.on</p:attrName>
                                        </p:attrNameLst>
                                      </p:cBhvr>
                                      <p:to>
                                        <p:strVal val="true"/>
                                      </p:to>
                                    </p:se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ntr" presetSubtype="0" fill="hold" nodeType="clickEffect">
                                  <p:stCondLst>
                                    <p:cond delay="0"/>
                                  </p:stCondLst>
                                  <p:childTnLst>
                                    <p:set>
                                      <p:cBhvr>
                                        <p:cTn id="191" dur="1" fill="hold">
                                          <p:stCondLst>
                                            <p:cond delay="0"/>
                                          </p:stCondLst>
                                        </p:cTn>
                                        <p:tgtEl>
                                          <p:spTgt spid="20"/>
                                        </p:tgtEl>
                                        <p:attrNameLst>
                                          <p:attrName>style.visibility</p:attrName>
                                        </p:attrNameLst>
                                      </p:cBhvr>
                                      <p:to>
                                        <p:strVal val="visible"/>
                                      </p:to>
                                    </p:set>
                                  </p:childTnLst>
                                </p:cTn>
                              </p:par>
                              <p:par>
                                <p:cTn id="192" presetID="1" presetClass="emph" presetSubtype="2" fill="hold" nodeType="withEffect">
                                  <p:stCondLst>
                                    <p:cond delay="0"/>
                                  </p:stCondLst>
                                  <p:childTnLst>
                                    <p:animClr clrSpc="rgb" dir="cw">
                                      <p:cBhvr>
                                        <p:cTn id="193" dur="500" fill="hold"/>
                                        <p:tgtEl>
                                          <p:spTgt spid="281"/>
                                        </p:tgtEl>
                                        <p:attrNameLst>
                                          <p:attrName>fillcolor</p:attrName>
                                        </p:attrNameLst>
                                      </p:cBhvr>
                                      <p:to>
                                        <a:srgbClr val="CCCCFF"/>
                                      </p:to>
                                    </p:animClr>
                                    <p:set>
                                      <p:cBhvr>
                                        <p:cTn id="194" dur="500" fill="hold"/>
                                        <p:tgtEl>
                                          <p:spTgt spid="281"/>
                                        </p:tgtEl>
                                        <p:attrNameLst>
                                          <p:attrName>fill.type</p:attrName>
                                        </p:attrNameLst>
                                      </p:cBhvr>
                                      <p:to>
                                        <p:strVal val="solid"/>
                                      </p:to>
                                    </p:set>
                                    <p:set>
                                      <p:cBhvr>
                                        <p:cTn id="195" dur="500" fill="hold"/>
                                        <p:tgtEl>
                                          <p:spTgt spid="281"/>
                                        </p:tgtEl>
                                        <p:attrNameLst>
                                          <p:attrName>fill.on</p:attrName>
                                        </p:attrNameLst>
                                      </p:cBhvr>
                                      <p:to>
                                        <p:strVal val="true"/>
                                      </p:to>
                                    </p:set>
                                  </p:childTnLst>
                                </p:cTn>
                              </p:par>
                              <p:par>
                                <p:cTn id="196" presetID="1" presetClass="emph" presetSubtype="1" nodeType="withEffect">
                                  <p:stCondLst>
                                    <p:cond delay="0"/>
                                  </p:stCondLst>
                                  <p:childTnLst>
                                    <p:set>
                                      <p:cBhvr>
                                        <p:cTn id="197" dur="indefinite"/>
                                        <p:tgtEl>
                                          <p:spTgt spid="283"/>
                                        </p:tgtEl>
                                        <p:attrNameLst>
                                          <p:attrName>fillcolor</p:attrName>
                                        </p:attrNameLst>
                                      </p:cBhvr>
                                      <p:to>
                                        <p:clrVal>
                                          <a:srgbClr val="FFFF00"/>
                                        </p:clrVal>
                                      </p:to>
                                    </p:set>
                                    <p:set>
                                      <p:cBhvr>
                                        <p:cTn id="198" dur="indefinite"/>
                                        <p:tgtEl>
                                          <p:spTgt spid="283"/>
                                        </p:tgtEl>
                                        <p:attrNameLst>
                                          <p:attrName>fill.type</p:attrName>
                                        </p:attrNameLst>
                                      </p:cBhvr>
                                      <p:to>
                                        <p:strVal val="solid"/>
                                      </p:to>
                                    </p:set>
                                    <p:set>
                                      <p:cBhvr>
                                        <p:cTn id="199" dur="indefinite"/>
                                        <p:tgtEl>
                                          <p:spTgt spid="283"/>
                                        </p:tgtEl>
                                        <p:attrNameLst>
                                          <p:attrName>fill.on</p:attrName>
                                        </p:attrNameLst>
                                      </p:cBhvr>
                                      <p:to>
                                        <p:strVal val="true"/>
                                      </p:to>
                                    </p:set>
                                  </p:childTnLst>
                                </p:cTn>
                              </p:par>
                              <p:par>
                                <p:cTn id="200" presetID="1" presetClass="emph" presetSubtype="1" nodeType="withEffect">
                                  <p:stCondLst>
                                    <p:cond delay="0"/>
                                  </p:stCondLst>
                                  <p:childTnLst>
                                    <p:set>
                                      <p:cBhvr>
                                        <p:cTn id="201" dur="indefinite"/>
                                        <p:tgtEl>
                                          <p:spTgt spid="284"/>
                                        </p:tgtEl>
                                        <p:attrNameLst>
                                          <p:attrName>fillcolor</p:attrName>
                                        </p:attrNameLst>
                                      </p:cBhvr>
                                      <p:to>
                                        <p:clrVal>
                                          <a:srgbClr val="FFFF00"/>
                                        </p:clrVal>
                                      </p:to>
                                    </p:set>
                                    <p:set>
                                      <p:cBhvr>
                                        <p:cTn id="202" dur="indefinite"/>
                                        <p:tgtEl>
                                          <p:spTgt spid="284"/>
                                        </p:tgtEl>
                                        <p:attrNameLst>
                                          <p:attrName>fill.type</p:attrName>
                                        </p:attrNameLst>
                                      </p:cBhvr>
                                      <p:to>
                                        <p:strVal val="solid"/>
                                      </p:to>
                                    </p:set>
                                    <p:set>
                                      <p:cBhvr>
                                        <p:cTn id="203" dur="indefinite"/>
                                        <p:tgtEl>
                                          <p:spTgt spid="284"/>
                                        </p:tgtEl>
                                        <p:attrNameLst>
                                          <p:attrName>fill.on</p:attrName>
                                        </p:attrNameLst>
                                      </p:cBhvr>
                                      <p:to>
                                        <p:strVal val="true"/>
                                      </p:to>
                                    </p:se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1" presetClass="entr" presetSubtype="0" fill="hold" nodeType="clickEffect">
                                  <p:stCondLst>
                                    <p:cond delay="0"/>
                                  </p:stCondLst>
                                  <p:childTnLst>
                                    <p:set>
                                      <p:cBhvr>
                                        <p:cTn id="207" dur="1" fill="hold">
                                          <p:stCondLst>
                                            <p:cond delay="0"/>
                                          </p:stCondLst>
                                        </p:cTn>
                                        <p:tgtEl>
                                          <p:spTgt spid="21"/>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nodeType="clickEffect">
                                  <p:stCondLst>
                                    <p:cond delay="0"/>
                                  </p:stCondLst>
                                  <p:childTnLst>
                                    <p:set>
                                      <p:cBhvr>
                                        <p:cTn id="211" dur="1" fill="hold">
                                          <p:stCondLst>
                                            <p:cond delay="0"/>
                                          </p:stCondLst>
                                        </p:cTn>
                                        <p:tgtEl>
                                          <p:spTgt spid="26"/>
                                        </p:tgtEl>
                                        <p:attrNameLst>
                                          <p:attrName>style.visibility</p:attrName>
                                        </p:attrNameLst>
                                      </p:cBhvr>
                                      <p:to>
                                        <p:strVal val="visible"/>
                                      </p:to>
                                    </p:set>
                                  </p:childTnLst>
                                </p:cTn>
                              </p:par>
                              <p:par>
                                <p:cTn id="212" presetID="1" presetClass="emph" presetSubtype="2" fill="hold" nodeType="withEffect">
                                  <p:stCondLst>
                                    <p:cond delay="0"/>
                                  </p:stCondLst>
                                  <p:childTnLst>
                                    <p:animClr clrSpc="rgb" dir="cw">
                                      <p:cBhvr>
                                        <p:cTn id="213" dur="500" fill="hold"/>
                                        <p:tgtEl>
                                          <p:spTgt spid="283"/>
                                        </p:tgtEl>
                                        <p:attrNameLst>
                                          <p:attrName>fillcolor</p:attrName>
                                        </p:attrNameLst>
                                      </p:cBhvr>
                                      <p:to>
                                        <a:srgbClr val="CCCCFF"/>
                                      </p:to>
                                    </p:animClr>
                                    <p:set>
                                      <p:cBhvr>
                                        <p:cTn id="214" dur="500" fill="hold"/>
                                        <p:tgtEl>
                                          <p:spTgt spid="283"/>
                                        </p:tgtEl>
                                        <p:attrNameLst>
                                          <p:attrName>fill.type</p:attrName>
                                        </p:attrNameLst>
                                      </p:cBhvr>
                                      <p:to>
                                        <p:strVal val="solid"/>
                                      </p:to>
                                    </p:set>
                                    <p:set>
                                      <p:cBhvr>
                                        <p:cTn id="215" dur="500" fill="hold"/>
                                        <p:tgtEl>
                                          <p:spTgt spid="283"/>
                                        </p:tgtEl>
                                        <p:attrNameLst>
                                          <p:attrName>fill.on</p:attrName>
                                        </p:attrNameLst>
                                      </p:cBhvr>
                                      <p:to>
                                        <p:strVal val="true"/>
                                      </p:to>
                                    </p:set>
                                  </p:childTnLst>
                                </p:cTn>
                              </p:par>
                              <p:par>
                                <p:cTn id="216" presetID="1" presetClass="emph" presetSubtype="2" fill="hold" nodeType="withEffect">
                                  <p:stCondLst>
                                    <p:cond delay="0"/>
                                  </p:stCondLst>
                                  <p:childTnLst>
                                    <p:animClr clrSpc="rgb" dir="cw">
                                      <p:cBhvr>
                                        <p:cTn id="217" dur="500" fill="hold"/>
                                        <p:tgtEl>
                                          <p:spTgt spid="284"/>
                                        </p:tgtEl>
                                        <p:attrNameLst>
                                          <p:attrName>fillcolor</p:attrName>
                                        </p:attrNameLst>
                                      </p:cBhvr>
                                      <p:to>
                                        <a:srgbClr val="CCCCFF"/>
                                      </p:to>
                                    </p:animClr>
                                    <p:set>
                                      <p:cBhvr>
                                        <p:cTn id="218" dur="500" fill="hold"/>
                                        <p:tgtEl>
                                          <p:spTgt spid="284"/>
                                        </p:tgtEl>
                                        <p:attrNameLst>
                                          <p:attrName>fill.type</p:attrName>
                                        </p:attrNameLst>
                                      </p:cBhvr>
                                      <p:to>
                                        <p:strVal val="solid"/>
                                      </p:to>
                                    </p:set>
                                    <p:set>
                                      <p:cBhvr>
                                        <p:cTn id="219" dur="500" fill="hold"/>
                                        <p:tgtEl>
                                          <p:spTgt spid="284"/>
                                        </p:tgtEl>
                                        <p:attrNameLst>
                                          <p:attrName>fill.on</p:attrName>
                                        </p:attrNameLst>
                                      </p:cBhvr>
                                      <p:to>
                                        <p:strVal val="true"/>
                                      </p:to>
                                    </p:set>
                                  </p:childTnLst>
                                </p:cTn>
                              </p:par>
                              <p:par>
                                <p:cTn id="220" presetID="1" presetClass="emph" presetSubtype="1" nodeType="withEffect">
                                  <p:stCondLst>
                                    <p:cond delay="0"/>
                                  </p:stCondLst>
                                  <p:childTnLst>
                                    <p:set>
                                      <p:cBhvr>
                                        <p:cTn id="221" dur="indefinite"/>
                                        <p:tgtEl>
                                          <p:spTgt spid="286"/>
                                        </p:tgtEl>
                                        <p:attrNameLst>
                                          <p:attrName>fillcolor</p:attrName>
                                        </p:attrNameLst>
                                      </p:cBhvr>
                                      <p:to>
                                        <p:clrVal>
                                          <a:srgbClr val="FFFF00"/>
                                        </p:clrVal>
                                      </p:to>
                                    </p:set>
                                    <p:set>
                                      <p:cBhvr>
                                        <p:cTn id="222" dur="indefinite"/>
                                        <p:tgtEl>
                                          <p:spTgt spid="286"/>
                                        </p:tgtEl>
                                        <p:attrNameLst>
                                          <p:attrName>fill.type</p:attrName>
                                        </p:attrNameLst>
                                      </p:cBhvr>
                                      <p:to>
                                        <p:strVal val="solid"/>
                                      </p:to>
                                    </p:set>
                                    <p:set>
                                      <p:cBhvr>
                                        <p:cTn id="223" dur="indefinite"/>
                                        <p:tgtEl>
                                          <p:spTgt spid="286"/>
                                        </p:tgtEl>
                                        <p:attrNameLst>
                                          <p:attrName>fill.on</p:attrName>
                                        </p:attrNameLst>
                                      </p:cBhvr>
                                      <p:to>
                                        <p:strVal val="true"/>
                                      </p:to>
                                    </p:set>
                                  </p:childTnLst>
                                </p:cTn>
                              </p:par>
                              <p:par>
                                <p:cTn id="224" presetID="1" presetClass="emph" presetSubtype="1" nodeType="withEffect">
                                  <p:stCondLst>
                                    <p:cond delay="0"/>
                                  </p:stCondLst>
                                  <p:childTnLst>
                                    <p:set>
                                      <p:cBhvr>
                                        <p:cTn id="225" dur="indefinite"/>
                                        <p:tgtEl>
                                          <p:spTgt spid="287"/>
                                        </p:tgtEl>
                                        <p:attrNameLst>
                                          <p:attrName>fillcolor</p:attrName>
                                        </p:attrNameLst>
                                      </p:cBhvr>
                                      <p:to>
                                        <p:clrVal>
                                          <a:srgbClr val="FFFF00"/>
                                        </p:clrVal>
                                      </p:to>
                                    </p:set>
                                    <p:set>
                                      <p:cBhvr>
                                        <p:cTn id="226" dur="indefinite"/>
                                        <p:tgtEl>
                                          <p:spTgt spid="287"/>
                                        </p:tgtEl>
                                        <p:attrNameLst>
                                          <p:attrName>fill.type</p:attrName>
                                        </p:attrNameLst>
                                      </p:cBhvr>
                                      <p:to>
                                        <p:strVal val="solid"/>
                                      </p:to>
                                    </p:set>
                                    <p:set>
                                      <p:cBhvr>
                                        <p:cTn id="227" dur="indefinite"/>
                                        <p:tgtEl>
                                          <p:spTgt spid="287"/>
                                        </p:tgtEl>
                                        <p:attrNameLst>
                                          <p:attrName>fill.on</p:attrName>
                                        </p:attrNameLst>
                                      </p:cBhvr>
                                      <p:to>
                                        <p:strVal val="true"/>
                                      </p:to>
                                    </p:set>
                                  </p:childTnLst>
                                </p:cTn>
                              </p:par>
                              <p:par>
                                <p:cTn id="228" presetID="1" presetClass="entr" presetSubtype="0" fill="hold" nodeType="withEffect">
                                  <p:stCondLst>
                                    <p:cond delay="0"/>
                                  </p:stCondLst>
                                  <p:childTnLst>
                                    <p:set>
                                      <p:cBhvr>
                                        <p:cTn id="229" dur="1" fill="hold">
                                          <p:stCondLst>
                                            <p:cond delay="0"/>
                                          </p:stCondLst>
                                        </p:cTn>
                                        <p:tgtEl>
                                          <p:spTgt spid="81928"/>
                                        </p:tgtEl>
                                        <p:attrNameLst>
                                          <p:attrName>style.visibility</p:attrName>
                                        </p:attrNameLst>
                                      </p:cBhvr>
                                      <p:to>
                                        <p:strVal val="visible"/>
                                      </p:to>
                                    </p:se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ntr" presetSubtype="0" fill="hold" nodeType="clickEffect">
                                  <p:stCondLst>
                                    <p:cond delay="0"/>
                                  </p:stCondLst>
                                  <p:childTnLst>
                                    <p:set>
                                      <p:cBhvr>
                                        <p:cTn id="233" dur="1" fill="hold">
                                          <p:stCondLst>
                                            <p:cond delay="0"/>
                                          </p:stCondLst>
                                        </p:cTn>
                                        <p:tgtEl>
                                          <p:spTgt spid="27"/>
                                        </p:tgtEl>
                                        <p:attrNameLst>
                                          <p:attrName>style.visibility</p:attrName>
                                        </p:attrNameLst>
                                      </p:cBhvr>
                                      <p:to>
                                        <p:strVal val="visible"/>
                                      </p:to>
                                    </p:set>
                                  </p:childTnLst>
                                </p:cTn>
                              </p:par>
                              <p:par>
                                <p:cTn id="234" presetID="1" presetClass="emph" presetSubtype="2" fill="hold" nodeType="withEffect">
                                  <p:stCondLst>
                                    <p:cond delay="0"/>
                                  </p:stCondLst>
                                  <p:childTnLst>
                                    <p:animClr clrSpc="rgb" dir="cw">
                                      <p:cBhvr>
                                        <p:cTn id="235" dur="500" fill="hold"/>
                                        <p:tgtEl>
                                          <p:spTgt spid="286"/>
                                        </p:tgtEl>
                                        <p:attrNameLst>
                                          <p:attrName>fillcolor</p:attrName>
                                        </p:attrNameLst>
                                      </p:cBhvr>
                                      <p:to>
                                        <a:srgbClr val="CCCCFF"/>
                                      </p:to>
                                    </p:animClr>
                                    <p:set>
                                      <p:cBhvr>
                                        <p:cTn id="236" dur="500" fill="hold"/>
                                        <p:tgtEl>
                                          <p:spTgt spid="286"/>
                                        </p:tgtEl>
                                        <p:attrNameLst>
                                          <p:attrName>fill.type</p:attrName>
                                        </p:attrNameLst>
                                      </p:cBhvr>
                                      <p:to>
                                        <p:strVal val="solid"/>
                                      </p:to>
                                    </p:set>
                                    <p:set>
                                      <p:cBhvr>
                                        <p:cTn id="237" dur="500" fill="hold"/>
                                        <p:tgtEl>
                                          <p:spTgt spid="286"/>
                                        </p:tgtEl>
                                        <p:attrNameLst>
                                          <p:attrName>fill.on</p:attrName>
                                        </p:attrNameLst>
                                      </p:cBhvr>
                                      <p:to>
                                        <p:strVal val="true"/>
                                      </p:to>
                                    </p:set>
                                  </p:childTnLst>
                                </p:cTn>
                              </p:par>
                              <p:par>
                                <p:cTn id="238" presetID="1" presetClass="emph" presetSubtype="2" fill="hold" nodeType="withEffect">
                                  <p:stCondLst>
                                    <p:cond delay="0"/>
                                  </p:stCondLst>
                                  <p:childTnLst>
                                    <p:animClr clrSpc="rgb" dir="cw">
                                      <p:cBhvr>
                                        <p:cTn id="239" dur="500" fill="hold"/>
                                        <p:tgtEl>
                                          <p:spTgt spid="287"/>
                                        </p:tgtEl>
                                        <p:attrNameLst>
                                          <p:attrName>fillcolor</p:attrName>
                                        </p:attrNameLst>
                                      </p:cBhvr>
                                      <p:to>
                                        <a:srgbClr val="CCCCFF"/>
                                      </p:to>
                                    </p:animClr>
                                    <p:set>
                                      <p:cBhvr>
                                        <p:cTn id="240" dur="500" fill="hold"/>
                                        <p:tgtEl>
                                          <p:spTgt spid="287"/>
                                        </p:tgtEl>
                                        <p:attrNameLst>
                                          <p:attrName>fill.type</p:attrName>
                                        </p:attrNameLst>
                                      </p:cBhvr>
                                      <p:to>
                                        <p:strVal val="solid"/>
                                      </p:to>
                                    </p:set>
                                    <p:set>
                                      <p:cBhvr>
                                        <p:cTn id="241" dur="500" fill="hold"/>
                                        <p:tgtEl>
                                          <p:spTgt spid="287"/>
                                        </p:tgtEl>
                                        <p:attrNameLst>
                                          <p:attrName>fill.on</p:attrName>
                                        </p:attrNameLst>
                                      </p:cBhvr>
                                      <p:to>
                                        <p:strVal val="true"/>
                                      </p:to>
                                    </p:set>
                                  </p:childTnLst>
                                </p:cTn>
                              </p:par>
                              <p:par>
                                <p:cTn id="242" presetID="1" presetClass="emph" presetSubtype="1" nodeType="withEffect">
                                  <p:stCondLst>
                                    <p:cond delay="0"/>
                                  </p:stCondLst>
                                  <p:childTnLst>
                                    <p:set>
                                      <p:cBhvr>
                                        <p:cTn id="243" dur="indefinite"/>
                                        <p:tgtEl>
                                          <p:spTgt spid="289"/>
                                        </p:tgtEl>
                                        <p:attrNameLst>
                                          <p:attrName>fillcolor</p:attrName>
                                        </p:attrNameLst>
                                      </p:cBhvr>
                                      <p:to>
                                        <p:clrVal>
                                          <a:srgbClr val="FFFF00"/>
                                        </p:clrVal>
                                      </p:to>
                                    </p:set>
                                    <p:set>
                                      <p:cBhvr>
                                        <p:cTn id="244" dur="indefinite"/>
                                        <p:tgtEl>
                                          <p:spTgt spid="289"/>
                                        </p:tgtEl>
                                        <p:attrNameLst>
                                          <p:attrName>fill.type</p:attrName>
                                        </p:attrNameLst>
                                      </p:cBhvr>
                                      <p:to>
                                        <p:strVal val="solid"/>
                                      </p:to>
                                    </p:set>
                                    <p:set>
                                      <p:cBhvr>
                                        <p:cTn id="245" dur="indefinite"/>
                                        <p:tgtEl>
                                          <p:spTgt spid="289"/>
                                        </p:tgtEl>
                                        <p:attrNameLst>
                                          <p:attrName>fill.on</p:attrName>
                                        </p:attrNameLst>
                                      </p:cBhvr>
                                      <p:to>
                                        <p:strVal val="true"/>
                                      </p:to>
                                    </p:set>
                                  </p:childTnLst>
                                </p:cTn>
                              </p:par>
                              <p:par>
                                <p:cTn id="246" presetID="1" presetClass="emph" presetSubtype="1" nodeType="withEffect">
                                  <p:stCondLst>
                                    <p:cond delay="0"/>
                                  </p:stCondLst>
                                  <p:childTnLst>
                                    <p:set>
                                      <p:cBhvr>
                                        <p:cTn id="247" dur="indefinite"/>
                                        <p:tgtEl>
                                          <p:spTgt spid="290"/>
                                        </p:tgtEl>
                                        <p:attrNameLst>
                                          <p:attrName>fillcolor</p:attrName>
                                        </p:attrNameLst>
                                      </p:cBhvr>
                                      <p:to>
                                        <p:clrVal>
                                          <a:srgbClr val="FFFF00"/>
                                        </p:clrVal>
                                      </p:to>
                                    </p:set>
                                    <p:set>
                                      <p:cBhvr>
                                        <p:cTn id="248" dur="indefinite"/>
                                        <p:tgtEl>
                                          <p:spTgt spid="290"/>
                                        </p:tgtEl>
                                        <p:attrNameLst>
                                          <p:attrName>fill.type</p:attrName>
                                        </p:attrNameLst>
                                      </p:cBhvr>
                                      <p:to>
                                        <p:strVal val="solid"/>
                                      </p:to>
                                    </p:set>
                                    <p:set>
                                      <p:cBhvr>
                                        <p:cTn id="249" dur="indefinite"/>
                                        <p:tgtEl>
                                          <p:spTgt spid="290"/>
                                        </p:tgtEl>
                                        <p:attrNameLst>
                                          <p:attrName>fill.on</p:attrName>
                                        </p:attrNameLst>
                                      </p:cBhvr>
                                      <p:to>
                                        <p:strVal val="true"/>
                                      </p:to>
                                    </p:set>
                                  </p:childTnLst>
                                </p:cTn>
                              </p:par>
                              <p:par>
                                <p:cTn id="250" presetID="1" presetClass="entr" presetSubtype="0" fill="hold" nodeType="withEffect">
                                  <p:stCondLst>
                                    <p:cond delay="0"/>
                                  </p:stCondLst>
                                  <p:childTnLst>
                                    <p:set>
                                      <p:cBhvr>
                                        <p:cTn id="251" dur="1" fill="hold">
                                          <p:stCondLst>
                                            <p:cond delay="0"/>
                                          </p:stCondLst>
                                        </p:cTn>
                                        <p:tgtEl>
                                          <p:spTgt spid="81929"/>
                                        </p:tgtEl>
                                        <p:attrNameLst>
                                          <p:attrName>style.visibility</p:attrName>
                                        </p:attrNameLst>
                                      </p:cBhvr>
                                      <p:to>
                                        <p:strVal val="visible"/>
                                      </p:to>
                                    </p:set>
                                  </p:childTnLst>
                                </p:cTn>
                              </p:par>
                              <p:par>
                                <p:cTn id="252" presetID="9" presetClass="emph" presetSubtype="0" nodeType="withEffect">
                                  <p:stCondLst>
                                    <p:cond delay="0"/>
                                  </p:stCondLst>
                                  <p:childTnLst>
                                    <p:set>
                                      <p:cBhvr rctx="PPT">
                                        <p:cTn id="253" dur="indefinite"/>
                                        <p:tgtEl>
                                          <p:spTgt spid="81928"/>
                                        </p:tgtEl>
                                        <p:attrNameLst>
                                          <p:attrName>style.opacity</p:attrName>
                                        </p:attrNameLst>
                                      </p:cBhvr>
                                      <p:to>
                                        <p:strVal val="0.5"/>
                                      </p:to>
                                    </p:set>
                                    <p:animEffect filter="image" prLst="opacity: 0.5">
                                      <p:cBhvr rctx="IE">
                                        <p:cTn id="254" dur="indefinite"/>
                                        <p:tgtEl>
                                          <p:spTgt spid="81928"/>
                                        </p:tgtEl>
                                      </p:cBhvr>
                                    </p:animEffec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ntr" presetSubtype="0" fill="hold" nodeType="clickEffect">
                                  <p:stCondLst>
                                    <p:cond delay="0"/>
                                  </p:stCondLst>
                                  <p:childTnLst>
                                    <p:set>
                                      <p:cBhvr>
                                        <p:cTn id="258" dur="1" fill="hold">
                                          <p:stCondLst>
                                            <p:cond delay="0"/>
                                          </p:stCondLst>
                                        </p:cTn>
                                        <p:tgtEl>
                                          <p:spTgt spid="28"/>
                                        </p:tgtEl>
                                        <p:attrNameLst>
                                          <p:attrName>style.visibility</p:attrName>
                                        </p:attrNameLst>
                                      </p:cBhvr>
                                      <p:to>
                                        <p:strVal val="visible"/>
                                      </p:to>
                                    </p:set>
                                  </p:childTnLst>
                                </p:cTn>
                              </p:par>
                              <p:par>
                                <p:cTn id="259" presetID="1" presetClass="emph" presetSubtype="2" fill="hold" nodeType="withEffect">
                                  <p:stCondLst>
                                    <p:cond delay="0"/>
                                  </p:stCondLst>
                                  <p:childTnLst>
                                    <p:animClr clrSpc="rgb" dir="cw">
                                      <p:cBhvr>
                                        <p:cTn id="260" dur="500" fill="hold"/>
                                        <p:tgtEl>
                                          <p:spTgt spid="289"/>
                                        </p:tgtEl>
                                        <p:attrNameLst>
                                          <p:attrName>fillcolor</p:attrName>
                                        </p:attrNameLst>
                                      </p:cBhvr>
                                      <p:to>
                                        <a:srgbClr val="CCCCFF"/>
                                      </p:to>
                                    </p:animClr>
                                    <p:set>
                                      <p:cBhvr>
                                        <p:cTn id="261" dur="500" fill="hold"/>
                                        <p:tgtEl>
                                          <p:spTgt spid="289"/>
                                        </p:tgtEl>
                                        <p:attrNameLst>
                                          <p:attrName>fill.type</p:attrName>
                                        </p:attrNameLst>
                                      </p:cBhvr>
                                      <p:to>
                                        <p:strVal val="solid"/>
                                      </p:to>
                                    </p:set>
                                    <p:set>
                                      <p:cBhvr>
                                        <p:cTn id="262" dur="500" fill="hold"/>
                                        <p:tgtEl>
                                          <p:spTgt spid="289"/>
                                        </p:tgtEl>
                                        <p:attrNameLst>
                                          <p:attrName>fill.on</p:attrName>
                                        </p:attrNameLst>
                                      </p:cBhvr>
                                      <p:to>
                                        <p:strVal val="true"/>
                                      </p:to>
                                    </p:set>
                                  </p:childTnLst>
                                </p:cTn>
                              </p:par>
                              <p:par>
                                <p:cTn id="263" presetID="1" presetClass="emph" presetSubtype="2" fill="hold" nodeType="withEffect">
                                  <p:stCondLst>
                                    <p:cond delay="0"/>
                                  </p:stCondLst>
                                  <p:childTnLst>
                                    <p:animClr clrSpc="rgb" dir="cw">
                                      <p:cBhvr>
                                        <p:cTn id="264" dur="500" fill="hold"/>
                                        <p:tgtEl>
                                          <p:spTgt spid="290"/>
                                        </p:tgtEl>
                                        <p:attrNameLst>
                                          <p:attrName>fillcolor</p:attrName>
                                        </p:attrNameLst>
                                      </p:cBhvr>
                                      <p:to>
                                        <a:srgbClr val="CCCCFF"/>
                                      </p:to>
                                    </p:animClr>
                                    <p:set>
                                      <p:cBhvr>
                                        <p:cTn id="265" dur="500" fill="hold"/>
                                        <p:tgtEl>
                                          <p:spTgt spid="290"/>
                                        </p:tgtEl>
                                        <p:attrNameLst>
                                          <p:attrName>fill.type</p:attrName>
                                        </p:attrNameLst>
                                      </p:cBhvr>
                                      <p:to>
                                        <p:strVal val="solid"/>
                                      </p:to>
                                    </p:set>
                                    <p:set>
                                      <p:cBhvr>
                                        <p:cTn id="266" dur="500" fill="hold"/>
                                        <p:tgtEl>
                                          <p:spTgt spid="290"/>
                                        </p:tgtEl>
                                        <p:attrNameLst>
                                          <p:attrName>fill.on</p:attrName>
                                        </p:attrNameLst>
                                      </p:cBhvr>
                                      <p:to>
                                        <p:strVal val="true"/>
                                      </p:to>
                                    </p:set>
                                  </p:childTnLst>
                                </p:cTn>
                              </p:par>
                              <p:par>
                                <p:cTn id="267" presetID="1" presetClass="emph" presetSubtype="1" nodeType="withEffect">
                                  <p:stCondLst>
                                    <p:cond delay="0"/>
                                  </p:stCondLst>
                                  <p:childTnLst>
                                    <p:set>
                                      <p:cBhvr>
                                        <p:cTn id="268" dur="indefinite"/>
                                        <p:tgtEl>
                                          <p:spTgt spid="295"/>
                                        </p:tgtEl>
                                        <p:attrNameLst>
                                          <p:attrName>fillcolor</p:attrName>
                                        </p:attrNameLst>
                                      </p:cBhvr>
                                      <p:to>
                                        <p:clrVal>
                                          <a:srgbClr val="FFFF00"/>
                                        </p:clrVal>
                                      </p:to>
                                    </p:set>
                                    <p:set>
                                      <p:cBhvr>
                                        <p:cTn id="269" dur="indefinite"/>
                                        <p:tgtEl>
                                          <p:spTgt spid="295"/>
                                        </p:tgtEl>
                                        <p:attrNameLst>
                                          <p:attrName>fill.type</p:attrName>
                                        </p:attrNameLst>
                                      </p:cBhvr>
                                      <p:to>
                                        <p:strVal val="solid"/>
                                      </p:to>
                                    </p:set>
                                    <p:set>
                                      <p:cBhvr>
                                        <p:cTn id="270" dur="indefinite"/>
                                        <p:tgtEl>
                                          <p:spTgt spid="295"/>
                                        </p:tgtEl>
                                        <p:attrNameLst>
                                          <p:attrName>fill.on</p:attrName>
                                        </p:attrNameLst>
                                      </p:cBhvr>
                                      <p:to>
                                        <p:strVal val="true"/>
                                      </p:to>
                                    </p:set>
                                  </p:childTnLst>
                                </p:cTn>
                              </p:par>
                              <p:par>
                                <p:cTn id="271" presetID="1" presetClass="emph" presetSubtype="1" nodeType="withEffect">
                                  <p:stCondLst>
                                    <p:cond delay="0"/>
                                  </p:stCondLst>
                                  <p:childTnLst>
                                    <p:set>
                                      <p:cBhvr>
                                        <p:cTn id="272" dur="indefinite"/>
                                        <p:tgtEl>
                                          <p:spTgt spid="296"/>
                                        </p:tgtEl>
                                        <p:attrNameLst>
                                          <p:attrName>fillcolor</p:attrName>
                                        </p:attrNameLst>
                                      </p:cBhvr>
                                      <p:to>
                                        <p:clrVal>
                                          <a:srgbClr val="FFFF00"/>
                                        </p:clrVal>
                                      </p:to>
                                    </p:set>
                                    <p:set>
                                      <p:cBhvr>
                                        <p:cTn id="273" dur="indefinite"/>
                                        <p:tgtEl>
                                          <p:spTgt spid="296"/>
                                        </p:tgtEl>
                                        <p:attrNameLst>
                                          <p:attrName>fill.type</p:attrName>
                                        </p:attrNameLst>
                                      </p:cBhvr>
                                      <p:to>
                                        <p:strVal val="solid"/>
                                      </p:to>
                                    </p:set>
                                    <p:set>
                                      <p:cBhvr>
                                        <p:cTn id="274" dur="indefinite"/>
                                        <p:tgtEl>
                                          <p:spTgt spid="296"/>
                                        </p:tgtEl>
                                        <p:attrNameLst>
                                          <p:attrName>fill.on</p:attrName>
                                        </p:attrNameLst>
                                      </p:cBhvr>
                                      <p:to>
                                        <p:strVal val="true"/>
                                      </p:to>
                                    </p:set>
                                  </p:childTnLst>
                                </p:cTn>
                              </p:par>
                              <p:par>
                                <p:cTn id="275" presetID="9" presetClass="emph" presetSubtype="0" nodeType="withEffect">
                                  <p:stCondLst>
                                    <p:cond delay="0"/>
                                  </p:stCondLst>
                                  <p:childTnLst>
                                    <p:set>
                                      <p:cBhvr rctx="PPT">
                                        <p:cTn id="276" dur="indefinite"/>
                                        <p:tgtEl>
                                          <p:spTgt spid="81929"/>
                                        </p:tgtEl>
                                        <p:attrNameLst>
                                          <p:attrName>style.opacity</p:attrName>
                                        </p:attrNameLst>
                                      </p:cBhvr>
                                      <p:to>
                                        <p:strVal val="0.5"/>
                                      </p:to>
                                    </p:set>
                                    <p:animEffect filter="image" prLst="opacity: 0.5">
                                      <p:cBhvr rctx="IE">
                                        <p:cTn id="277" dur="indefinite"/>
                                        <p:tgtEl>
                                          <p:spTgt spid="81929"/>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1" presetClass="entr" presetSubtype="0" fill="hold" nodeType="clickEffect">
                                  <p:stCondLst>
                                    <p:cond delay="0"/>
                                  </p:stCondLst>
                                  <p:childTnLst>
                                    <p:set>
                                      <p:cBhvr>
                                        <p:cTn id="281" dur="1" fill="hold">
                                          <p:stCondLst>
                                            <p:cond delay="0"/>
                                          </p:stCondLst>
                                        </p:cTn>
                                        <p:tgtEl>
                                          <p:spTgt spid="29"/>
                                        </p:tgtEl>
                                        <p:attrNameLst>
                                          <p:attrName>style.visibility</p:attrName>
                                        </p:attrNameLst>
                                      </p:cBhvr>
                                      <p:to>
                                        <p:strVal val="visible"/>
                                      </p:to>
                                    </p:se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 presetClass="entr" presetSubtype="0" fill="hold" nodeType="clickEffect">
                                  <p:stCondLst>
                                    <p:cond delay="0"/>
                                  </p:stCondLst>
                                  <p:childTnLst>
                                    <p:set>
                                      <p:cBhvr>
                                        <p:cTn id="285" dur="1" fill="hold">
                                          <p:stCondLst>
                                            <p:cond delay="0"/>
                                          </p:stCondLst>
                                        </p:cTn>
                                        <p:tgtEl>
                                          <p:spTgt spid="30"/>
                                        </p:tgtEl>
                                        <p:attrNameLst>
                                          <p:attrName>style.visibility</p:attrName>
                                        </p:attrNameLst>
                                      </p:cBhvr>
                                      <p:to>
                                        <p:strVal val="visible"/>
                                      </p:to>
                                    </p:set>
                                  </p:childTnLst>
                                </p:cTn>
                              </p:par>
                              <p:par>
                                <p:cTn id="286" presetID="1" presetClass="emph" presetSubtype="2" fill="hold" nodeType="withEffect">
                                  <p:stCondLst>
                                    <p:cond delay="0"/>
                                  </p:stCondLst>
                                  <p:childTnLst>
                                    <p:animClr clrSpc="rgb" dir="cw">
                                      <p:cBhvr>
                                        <p:cTn id="287" dur="500" fill="hold"/>
                                        <p:tgtEl>
                                          <p:spTgt spid="295"/>
                                        </p:tgtEl>
                                        <p:attrNameLst>
                                          <p:attrName>fillcolor</p:attrName>
                                        </p:attrNameLst>
                                      </p:cBhvr>
                                      <p:to>
                                        <a:srgbClr val="CCCCFF"/>
                                      </p:to>
                                    </p:animClr>
                                    <p:set>
                                      <p:cBhvr>
                                        <p:cTn id="288" dur="500" fill="hold"/>
                                        <p:tgtEl>
                                          <p:spTgt spid="295"/>
                                        </p:tgtEl>
                                        <p:attrNameLst>
                                          <p:attrName>fill.type</p:attrName>
                                        </p:attrNameLst>
                                      </p:cBhvr>
                                      <p:to>
                                        <p:strVal val="solid"/>
                                      </p:to>
                                    </p:set>
                                    <p:set>
                                      <p:cBhvr>
                                        <p:cTn id="289" dur="500" fill="hold"/>
                                        <p:tgtEl>
                                          <p:spTgt spid="295"/>
                                        </p:tgtEl>
                                        <p:attrNameLst>
                                          <p:attrName>fill.on</p:attrName>
                                        </p:attrNameLst>
                                      </p:cBhvr>
                                      <p:to>
                                        <p:strVal val="true"/>
                                      </p:to>
                                    </p:set>
                                  </p:childTnLst>
                                </p:cTn>
                              </p:par>
                              <p:par>
                                <p:cTn id="290" presetID="1" presetClass="emph" presetSubtype="2" fill="hold" nodeType="withEffect">
                                  <p:stCondLst>
                                    <p:cond delay="0"/>
                                  </p:stCondLst>
                                  <p:childTnLst>
                                    <p:animClr clrSpc="rgb" dir="cw">
                                      <p:cBhvr>
                                        <p:cTn id="291" dur="500" fill="hold"/>
                                        <p:tgtEl>
                                          <p:spTgt spid="296"/>
                                        </p:tgtEl>
                                        <p:attrNameLst>
                                          <p:attrName>fillcolor</p:attrName>
                                        </p:attrNameLst>
                                      </p:cBhvr>
                                      <p:to>
                                        <a:srgbClr val="CCCCFF"/>
                                      </p:to>
                                    </p:animClr>
                                    <p:set>
                                      <p:cBhvr>
                                        <p:cTn id="292" dur="500" fill="hold"/>
                                        <p:tgtEl>
                                          <p:spTgt spid="296"/>
                                        </p:tgtEl>
                                        <p:attrNameLst>
                                          <p:attrName>fill.type</p:attrName>
                                        </p:attrNameLst>
                                      </p:cBhvr>
                                      <p:to>
                                        <p:strVal val="solid"/>
                                      </p:to>
                                    </p:set>
                                    <p:set>
                                      <p:cBhvr>
                                        <p:cTn id="293" dur="500" fill="hold"/>
                                        <p:tgtEl>
                                          <p:spTgt spid="296"/>
                                        </p:tgtEl>
                                        <p:attrNameLst>
                                          <p:attrName>fill.on</p:attrName>
                                        </p:attrNameLst>
                                      </p:cBhvr>
                                      <p:to>
                                        <p:strVal val="true"/>
                                      </p:to>
                                    </p:set>
                                  </p:childTnLst>
                                </p:cTn>
                              </p:par>
                              <p:par>
                                <p:cTn id="294" presetID="1" presetClass="emph" presetSubtype="1" nodeType="withEffect">
                                  <p:stCondLst>
                                    <p:cond delay="0"/>
                                  </p:stCondLst>
                                  <p:childTnLst>
                                    <p:set>
                                      <p:cBhvr>
                                        <p:cTn id="295" dur="indefinite"/>
                                        <p:tgtEl>
                                          <p:spTgt spid="292"/>
                                        </p:tgtEl>
                                        <p:attrNameLst>
                                          <p:attrName>fillcolor</p:attrName>
                                        </p:attrNameLst>
                                      </p:cBhvr>
                                      <p:to>
                                        <p:clrVal>
                                          <a:srgbClr val="FFFF00"/>
                                        </p:clrVal>
                                      </p:to>
                                    </p:set>
                                    <p:set>
                                      <p:cBhvr>
                                        <p:cTn id="296" dur="indefinite"/>
                                        <p:tgtEl>
                                          <p:spTgt spid="292"/>
                                        </p:tgtEl>
                                        <p:attrNameLst>
                                          <p:attrName>fill.type</p:attrName>
                                        </p:attrNameLst>
                                      </p:cBhvr>
                                      <p:to>
                                        <p:strVal val="solid"/>
                                      </p:to>
                                    </p:set>
                                    <p:set>
                                      <p:cBhvr>
                                        <p:cTn id="297" dur="indefinite"/>
                                        <p:tgtEl>
                                          <p:spTgt spid="292"/>
                                        </p:tgtEl>
                                        <p:attrNameLst>
                                          <p:attrName>fill.on</p:attrName>
                                        </p:attrNameLst>
                                      </p:cBhvr>
                                      <p:to>
                                        <p:strVal val="true"/>
                                      </p:to>
                                    </p:set>
                                  </p:childTnLst>
                                </p:cTn>
                              </p:par>
                              <p:par>
                                <p:cTn id="298" presetID="1" presetClass="emph" presetSubtype="1" nodeType="withEffect">
                                  <p:stCondLst>
                                    <p:cond delay="0"/>
                                  </p:stCondLst>
                                  <p:childTnLst>
                                    <p:set>
                                      <p:cBhvr>
                                        <p:cTn id="299" dur="indefinite"/>
                                        <p:tgtEl>
                                          <p:spTgt spid="293"/>
                                        </p:tgtEl>
                                        <p:attrNameLst>
                                          <p:attrName>fillcolor</p:attrName>
                                        </p:attrNameLst>
                                      </p:cBhvr>
                                      <p:to>
                                        <p:clrVal>
                                          <a:srgbClr val="FFFF00"/>
                                        </p:clrVal>
                                      </p:to>
                                    </p:set>
                                    <p:set>
                                      <p:cBhvr>
                                        <p:cTn id="300" dur="indefinite"/>
                                        <p:tgtEl>
                                          <p:spTgt spid="293"/>
                                        </p:tgtEl>
                                        <p:attrNameLst>
                                          <p:attrName>fill.type</p:attrName>
                                        </p:attrNameLst>
                                      </p:cBhvr>
                                      <p:to>
                                        <p:strVal val="solid"/>
                                      </p:to>
                                    </p:set>
                                    <p:set>
                                      <p:cBhvr>
                                        <p:cTn id="301" dur="indefinite"/>
                                        <p:tgtEl>
                                          <p:spTgt spid="293"/>
                                        </p:tgtEl>
                                        <p:attrNameLst>
                                          <p:attrName>fill.on</p:attrName>
                                        </p:attrNameLst>
                                      </p:cBhvr>
                                      <p:to>
                                        <p:strVal val="true"/>
                                      </p:to>
                                    </p:set>
                                  </p:childTnLst>
                                </p:cTn>
                              </p:par>
                              <p:par>
                                <p:cTn id="302" presetID="1" presetClass="entr" presetSubtype="0" fill="hold" nodeType="withEffect">
                                  <p:stCondLst>
                                    <p:cond delay="0"/>
                                  </p:stCondLst>
                                  <p:childTnLst>
                                    <p:set>
                                      <p:cBhvr>
                                        <p:cTn id="303" dur="1" fill="hold">
                                          <p:stCondLst>
                                            <p:cond delay="0"/>
                                          </p:stCondLst>
                                        </p:cTn>
                                        <p:tgtEl>
                                          <p:spTgt spid="81930"/>
                                        </p:tgtEl>
                                        <p:attrNameLst>
                                          <p:attrName>style.visibility</p:attrName>
                                        </p:attrNameLst>
                                      </p:cBhvr>
                                      <p:to>
                                        <p:strVal val="visible"/>
                                      </p:to>
                                    </p:set>
                                  </p:childTnLst>
                                </p:cTn>
                              </p:par>
                            </p:childTnLst>
                          </p:cTn>
                        </p:par>
                      </p:childTnLst>
                    </p:cTn>
                  </p:par>
                  <p:par>
                    <p:cTn id="304" fill="hold" nodeType="clickPar">
                      <p:stCondLst>
                        <p:cond delay="indefinite"/>
                      </p:stCondLst>
                      <p:childTnLst>
                        <p:par>
                          <p:cTn id="305" fill="hold" nodeType="withGroup">
                            <p:stCondLst>
                              <p:cond delay="0"/>
                            </p:stCondLst>
                            <p:childTnLst>
                              <p:par>
                                <p:cTn id="306" presetID="1" presetClass="entr" presetSubtype="0" fill="hold" nodeType="clickEffect">
                                  <p:stCondLst>
                                    <p:cond delay="0"/>
                                  </p:stCondLst>
                                  <p:childTnLst>
                                    <p:set>
                                      <p:cBhvr>
                                        <p:cTn id="307" dur="1" fill="hold">
                                          <p:stCondLst>
                                            <p:cond delay="0"/>
                                          </p:stCondLst>
                                        </p:cTn>
                                        <p:tgtEl>
                                          <p:spTgt spid="22"/>
                                        </p:tgtEl>
                                        <p:attrNameLst>
                                          <p:attrName>style.visibility</p:attrName>
                                        </p:attrNameLst>
                                      </p:cBhvr>
                                      <p:to>
                                        <p:strVal val="visible"/>
                                      </p:to>
                                    </p:set>
                                  </p:childTnLst>
                                </p:cTn>
                              </p:par>
                              <p:par>
                                <p:cTn id="308" presetID="1" presetClass="emph" presetSubtype="2" fill="hold" nodeType="withEffect">
                                  <p:stCondLst>
                                    <p:cond delay="0"/>
                                  </p:stCondLst>
                                  <p:childTnLst>
                                    <p:animClr clrSpc="rgb" dir="cw">
                                      <p:cBhvr>
                                        <p:cTn id="309" dur="500" fill="hold"/>
                                        <p:tgtEl>
                                          <p:spTgt spid="292"/>
                                        </p:tgtEl>
                                        <p:attrNameLst>
                                          <p:attrName>fillcolor</p:attrName>
                                        </p:attrNameLst>
                                      </p:cBhvr>
                                      <p:to>
                                        <a:srgbClr val="CCCCFF"/>
                                      </p:to>
                                    </p:animClr>
                                    <p:set>
                                      <p:cBhvr>
                                        <p:cTn id="310" dur="500" fill="hold"/>
                                        <p:tgtEl>
                                          <p:spTgt spid="292"/>
                                        </p:tgtEl>
                                        <p:attrNameLst>
                                          <p:attrName>fill.type</p:attrName>
                                        </p:attrNameLst>
                                      </p:cBhvr>
                                      <p:to>
                                        <p:strVal val="solid"/>
                                      </p:to>
                                    </p:set>
                                    <p:set>
                                      <p:cBhvr>
                                        <p:cTn id="311" dur="500" fill="hold"/>
                                        <p:tgtEl>
                                          <p:spTgt spid="292"/>
                                        </p:tgtEl>
                                        <p:attrNameLst>
                                          <p:attrName>fill.on</p:attrName>
                                        </p:attrNameLst>
                                      </p:cBhvr>
                                      <p:to>
                                        <p:strVal val="true"/>
                                      </p:to>
                                    </p:set>
                                  </p:childTnLst>
                                </p:cTn>
                              </p:par>
                              <p:par>
                                <p:cTn id="312" presetID="1" presetClass="emph" presetSubtype="2" fill="hold" nodeType="withEffect">
                                  <p:stCondLst>
                                    <p:cond delay="0"/>
                                  </p:stCondLst>
                                  <p:childTnLst>
                                    <p:animClr clrSpc="rgb" dir="cw">
                                      <p:cBhvr>
                                        <p:cTn id="313" dur="500" fill="hold"/>
                                        <p:tgtEl>
                                          <p:spTgt spid="293"/>
                                        </p:tgtEl>
                                        <p:attrNameLst>
                                          <p:attrName>fillcolor</p:attrName>
                                        </p:attrNameLst>
                                      </p:cBhvr>
                                      <p:to>
                                        <a:srgbClr val="CCCCFF"/>
                                      </p:to>
                                    </p:animClr>
                                    <p:set>
                                      <p:cBhvr>
                                        <p:cTn id="314" dur="500" fill="hold"/>
                                        <p:tgtEl>
                                          <p:spTgt spid="293"/>
                                        </p:tgtEl>
                                        <p:attrNameLst>
                                          <p:attrName>fill.type</p:attrName>
                                        </p:attrNameLst>
                                      </p:cBhvr>
                                      <p:to>
                                        <p:strVal val="solid"/>
                                      </p:to>
                                    </p:set>
                                    <p:set>
                                      <p:cBhvr>
                                        <p:cTn id="315" dur="500" fill="hold"/>
                                        <p:tgtEl>
                                          <p:spTgt spid="293"/>
                                        </p:tgtEl>
                                        <p:attrNameLst>
                                          <p:attrName>fill.on</p:attrName>
                                        </p:attrNameLst>
                                      </p:cBhvr>
                                      <p:to>
                                        <p:strVal val="true"/>
                                      </p:to>
                                    </p:set>
                                  </p:childTnLst>
                                </p:cTn>
                              </p:par>
                              <p:par>
                                <p:cTn id="316" presetID="1" presetClass="emph" presetSubtype="1" nodeType="withEffect">
                                  <p:stCondLst>
                                    <p:cond delay="0"/>
                                  </p:stCondLst>
                                  <p:childTnLst>
                                    <p:set>
                                      <p:cBhvr>
                                        <p:cTn id="317" dur="indefinite"/>
                                        <p:tgtEl>
                                          <p:spTgt spid="298"/>
                                        </p:tgtEl>
                                        <p:attrNameLst>
                                          <p:attrName>fillcolor</p:attrName>
                                        </p:attrNameLst>
                                      </p:cBhvr>
                                      <p:to>
                                        <p:clrVal>
                                          <a:srgbClr val="FFFF00"/>
                                        </p:clrVal>
                                      </p:to>
                                    </p:set>
                                    <p:set>
                                      <p:cBhvr>
                                        <p:cTn id="318" dur="indefinite"/>
                                        <p:tgtEl>
                                          <p:spTgt spid="298"/>
                                        </p:tgtEl>
                                        <p:attrNameLst>
                                          <p:attrName>fill.type</p:attrName>
                                        </p:attrNameLst>
                                      </p:cBhvr>
                                      <p:to>
                                        <p:strVal val="solid"/>
                                      </p:to>
                                    </p:set>
                                    <p:set>
                                      <p:cBhvr>
                                        <p:cTn id="319" dur="indefinite"/>
                                        <p:tgtEl>
                                          <p:spTgt spid="298"/>
                                        </p:tgtEl>
                                        <p:attrNameLst>
                                          <p:attrName>fill.on</p:attrName>
                                        </p:attrNameLst>
                                      </p:cBhvr>
                                      <p:to>
                                        <p:strVal val="true"/>
                                      </p:to>
                                    </p:set>
                                  </p:childTnLst>
                                </p:cTn>
                              </p:par>
                              <p:par>
                                <p:cTn id="320" presetID="9" presetClass="emph" presetSubtype="0" nodeType="withEffect">
                                  <p:stCondLst>
                                    <p:cond delay="0"/>
                                  </p:stCondLst>
                                  <p:childTnLst>
                                    <p:set>
                                      <p:cBhvr rctx="PPT">
                                        <p:cTn id="321" dur="indefinite"/>
                                        <p:tgtEl>
                                          <p:spTgt spid="81930"/>
                                        </p:tgtEl>
                                        <p:attrNameLst>
                                          <p:attrName>style.opacity</p:attrName>
                                        </p:attrNameLst>
                                      </p:cBhvr>
                                      <p:to>
                                        <p:strVal val="0.5"/>
                                      </p:to>
                                    </p:set>
                                    <p:animEffect filter="image" prLst="opacity: 0.5">
                                      <p:cBhvr rctx="IE">
                                        <p:cTn id="322" dur="indefinite"/>
                                        <p:tgtEl>
                                          <p:spTgt spid="81930"/>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ntr" presetSubtype="0" fill="hold" nodeType="clickEffect">
                                  <p:stCondLst>
                                    <p:cond delay="0"/>
                                  </p:stCondLst>
                                  <p:childTnLst>
                                    <p:set>
                                      <p:cBhvr>
                                        <p:cTn id="326" dur="1" fill="hold">
                                          <p:stCondLst>
                                            <p:cond delay="0"/>
                                          </p:stCondLst>
                                        </p:cTn>
                                        <p:tgtEl>
                                          <p:spTgt spid="23"/>
                                        </p:tgtEl>
                                        <p:attrNameLst>
                                          <p:attrName>style.visibility</p:attrName>
                                        </p:attrNameLst>
                                      </p:cBhvr>
                                      <p:to>
                                        <p:strVal val="visible"/>
                                      </p:to>
                                    </p:set>
                                  </p:childTnLst>
                                </p:cTn>
                              </p:par>
                              <p:par>
                                <p:cTn id="327" presetID="1" presetClass="emph" presetSubtype="2" fill="hold" nodeType="withEffect">
                                  <p:stCondLst>
                                    <p:cond delay="0"/>
                                  </p:stCondLst>
                                  <p:childTnLst>
                                    <p:animClr clrSpc="rgb" dir="cw">
                                      <p:cBhvr>
                                        <p:cTn id="328" dur="500" fill="hold"/>
                                        <p:tgtEl>
                                          <p:spTgt spid="298"/>
                                        </p:tgtEl>
                                        <p:attrNameLst>
                                          <p:attrName>fillcolor</p:attrName>
                                        </p:attrNameLst>
                                      </p:cBhvr>
                                      <p:to>
                                        <a:srgbClr val="CCCCFF"/>
                                      </p:to>
                                    </p:animClr>
                                    <p:set>
                                      <p:cBhvr>
                                        <p:cTn id="329" dur="500" fill="hold"/>
                                        <p:tgtEl>
                                          <p:spTgt spid="298"/>
                                        </p:tgtEl>
                                        <p:attrNameLst>
                                          <p:attrName>fill.type</p:attrName>
                                        </p:attrNameLst>
                                      </p:cBhvr>
                                      <p:to>
                                        <p:strVal val="solid"/>
                                      </p:to>
                                    </p:set>
                                    <p:set>
                                      <p:cBhvr>
                                        <p:cTn id="330" dur="500" fill="hold"/>
                                        <p:tgtEl>
                                          <p:spTgt spid="298"/>
                                        </p:tgtEl>
                                        <p:attrNameLst>
                                          <p:attrName>fill.on</p:attrName>
                                        </p:attrNameLst>
                                      </p:cBhvr>
                                      <p:to>
                                        <p:strVal val="true"/>
                                      </p:to>
                                    </p:set>
                                  </p:childTnLst>
                                </p:cTn>
                              </p:par>
                              <p:par>
                                <p:cTn id="331" presetID="1" presetClass="emph" presetSubtype="1" nodeType="withEffect">
                                  <p:stCondLst>
                                    <p:cond delay="0"/>
                                  </p:stCondLst>
                                  <p:childTnLst>
                                    <p:set>
                                      <p:cBhvr>
                                        <p:cTn id="332" dur="indefinite"/>
                                        <p:tgtEl>
                                          <p:spTgt spid="299"/>
                                        </p:tgtEl>
                                        <p:attrNameLst>
                                          <p:attrName>fillcolor</p:attrName>
                                        </p:attrNameLst>
                                      </p:cBhvr>
                                      <p:to>
                                        <p:clrVal>
                                          <a:srgbClr val="FFFF00"/>
                                        </p:clrVal>
                                      </p:to>
                                    </p:set>
                                    <p:set>
                                      <p:cBhvr>
                                        <p:cTn id="333" dur="indefinite"/>
                                        <p:tgtEl>
                                          <p:spTgt spid="299"/>
                                        </p:tgtEl>
                                        <p:attrNameLst>
                                          <p:attrName>fill.type</p:attrName>
                                        </p:attrNameLst>
                                      </p:cBhvr>
                                      <p:to>
                                        <p:strVal val="solid"/>
                                      </p:to>
                                    </p:set>
                                    <p:set>
                                      <p:cBhvr>
                                        <p:cTn id="334" dur="indefinite"/>
                                        <p:tgtEl>
                                          <p:spTgt spid="299"/>
                                        </p:tgtEl>
                                        <p:attrNameLst>
                                          <p:attrName>fill.on</p:attrName>
                                        </p:attrNameLst>
                                      </p:cBhvr>
                                      <p:to>
                                        <p:strVal val="true"/>
                                      </p:to>
                                    </p:se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 presetClass="entr" presetSubtype="0" fill="hold" nodeType="clickEffect">
                                  <p:stCondLst>
                                    <p:cond delay="0"/>
                                  </p:stCondLst>
                                  <p:childTnLst>
                                    <p:set>
                                      <p:cBhvr>
                                        <p:cTn id="338" dur="1" fill="hold">
                                          <p:stCondLst>
                                            <p:cond delay="0"/>
                                          </p:stCondLst>
                                        </p:cTn>
                                        <p:tgtEl>
                                          <p:spTgt spid="24"/>
                                        </p:tgtEl>
                                        <p:attrNameLst>
                                          <p:attrName>style.visibility</p:attrName>
                                        </p:attrNameLst>
                                      </p:cBhvr>
                                      <p:to>
                                        <p:strVal val="visible"/>
                                      </p:to>
                                    </p:set>
                                  </p:childTnLst>
                                </p:cTn>
                              </p:par>
                              <p:par>
                                <p:cTn id="339" presetID="1" presetClass="emph" presetSubtype="2" fill="hold" nodeType="withEffect">
                                  <p:stCondLst>
                                    <p:cond delay="0"/>
                                  </p:stCondLst>
                                  <p:childTnLst>
                                    <p:animClr clrSpc="rgb" dir="cw">
                                      <p:cBhvr>
                                        <p:cTn id="340" dur="500" fill="hold"/>
                                        <p:tgtEl>
                                          <p:spTgt spid="299"/>
                                        </p:tgtEl>
                                        <p:attrNameLst>
                                          <p:attrName>fillcolor</p:attrName>
                                        </p:attrNameLst>
                                      </p:cBhvr>
                                      <p:to>
                                        <a:srgbClr val="CCCCFF"/>
                                      </p:to>
                                    </p:animClr>
                                    <p:set>
                                      <p:cBhvr>
                                        <p:cTn id="341" dur="500" fill="hold"/>
                                        <p:tgtEl>
                                          <p:spTgt spid="299"/>
                                        </p:tgtEl>
                                        <p:attrNameLst>
                                          <p:attrName>fill.type</p:attrName>
                                        </p:attrNameLst>
                                      </p:cBhvr>
                                      <p:to>
                                        <p:strVal val="solid"/>
                                      </p:to>
                                    </p:set>
                                    <p:set>
                                      <p:cBhvr>
                                        <p:cTn id="342" dur="500" fill="hold"/>
                                        <p:tgtEl>
                                          <p:spTgt spid="299"/>
                                        </p:tgtEl>
                                        <p:attrNameLst>
                                          <p:attrName>fill.on</p:attrName>
                                        </p:attrNameLst>
                                      </p:cBhvr>
                                      <p:to>
                                        <p:strVal val="true"/>
                                      </p:to>
                                    </p:set>
                                  </p:childTnLst>
                                </p:cTn>
                              </p:par>
                            </p:childTnLst>
                          </p:cTn>
                        </p:par>
                      </p:childTnLst>
                    </p:cTn>
                  </p:par>
                  <p:par>
                    <p:cTn id="343" fill="hold" nodeType="clickPar">
                      <p:stCondLst>
                        <p:cond delay="indefinite"/>
                      </p:stCondLst>
                      <p:childTnLst>
                        <p:par>
                          <p:cTn id="344" fill="hold" nodeType="withGroup">
                            <p:stCondLst>
                              <p:cond delay="0"/>
                            </p:stCondLst>
                            <p:childTnLst>
                              <p:par>
                                <p:cTn id="345" presetID="1" presetClass="entr" presetSubtype="0" fill="hold" nodeType="clickEffect">
                                  <p:stCondLst>
                                    <p:cond delay="0"/>
                                  </p:stCondLst>
                                  <p:childTnLst>
                                    <p:set>
                                      <p:cBhvr>
                                        <p:cTn id="34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a:extLst>
              <a:ext uri="{FF2B5EF4-FFF2-40B4-BE49-F238E27FC236}">
                <a16:creationId xmlns:a16="http://schemas.microsoft.com/office/drawing/2014/main" id="{2606BD2F-2EA6-0940-8B4F-E25208181A5A}"/>
              </a:ext>
            </a:extLst>
          </p:cNvPr>
          <p:cNvSpPr>
            <a:spLocks noGrp="1"/>
          </p:cNvSpPr>
          <p:nvPr>
            <p:ph type="title"/>
          </p:nvPr>
        </p:nvSpPr>
        <p:spPr>
          <a:xfrm>
            <a:off x="152400" y="228600"/>
            <a:ext cx="9144000" cy="1066800"/>
          </a:xfrm>
        </p:spPr>
        <p:txBody>
          <a:bodyPr/>
          <a:lstStyle/>
          <a:p>
            <a:r>
              <a:rPr lang="en-US" altLang="en-US" sz="3100">
                <a:ea typeface="ＭＳ Ｐゴシック" panose="020B0600070205080204" pitchFamily="34" charset="-128"/>
              </a:rPr>
              <a:t>Hardware Constraints Limit Flexibility of Warp Grouping</a:t>
            </a:r>
          </a:p>
        </p:txBody>
      </p:sp>
      <p:sp>
        <p:nvSpPr>
          <p:cNvPr id="80899"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0900" name="Freeform 3">
            <a:extLst>
              <a:ext uri="{FF2B5EF4-FFF2-40B4-BE49-F238E27FC236}">
                <a16:creationId xmlns:a16="http://schemas.microsoft.com/office/drawing/2014/main" id="{2838F6A0-2E46-7742-B094-7040BA18E784}"/>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1" name="Group 4">
            <a:extLst>
              <a:ext uri="{FF2B5EF4-FFF2-40B4-BE49-F238E27FC236}">
                <a16:creationId xmlns:a16="http://schemas.microsoft.com/office/drawing/2014/main" id="{7099ACA1-3969-3944-8969-3933819A6B94}"/>
              </a:ext>
            </a:extLst>
          </p:cNvPr>
          <p:cNvGrpSpPr>
            <a:grpSpLocks/>
          </p:cNvGrpSpPr>
          <p:nvPr/>
        </p:nvGrpSpPr>
        <p:grpSpPr bwMode="auto">
          <a:xfrm>
            <a:off x="1477963" y="5029200"/>
            <a:ext cx="993775" cy="76200"/>
            <a:chOff x="1536" y="2256"/>
            <a:chExt cx="626" cy="48"/>
          </a:xfrm>
        </p:grpSpPr>
        <p:sp>
          <p:nvSpPr>
            <p:cNvPr id="81066" name="Rectangle 5">
              <a:extLst>
                <a:ext uri="{FF2B5EF4-FFF2-40B4-BE49-F238E27FC236}">
                  <a16:creationId xmlns:a16="http://schemas.microsoft.com/office/drawing/2014/main" id="{D46CEE23-A8F9-B443-8CD3-E6B8275747E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7" name="Freeform 6">
              <a:extLst>
                <a:ext uri="{FF2B5EF4-FFF2-40B4-BE49-F238E27FC236}">
                  <a16:creationId xmlns:a16="http://schemas.microsoft.com/office/drawing/2014/main" id="{F633860F-D81B-9148-9D3C-E61F6CDF3C5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8" name="Line 7">
              <a:extLst>
                <a:ext uri="{FF2B5EF4-FFF2-40B4-BE49-F238E27FC236}">
                  <a16:creationId xmlns:a16="http://schemas.microsoft.com/office/drawing/2014/main" id="{2F956A8E-C262-5143-8E08-E0F26370A93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2" name="Group 8">
            <a:extLst>
              <a:ext uri="{FF2B5EF4-FFF2-40B4-BE49-F238E27FC236}">
                <a16:creationId xmlns:a16="http://schemas.microsoft.com/office/drawing/2014/main" id="{0D45F664-7D31-CE4F-BC11-F94E2A96692F}"/>
              </a:ext>
            </a:extLst>
          </p:cNvPr>
          <p:cNvGrpSpPr>
            <a:grpSpLocks/>
          </p:cNvGrpSpPr>
          <p:nvPr/>
        </p:nvGrpSpPr>
        <p:grpSpPr bwMode="auto">
          <a:xfrm>
            <a:off x="1477963" y="4267200"/>
            <a:ext cx="993775" cy="76200"/>
            <a:chOff x="1536" y="2256"/>
            <a:chExt cx="626" cy="48"/>
          </a:xfrm>
        </p:grpSpPr>
        <p:sp>
          <p:nvSpPr>
            <p:cNvPr id="81063" name="Rectangle 9">
              <a:extLst>
                <a:ext uri="{FF2B5EF4-FFF2-40B4-BE49-F238E27FC236}">
                  <a16:creationId xmlns:a16="http://schemas.microsoft.com/office/drawing/2014/main" id="{6D8E541C-F6DF-414A-99FF-E116752B76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4" name="Freeform 10">
              <a:extLst>
                <a:ext uri="{FF2B5EF4-FFF2-40B4-BE49-F238E27FC236}">
                  <a16:creationId xmlns:a16="http://schemas.microsoft.com/office/drawing/2014/main" id="{244DD702-0103-A84F-9BA4-03A380AFEF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5" name="Line 11">
              <a:extLst>
                <a:ext uri="{FF2B5EF4-FFF2-40B4-BE49-F238E27FC236}">
                  <a16:creationId xmlns:a16="http://schemas.microsoft.com/office/drawing/2014/main" id="{09555668-DD0A-984B-AE9B-FB7D3803932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3" name="Group 12">
            <a:extLst>
              <a:ext uri="{FF2B5EF4-FFF2-40B4-BE49-F238E27FC236}">
                <a16:creationId xmlns:a16="http://schemas.microsoft.com/office/drawing/2014/main" id="{2CBFF24D-5780-6A4F-A23E-30725F22C63D}"/>
              </a:ext>
            </a:extLst>
          </p:cNvPr>
          <p:cNvGrpSpPr>
            <a:grpSpLocks/>
          </p:cNvGrpSpPr>
          <p:nvPr/>
        </p:nvGrpSpPr>
        <p:grpSpPr bwMode="auto">
          <a:xfrm>
            <a:off x="1477963" y="4648200"/>
            <a:ext cx="993775" cy="76200"/>
            <a:chOff x="1536" y="2256"/>
            <a:chExt cx="626" cy="48"/>
          </a:xfrm>
        </p:grpSpPr>
        <p:sp>
          <p:nvSpPr>
            <p:cNvPr id="81060" name="Rectangle 13">
              <a:extLst>
                <a:ext uri="{FF2B5EF4-FFF2-40B4-BE49-F238E27FC236}">
                  <a16:creationId xmlns:a16="http://schemas.microsoft.com/office/drawing/2014/main" id="{9BBA58D2-E80A-2744-ACC6-483F8C892FF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1" name="Freeform 14">
              <a:extLst>
                <a:ext uri="{FF2B5EF4-FFF2-40B4-BE49-F238E27FC236}">
                  <a16:creationId xmlns:a16="http://schemas.microsoft.com/office/drawing/2014/main" id="{7E533F19-A7BA-8249-9E11-A49730C4B52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2" name="Line 15">
              <a:extLst>
                <a:ext uri="{FF2B5EF4-FFF2-40B4-BE49-F238E27FC236}">
                  <a16:creationId xmlns:a16="http://schemas.microsoft.com/office/drawing/2014/main" id="{69D6957A-56D1-7F4D-AE99-E197435D26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04" name="Line 16">
            <a:extLst>
              <a:ext uri="{FF2B5EF4-FFF2-40B4-BE49-F238E27FC236}">
                <a16:creationId xmlns:a16="http://schemas.microsoft.com/office/drawing/2014/main" id="{1532E682-888A-5041-992B-4162DFD92D68}"/>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5" name="Line 17">
            <a:extLst>
              <a:ext uri="{FF2B5EF4-FFF2-40B4-BE49-F238E27FC236}">
                <a16:creationId xmlns:a16="http://schemas.microsoft.com/office/drawing/2014/main" id="{7457828D-ECED-D94E-85BC-AC72CA9E90D3}"/>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6" name="Freeform 18">
            <a:extLst>
              <a:ext uri="{FF2B5EF4-FFF2-40B4-BE49-F238E27FC236}">
                <a16:creationId xmlns:a16="http://schemas.microsoft.com/office/drawing/2014/main" id="{94BB3157-23E1-5846-B956-20307651FF73}"/>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7" name="Group 19">
            <a:extLst>
              <a:ext uri="{FF2B5EF4-FFF2-40B4-BE49-F238E27FC236}">
                <a16:creationId xmlns:a16="http://schemas.microsoft.com/office/drawing/2014/main" id="{E782ABD7-9AD6-D044-83FA-637A1EF44B61}"/>
              </a:ext>
            </a:extLst>
          </p:cNvPr>
          <p:cNvGrpSpPr>
            <a:grpSpLocks/>
          </p:cNvGrpSpPr>
          <p:nvPr/>
        </p:nvGrpSpPr>
        <p:grpSpPr bwMode="auto">
          <a:xfrm flipV="1">
            <a:off x="1477963" y="1600200"/>
            <a:ext cx="993775" cy="76200"/>
            <a:chOff x="1536" y="2256"/>
            <a:chExt cx="626" cy="48"/>
          </a:xfrm>
        </p:grpSpPr>
        <p:sp>
          <p:nvSpPr>
            <p:cNvPr id="81057" name="Rectangle 20">
              <a:extLst>
                <a:ext uri="{FF2B5EF4-FFF2-40B4-BE49-F238E27FC236}">
                  <a16:creationId xmlns:a16="http://schemas.microsoft.com/office/drawing/2014/main" id="{836F9A3F-48B2-664E-B1FC-9AD437B796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8" name="Freeform 21">
              <a:extLst>
                <a:ext uri="{FF2B5EF4-FFF2-40B4-BE49-F238E27FC236}">
                  <a16:creationId xmlns:a16="http://schemas.microsoft.com/office/drawing/2014/main" id="{09AC6211-2838-B14E-AFA4-F621DB19DF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9" name="Line 22">
              <a:extLst>
                <a:ext uri="{FF2B5EF4-FFF2-40B4-BE49-F238E27FC236}">
                  <a16:creationId xmlns:a16="http://schemas.microsoft.com/office/drawing/2014/main" id="{25E5280A-5C44-A04B-AE33-85B8B59B4E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8" name="Group 23">
            <a:extLst>
              <a:ext uri="{FF2B5EF4-FFF2-40B4-BE49-F238E27FC236}">
                <a16:creationId xmlns:a16="http://schemas.microsoft.com/office/drawing/2014/main" id="{EDE6F9FC-AE31-E042-9998-2786A774C284}"/>
              </a:ext>
            </a:extLst>
          </p:cNvPr>
          <p:cNvGrpSpPr>
            <a:grpSpLocks/>
          </p:cNvGrpSpPr>
          <p:nvPr/>
        </p:nvGrpSpPr>
        <p:grpSpPr bwMode="auto">
          <a:xfrm flipV="1">
            <a:off x="1477963" y="2362200"/>
            <a:ext cx="993775" cy="76200"/>
            <a:chOff x="1536" y="2256"/>
            <a:chExt cx="626" cy="48"/>
          </a:xfrm>
        </p:grpSpPr>
        <p:sp>
          <p:nvSpPr>
            <p:cNvPr id="81054" name="Rectangle 24">
              <a:extLst>
                <a:ext uri="{FF2B5EF4-FFF2-40B4-BE49-F238E27FC236}">
                  <a16:creationId xmlns:a16="http://schemas.microsoft.com/office/drawing/2014/main" id="{2F506927-1BEF-C647-ADE8-2F1915F8A2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5" name="Freeform 25">
              <a:extLst>
                <a:ext uri="{FF2B5EF4-FFF2-40B4-BE49-F238E27FC236}">
                  <a16:creationId xmlns:a16="http://schemas.microsoft.com/office/drawing/2014/main" id="{086FE9F2-B9AE-8048-B709-FF133F17D1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6" name="Line 26">
              <a:extLst>
                <a:ext uri="{FF2B5EF4-FFF2-40B4-BE49-F238E27FC236}">
                  <a16:creationId xmlns:a16="http://schemas.microsoft.com/office/drawing/2014/main" id="{D59BC542-BE36-B04A-80F4-DCB8DF8DEB1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9" name="Group 27">
            <a:extLst>
              <a:ext uri="{FF2B5EF4-FFF2-40B4-BE49-F238E27FC236}">
                <a16:creationId xmlns:a16="http://schemas.microsoft.com/office/drawing/2014/main" id="{5084360C-09A9-7448-9606-C962486F1B47}"/>
              </a:ext>
            </a:extLst>
          </p:cNvPr>
          <p:cNvGrpSpPr>
            <a:grpSpLocks/>
          </p:cNvGrpSpPr>
          <p:nvPr/>
        </p:nvGrpSpPr>
        <p:grpSpPr bwMode="auto">
          <a:xfrm flipV="1">
            <a:off x="1477963" y="1981200"/>
            <a:ext cx="993775" cy="76200"/>
            <a:chOff x="1536" y="2256"/>
            <a:chExt cx="626" cy="48"/>
          </a:xfrm>
        </p:grpSpPr>
        <p:sp>
          <p:nvSpPr>
            <p:cNvPr id="81051" name="Rectangle 28">
              <a:extLst>
                <a:ext uri="{FF2B5EF4-FFF2-40B4-BE49-F238E27FC236}">
                  <a16:creationId xmlns:a16="http://schemas.microsoft.com/office/drawing/2014/main" id="{9D76900C-1331-374C-ADFD-8548639A29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2" name="Freeform 29">
              <a:extLst>
                <a:ext uri="{FF2B5EF4-FFF2-40B4-BE49-F238E27FC236}">
                  <a16:creationId xmlns:a16="http://schemas.microsoft.com/office/drawing/2014/main" id="{FF0158C3-9D5D-0B40-A500-5DA181B3272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3" name="Line 30">
              <a:extLst>
                <a:ext uri="{FF2B5EF4-FFF2-40B4-BE49-F238E27FC236}">
                  <a16:creationId xmlns:a16="http://schemas.microsoft.com/office/drawing/2014/main" id="{A7C56F48-04D3-2343-8EEF-13D34715FCC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10" name="Line 31">
            <a:extLst>
              <a:ext uri="{FF2B5EF4-FFF2-40B4-BE49-F238E27FC236}">
                <a16:creationId xmlns:a16="http://schemas.microsoft.com/office/drawing/2014/main" id="{7F7A6F3D-C912-734E-B5CD-9E993A11593C}"/>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1" name="Line 32">
            <a:extLst>
              <a:ext uri="{FF2B5EF4-FFF2-40B4-BE49-F238E27FC236}">
                <a16:creationId xmlns:a16="http://schemas.microsoft.com/office/drawing/2014/main" id="{16BF3BD9-290C-D748-B6E6-759891D9AB01}"/>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2" name="Rectangle 33">
            <a:extLst>
              <a:ext uri="{FF2B5EF4-FFF2-40B4-BE49-F238E27FC236}">
                <a16:creationId xmlns:a16="http://schemas.microsoft.com/office/drawing/2014/main" id="{F93D7A39-C9F4-604D-922A-EA0D5C71A17C}"/>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3" name="Freeform 34">
            <a:extLst>
              <a:ext uri="{FF2B5EF4-FFF2-40B4-BE49-F238E27FC236}">
                <a16:creationId xmlns:a16="http://schemas.microsoft.com/office/drawing/2014/main" id="{5BD9F8A4-D58D-2247-828C-D5D4B2577A96}"/>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4" name="Freeform 35">
            <a:extLst>
              <a:ext uri="{FF2B5EF4-FFF2-40B4-BE49-F238E27FC236}">
                <a16:creationId xmlns:a16="http://schemas.microsoft.com/office/drawing/2014/main" id="{1D31FC77-F82C-C24E-812C-10D48596F4EB}"/>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5" name="Line 36">
            <a:extLst>
              <a:ext uri="{FF2B5EF4-FFF2-40B4-BE49-F238E27FC236}">
                <a16:creationId xmlns:a16="http://schemas.microsoft.com/office/drawing/2014/main" id="{D66DCCD8-E66D-2049-A66C-7A962308D651}"/>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6" name="Line 37">
            <a:extLst>
              <a:ext uri="{FF2B5EF4-FFF2-40B4-BE49-F238E27FC236}">
                <a16:creationId xmlns:a16="http://schemas.microsoft.com/office/drawing/2014/main" id="{1A630EAA-0B31-E64E-AB3F-00B977F1D473}"/>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7" name="Freeform 38">
            <a:extLst>
              <a:ext uri="{FF2B5EF4-FFF2-40B4-BE49-F238E27FC236}">
                <a16:creationId xmlns:a16="http://schemas.microsoft.com/office/drawing/2014/main" id="{61BBAF29-DC27-9443-8BA7-FF643D2244D6}"/>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18" name="Group 39">
            <a:extLst>
              <a:ext uri="{FF2B5EF4-FFF2-40B4-BE49-F238E27FC236}">
                <a16:creationId xmlns:a16="http://schemas.microsoft.com/office/drawing/2014/main" id="{D8B61482-B47A-474F-99AE-41471111A7A8}"/>
              </a:ext>
            </a:extLst>
          </p:cNvPr>
          <p:cNvGrpSpPr>
            <a:grpSpLocks/>
          </p:cNvGrpSpPr>
          <p:nvPr/>
        </p:nvGrpSpPr>
        <p:grpSpPr bwMode="auto">
          <a:xfrm>
            <a:off x="3382963" y="5029200"/>
            <a:ext cx="993775" cy="76200"/>
            <a:chOff x="1536" y="2256"/>
            <a:chExt cx="626" cy="48"/>
          </a:xfrm>
        </p:grpSpPr>
        <p:sp>
          <p:nvSpPr>
            <p:cNvPr id="81048" name="Rectangle 40">
              <a:extLst>
                <a:ext uri="{FF2B5EF4-FFF2-40B4-BE49-F238E27FC236}">
                  <a16:creationId xmlns:a16="http://schemas.microsoft.com/office/drawing/2014/main" id="{F3511D73-4EAE-3E40-956C-E4BF0D6E2E8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9" name="Freeform 41">
              <a:extLst>
                <a:ext uri="{FF2B5EF4-FFF2-40B4-BE49-F238E27FC236}">
                  <a16:creationId xmlns:a16="http://schemas.microsoft.com/office/drawing/2014/main" id="{D4B41DEE-9664-9743-93A9-D2E36FC16C8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0" name="Line 42">
              <a:extLst>
                <a:ext uri="{FF2B5EF4-FFF2-40B4-BE49-F238E27FC236}">
                  <a16:creationId xmlns:a16="http://schemas.microsoft.com/office/drawing/2014/main" id="{9ACC0F14-463D-2D4F-A46F-988356CD82E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19" name="Group 43">
            <a:extLst>
              <a:ext uri="{FF2B5EF4-FFF2-40B4-BE49-F238E27FC236}">
                <a16:creationId xmlns:a16="http://schemas.microsoft.com/office/drawing/2014/main" id="{373FAD0A-EF3F-1E41-9C89-03572FA98015}"/>
              </a:ext>
            </a:extLst>
          </p:cNvPr>
          <p:cNvGrpSpPr>
            <a:grpSpLocks/>
          </p:cNvGrpSpPr>
          <p:nvPr/>
        </p:nvGrpSpPr>
        <p:grpSpPr bwMode="auto">
          <a:xfrm>
            <a:off x="3382963" y="4267200"/>
            <a:ext cx="993775" cy="76200"/>
            <a:chOff x="1536" y="2256"/>
            <a:chExt cx="626" cy="48"/>
          </a:xfrm>
        </p:grpSpPr>
        <p:sp>
          <p:nvSpPr>
            <p:cNvPr id="81045" name="Rectangle 44">
              <a:extLst>
                <a:ext uri="{FF2B5EF4-FFF2-40B4-BE49-F238E27FC236}">
                  <a16:creationId xmlns:a16="http://schemas.microsoft.com/office/drawing/2014/main" id="{6D8FCCD7-07FD-1A42-B57D-DD8F51A778F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6" name="Freeform 45">
              <a:extLst>
                <a:ext uri="{FF2B5EF4-FFF2-40B4-BE49-F238E27FC236}">
                  <a16:creationId xmlns:a16="http://schemas.microsoft.com/office/drawing/2014/main" id="{A1BDAD52-0AF1-3140-96DF-97A10EAB1F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7" name="Line 46">
              <a:extLst>
                <a:ext uri="{FF2B5EF4-FFF2-40B4-BE49-F238E27FC236}">
                  <a16:creationId xmlns:a16="http://schemas.microsoft.com/office/drawing/2014/main" id="{BA3CABE2-E880-EC4E-9C4F-CA02AB92E3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0" name="Group 47">
            <a:extLst>
              <a:ext uri="{FF2B5EF4-FFF2-40B4-BE49-F238E27FC236}">
                <a16:creationId xmlns:a16="http://schemas.microsoft.com/office/drawing/2014/main" id="{9FC7CE51-4551-4541-A18B-3D32C8838721}"/>
              </a:ext>
            </a:extLst>
          </p:cNvPr>
          <p:cNvGrpSpPr>
            <a:grpSpLocks/>
          </p:cNvGrpSpPr>
          <p:nvPr/>
        </p:nvGrpSpPr>
        <p:grpSpPr bwMode="auto">
          <a:xfrm>
            <a:off x="3382963" y="4648200"/>
            <a:ext cx="993775" cy="76200"/>
            <a:chOff x="1536" y="2256"/>
            <a:chExt cx="626" cy="48"/>
          </a:xfrm>
        </p:grpSpPr>
        <p:sp>
          <p:nvSpPr>
            <p:cNvPr id="81042" name="Rectangle 48">
              <a:extLst>
                <a:ext uri="{FF2B5EF4-FFF2-40B4-BE49-F238E27FC236}">
                  <a16:creationId xmlns:a16="http://schemas.microsoft.com/office/drawing/2014/main" id="{48D66609-0A64-7E43-9733-E68B8E6A684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3" name="Freeform 49">
              <a:extLst>
                <a:ext uri="{FF2B5EF4-FFF2-40B4-BE49-F238E27FC236}">
                  <a16:creationId xmlns:a16="http://schemas.microsoft.com/office/drawing/2014/main" id="{200FB173-18AA-424F-B7B7-A6C57B98192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4" name="Line 50">
              <a:extLst>
                <a:ext uri="{FF2B5EF4-FFF2-40B4-BE49-F238E27FC236}">
                  <a16:creationId xmlns:a16="http://schemas.microsoft.com/office/drawing/2014/main" id="{E7150C2F-8175-664F-8D67-23FE738FC3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1" name="Line 51">
            <a:extLst>
              <a:ext uri="{FF2B5EF4-FFF2-40B4-BE49-F238E27FC236}">
                <a16:creationId xmlns:a16="http://schemas.microsoft.com/office/drawing/2014/main" id="{67B91064-6461-BA48-B74D-34B31E64A68C}"/>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2" name="Line 52">
            <a:extLst>
              <a:ext uri="{FF2B5EF4-FFF2-40B4-BE49-F238E27FC236}">
                <a16:creationId xmlns:a16="http://schemas.microsoft.com/office/drawing/2014/main" id="{3BA9D4EA-88C4-DE4E-B2EF-DD8C8A9F5BC3}"/>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3" name="Freeform 53">
            <a:extLst>
              <a:ext uri="{FF2B5EF4-FFF2-40B4-BE49-F238E27FC236}">
                <a16:creationId xmlns:a16="http://schemas.microsoft.com/office/drawing/2014/main" id="{D8768E39-9035-D447-B146-5B756215F9A2}"/>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24" name="Group 54">
            <a:extLst>
              <a:ext uri="{FF2B5EF4-FFF2-40B4-BE49-F238E27FC236}">
                <a16:creationId xmlns:a16="http://schemas.microsoft.com/office/drawing/2014/main" id="{A737A5BF-DF4C-EE48-8038-E7250BEDA88D}"/>
              </a:ext>
            </a:extLst>
          </p:cNvPr>
          <p:cNvGrpSpPr>
            <a:grpSpLocks/>
          </p:cNvGrpSpPr>
          <p:nvPr/>
        </p:nvGrpSpPr>
        <p:grpSpPr bwMode="auto">
          <a:xfrm flipV="1">
            <a:off x="3382963" y="1600200"/>
            <a:ext cx="993775" cy="76200"/>
            <a:chOff x="1536" y="2256"/>
            <a:chExt cx="626" cy="48"/>
          </a:xfrm>
        </p:grpSpPr>
        <p:sp>
          <p:nvSpPr>
            <p:cNvPr id="81039" name="Rectangle 55">
              <a:extLst>
                <a:ext uri="{FF2B5EF4-FFF2-40B4-BE49-F238E27FC236}">
                  <a16:creationId xmlns:a16="http://schemas.microsoft.com/office/drawing/2014/main" id="{D31E1991-EB1F-A44C-847A-8A32BB59413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0" name="Freeform 56">
              <a:extLst>
                <a:ext uri="{FF2B5EF4-FFF2-40B4-BE49-F238E27FC236}">
                  <a16:creationId xmlns:a16="http://schemas.microsoft.com/office/drawing/2014/main" id="{BE3E6C31-75CF-8F4F-BDA1-E40EDE09F36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1" name="Line 57">
              <a:extLst>
                <a:ext uri="{FF2B5EF4-FFF2-40B4-BE49-F238E27FC236}">
                  <a16:creationId xmlns:a16="http://schemas.microsoft.com/office/drawing/2014/main" id="{E8911F48-34EA-674D-B58C-F40686F32D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5" name="Group 58">
            <a:extLst>
              <a:ext uri="{FF2B5EF4-FFF2-40B4-BE49-F238E27FC236}">
                <a16:creationId xmlns:a16="http://schemas.microsoft.com/office/drawing/2014/main" id="{331631F4-4D39-304C-A6F7-A265CC53F4B5}"/>
              </a:ext>
            </a:extLst>
          </p:cNvPr>
          <p:cNvGrpSpPr>
            <a:grpSpLocks/>
          </p:cNvGrpSpPr>
          <p:nvPr/>
        </p:nvGrpSpPr>
        <p:grpSpPr bwMode="auto">
          <a:xfrm flipV="1">
            <a:off x="3382963" y="2362200"/>
            <a:ext cx="993775" cy="76200"/>
            <a:chOff x="1536" y="2256"/>
            <a:chExt cx="626" cy="48"/>
          </a:xfrm>
        </p:grpSpPr>
        <p:sp>
          <p:nvSpPr>
            <p:cNvPr id="81036" name="Rectangle 59">
              <a:extLst>
                <a:ext uri="{FF2B5EF4-FFF2-40B4-BE49-F238E27FC236}">
                  <a16:creationId xmlns:a16="http://schemas.microsoft.com/office/drawing/2014/main" id="{4A1E28CE-6BF2-8445-A159-B3C0C178B64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7" name="Freeform 60">
              <a:extLst>
                <a:ext uri="{FF2B5EF4-FFF2-40B4-BE49-F238E27FC236}">
                  <a16:creationId xmlns:a16="http://schemas.microsoft.com/office/drawing/2014/main" id="{481BB189-2EC5-F649-86FC-7BC6B3AFFC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8" name="Line 61">
              <a:extLst>
                <a:ext uri="{FF2B5EF4-FFF2-40B4-BE49-F238E27FC236}">
                  <a16:creationId xmlns:a16="http://schemas.microsoft.com/office/drawing/2014/main" id="{E93AF72F-699E-1848-BCF1-3D4E0F93204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6" name="Group 62">
            <a:extLst>
              <a:ext uri="{FF2B5EF4-FFF2-40B4-BE49-F238E27FC236}">
                <a16:creationId xmlns:a16="http://schemas.microsoft.com/office/drawing/2014/main" id="{F21D31D7-37A2-7049-A166-7C304662AFB7}"/>
              </a:ext>
            </a:extLst>
          </p:cNvPr>
          <p:cNvGrpSpPr>
            <a:grpSpLocks/>
          </p:cNvGrpSpPr>
          <p:nvPr/>
        </p:nvGrpSpPr>
        <p:grpSpPr bwMode="auto">
          <a:xfrm flipV="1">
            <a:off x="3382963" y="1981200"/>
            <a:ext cx="993775" cy="76200"/>
            <a:chOff x="1536" y="2256"/>
            <a:chExt cx="626" cy="48"/>
          </a:xfrm>
        </p:grpSpPr>
        <p:sp>
          <p:nvSpPr>
            <p:cNvPr id="81033" name="Rectangle 63">
              <a:extLst>
                <a:ext uri="{FF2B5EF4-FFF2-40B4-BE49-F238E27FC236}">
                  <a16:creationId xmlns:a16="http://schemas.microsoft.com/office/drawing/2014/main" id="{6F27B714-EE57-4B4C-A9E8-4AE29C5D182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4" name="Freeform 64">
              <a:extLst>
                <a:ext uri="{FF2B5EF4-FFF2-40B4-BE49-F238E27FC236}">
                  <a16:creationId xmlns:a16="http://schemas.microsoft.com/office/drawing/2014/main" id="{1D2642C0-9A59-6A44-9E10-F8E3E3C9BF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5" name="Line 65">
              <a:extLst>
                <a:ext uri="{FF2B5EF4-FFF2-40B4-BE49-F238E27FC236}">
                  <a16:creationId xmlns:a16="http://schemas.microsoft.com/office/drawing/2014/main" id="{E03DDDD1-E9BC-2543-8B7F-F17820E433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7" name="Line 66">
            <a:extLst>
              <a:ext uri="{FF2B5EF4-FFF2-40B4-BE49-F238E27FC236}">
                <a16:creationId xmlns:a16="http://schemas.microsoft.com/office/drawing/2014/main" id="{BE9ECDD4-EEDE-B34F-8F2F-F2B57892EE3F}"/>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8" name="Line 67">
            <a:extLst>
              <a:ext uri="{FF2B5EF4-FFF2-40B4-BE49-F238E27FC236}">
                <a16:creationId xmlns:a16="http://schemas.microsoft.com/office/drawing/2014/main" id="{21266DDC-2145-3E4B-990A-120BEAD9C7CD}"/>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9" name="Rectangle 68">
            <a:extLst>
              <a:ext uri="{FF2B5EF4-FFF2-40B4-BE49-F238E27FC236}">
                <a16:creationId xmlns:a16="http://schemas.microsoft.com/office/drawing/2014/main" id="{7E5188BF-D52F-6840-8DB4-0EC573873DBE}"/>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0" name="Freeform 69">
            <a:extLst>
              <a:ext uri="{FF2B5EF4-FFF2-40B4-BE49-F238E27FC236}">
                <a16:creationId xmlns:a16="http://schemas.microsoft.com/office/drawing/2014/main" id="{D1DA0F8D-08EB-6D40-AC4C-F71ADC8F743F}"/>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1" name="Freeform 70">
            <a:extLst>
              <a:ext uri="{FF2B5EF4-FFF2-40B4-BE49-F238E27FC236}">
                <a16:creationId xmlns:a16="http://schemas.microsoft.com/office/drawing/2014/main" id="{4783CFC5-D9FB-B74C-8B45-4D07B3D014B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2" name="Line 71">
            <a:extLst>
              <a:ext uri="{FF2B5EF4-FFF2-40B4-BE49-F238E27FC236}">
                <a16:creationId xmlns:a16="http://schemas.microsoft.com/office/drawing/2014/main" id="{DA1FA1C4-97ED-B84D-9993-40575ADB0000}"/>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3" name="Line 72">
            <a:extLst>
              <a:ext uri="{FF2B5EF4-FFF2-40B4-BE49-F238E27FC236}">
                <a16:creationId xmlns:a16="http://schemas.microsoft.com/office/drawing/2014/main" id="{CEC5966D-8226-FA40-AE95-FA7E41907AC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4" name="Freeform 73">
            <a:extLst>
              <a:ext uri="{FF2B5EF4-FFF2-40B4-BE49-F238E27FC236}">
                <a16:creationId xmlns:a16="http://schemas.microsoft.com/office/drawing/2014/main" id="{0E907BDA-BEA9-7A4D-968A-5B8F2B55918C}"/>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35" name="Group 74">
            <a:extLst>
              <a:ext uri="{FF2B5EF4-FFF2-40B4-BE49-F238E27FC236}">
                <a16:creationId xmlns:a16="http://schemas.microsoft.com/office/drawing/2014/main" id="{2061077D-0B61-C044-A68A-D5A51DAC3475}"/>
              </a:ext>
            </a:extLst>
          </p:cNvPr>
          <p:cNvGrpSpPr>
            <a:grpSpLocks/>
          </p:cNvGrpSpPr>
          <p:nvPr/>
        </p:nvGrpSpPr>
        <p:grpSpPr bwMode="auto">
          <a:xfrm>
            <a:off x="5287963" y="5029200"/>
            <a:ext cx="993775" cy="76200"/>
            <a:chOff x="1536" y="2256"/>
            <a:chExt cx="626" cy="48"/>
          </a:xfrm>
        </p:grpSpPr>
        <p:sp>
          <p:nvSpPr>
            <p:cNvPr id="81030" name="Rectangle 75">
              <a:extLst>
                <a:ext uri="{FF2B5EF4-FFF2-40B4-BE49-F238E27FC236}">
                  <a16:creationId xmlns:a16="http://schemas.microsoft.com/office/drawing/2014/main" id="{013D66DB-E6E4-6045-B874-0B1F0FD369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1" name="Freeform 76">
              <a:extLst>
                <a:ext uri="{FF2B5EF4-FFF2-40B4-BE49-F238E27FC236}">
                  <a16:creationId xmlns:a16="http://schemas.microsoft.com/office/drawing/2014/main" id="{581BE2C1-6FB6-D44A-9D7E-D9EFFF956D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2" name="Line 77">
              <a:extLst>
                <a:ext uri="{FF2B5EF4-FFF2-40B4-BE49-F238E27FC236}">
                  <a16:creationId xmlns:a16="http://schemas.microsoft.com/office/drawing/2014/main" id="{44424AFB-06FC-5744-B592-4978A705BFA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6" name="Group 78">
            <a:extLst>
              <a:ext uri="{FF2B5EF4-FFF2-40B4-BE49-F238E27FC236}">
                <a16:creationId xmlns:a16="http://schemas.microsoft.com/office/drawing/2014/main" id="{68C5AB90-CB24-484A-8F3B-E303C52BE7B7}"/>
              </a:ext>
            </a:extLst>
          </p:cNvPr>
          <p:cNvGrpSpPr>
            <a:grpSpLocks/>
          </p:cNvGrpSpPr>
          <p:nvPr/>
        </p:nvGrpSpPr>
        <p:grpSpPr bwMode="auto">
          <a:xfrm>
            <a:off x="5287963" y="4267200"/>
            <a:ext cx="993775" cy="76200"/>
            <a:chOff x="1536" y="2256"/>
            <a:chExt cx="626" cy="48"/>
          </a:xfrm>
        </p:grpSpPr>
        <p:sp>
          <p:nvSpPr>
            <p:cNvPr id="81027" name="Rectangle 79">
              <a:extLst>
                <a:ext uri="{FF2B5EF4-FFF2-40B4-BE49-F238E27FC236}">
                  <a16:creationId xmlns:a16="http://schemas.microsoft.com/office/drawing/2014/main" id="{94FC80BC-238C-3342-A518-6229D993A9B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8" name="Freeform 80">
              <a:extLst>
                <a:ext uri="{FF2B5EF4-FFF2-40B4-BE49-F238E27FC236}">
                  <a16:creationId xmlns:a16="http://schemas.microsoft.com/office/drawing/2014/main" id="{F64AAA9E-1F42-BE40-882D-CD4C1AF896B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9" name="Line 81">
              <a:extLst>
                <a:ext uri="{FF2B5EF4-FFF2-40B4-BE49-F238E27FC236}">
                  <a16:creationId xmlns:a16="http://schemas.microsoft.com/office/drawing/2014/main" id="{A1639498-5295-1B41-B86B-2A93A1C2AEF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7" name="Group 82">
            <a:extLst>
              <a:ext uri="{FF2B5EF4-FFF2-40B4-BE49-F238E27FC236}">
                <a16:creationId xmlns:a16="http://schemas.microsoft.com/office/drawing/2014/main" id="{3EC4FC4C-6077-BB4E-B3BF-79B5F4F1A70A}"/>
              </a:ext>
            </a:extLst>
          </p:cNvPr>
          <p:cNvGrpSpPr>
            <a:grpSpLocks/>
          </p:cNvGrpSpPr>
          <p:nvPr/>
        </p:nvGrpSpPr>
        <p:grpSpPr bwMode="auto">
          <a:xfrm>
            <a:off x="5287963" y="4648200"/>
            <a:ext cx="993775" cy="76200"/>
            <a:chOff x="1536" y="2256"/>
            <a:chExt cx="626" cy="48"/>
          </a:xfrm>
        </p:grpSpPr>
        <p:sp>
          <p:nvSpPr>
            <p:cNvPr id="81024" name="Rectangle 83">
              <a:extLst>
                <a:ext uri="{FF2B5EF4-FFF2-40B4-BE49-F238E27FC236}">
                  <a16:creationId xmlns:a16="http://schemas.microsoft.com/office/drawing/2014/main" id="{0988B93A-BE92-CF48-8AF5-2931F739CE4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5" name="Freeform 84">
              <a:extLst>
                <a:ext uri="{FF2B5EF4-FFF2-40B4-BE49-F238E27FC236}">
                  <a16:creationId xmlns:a16="http://schemas.microsoft.com/office/drawing/2014/main" id="{9EBEB522-6EFF-F745-B5F2-CB65B194051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6" name="Line 85">
              <a:extLst>
                <a:ext uri="{FF2B5EF4-FFF2-40B4-BE49-F238E27FC236}">
                  <a16:creationId xmlns:a16="http://schemas.microsoft.com/office/drawing/2014/main" id="{A8BA03A1-35A6-154B-B878-718DC3CBE1D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38" name="Line 86">
            <a:extLst>
              <a:ext uri="{FF2B5EF4-FFF2-40B4-BE49-F238E27FC236}">
                <a16:creationId xmlns:a16="http://schemas.microsoft.com/office/drawing/2014/main" id="{90BC8421-4BBC-7345-8974-E40D97505CA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9" name="Line 87">
            <a:extLst>
              <a:ext uri="{FF2B5EF4-FFF2-40B4-BE49-F238E27FC236}">
                <a16:creationId xmlns:a16="http://schemas.microsoft.com/office/drawing/2014/main" id="{C1F1840E-202A-BF4B-AC77-F0F076561288}"/>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0" name="Freeform 88">
            <a:extLst>
              <a:ext uri="{FF2B5EF4-FFF2-40B4-BE49-F238E27FC236}">
                <a16:creationId xmlns:a16="http://schemas.microsoft.com/office/drawing/2014/main" id="{1AA1F669-F090-394B-93D2-08A8738755EA}"/>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41" name="Group 89">
            <a:extLst>
              <a:ext uri="{FF2B5EF4-FFF2-40B4-BE49-F238E27FC236}">
                <a16:creationId xmlns:a16="http://schemas.microsoft.com/office/drawing/2014/main" id="{3CAE3F76-4477-2846-A0D4-15F991EEDBE8}"/>
              </a:ext>
            </a:extLst>
          </p:cNvPr>
          <p:cNvGrpSpPr>
            <a:grpSpLocks/>
          </p:cNvGrpSpPr>
          <p:nvPr/>
        </p:nvGrpSpPr>
        <p:grpSpPr bwMode="auto">
          <a:xfrm flipV="1">
            <a:off x="5287963" y="1600200"/>
            <a:ext cx="993775" cy="76200"/>
            <a:chOff x="1536" y="2256"/>
            <a:chExt cx="626" cy="48"/>
          </a:xfrm>
        </p:grpSpPr>
        <p:sp>
          <p:nvSpPr>
            <p:cNvPr id="81021" name="Rectangle 90">
              <a:extLst>
                <a:ext uri="{FF2B5EF4-FFF2-40B4-BE49-F238E27FC236}">
                  <a16:creationId xmlns:a16="http://schemas.microsoft.com/office/drawing/2014/main" id="{1DB05450-825B-DB4B-B7F8-872D042859F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2" name="Freeform 91">
              <a:extLst>
                <a:ext uri="{FF2B5EF4-FFF2-40B4-BE49-F238E27FC236}">
                  <a16:creationId xmlns:a16="http://schemas.microsoft.com/office/drawing/2014/main" id="{6AEC94DC-CE03-CE4D-9042-18BA51CA79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3" name="Line 92">
              <a:extLst>
                <a:ext uri="{FF2B5EF4-FFF2-40B4-BE49-F238E27FC236}">
                  <a16:creationId xmlns:a16="http://schemas.microsoft.com/office/drawing/2014/main" id="{CC685BC1-B96F-7A46-A9E9-766F77F34DA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2" name="Group 93">
            <a:extLst>
              <a:ext uri="{FF2B5EF4-FFF2-40B4-BE49-F238E27FC236}">
                <a16:creationId xmlns:a16="http://schemas.microsoft.com/office/drawing/2014/main" id="{97E412B0-DD22-934E-83B9-744AB98B6C3E}"/>
              </a:ext>
            </a:extLst>
          </p:cNvPr>
          <p:cNvGrpSpPr>
            <a:grpSpLocks/>
          </p:cNvGrpSpPr>
          <p:nvPr/>
        </p:nvGrpSpPr>
        <p:grpSpPr bwMode="auto">
          <a:xfrm flipV="1">
            <a:off x="5287963" y="2362200"/>
            <a:ext cx="993775" cy="76200"/>
            <a:chOff x="1536" y="2256"/>
            <a:chExt cx="626" cy="48"/>
          </a:xfrm>
        </p:grpSpPr>
        <p:sp>
          <p:nvSpPr>
            <p:cNvPr id="81018" name="Rectangle 94">
              <a:extLst>
                <a:ext uri="{FF2B5EF4-FFF2-40B4-BE49-F238E27FC236}">
                  <a16:creationId xmlns:a16="http://schemas.microsoft.com/office/drawing/2014/main" id="{64C4AE2C-598C-814A-918F-179E67D0275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9" name="Freeform 95">
              <a:extLst>
                <a:ext uri="{FF2B5EF4-FFF2-40B4-BE49-F238E27FC236}">
                  <a16:creationId xmlns:a16="http://schemas.microsoft.com/office/drawing/2014/main" id="{D7620025-48B1-7846-B866-F67853917DB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0" name="Line 96">
              <a:extLst>
                <a:ext uri="{FF2B5EF4-FFF2-40B4-BE49-F238E27FC236}">
                  <a16:creationId xmlns:a16="http://schemas.microsoft.com/office/drawing/2014/main" id="{15C6D2AD-3AC8-E44C-BD77-D7C1722A99D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3" name="Group 97">
            <a:extLst>
              <a:ext uri="{FF2B5EF4-FFF2-40B4-BE49-F238E27FC236}">
                <a16:creationId xmlns:a16="http://schemas.microsoft.com/office/drawing/2014/main" id="{1B8DA6EC-5ED7-0649-B48E-A085538CB7B5}"/>
              </a:ext>
            </a:extLst>
          </p:cNvPr>
          <p:cNvGrpSpPr>
            <a:grpSpLocks/>
          </p:cNvGrpSpPr>
          <p:nvPr/>
        </p:nvGrpSpPr>
        <p:grpSpPr bwMode="auto">
          <a:xfrm flipV="1">
            <a:off x="5287963" y="1981200"/>
            <a:ext cx="993775" cy="76200"/>
            <a:chOff x="1536" y="2256"/>
            <a:chExt cx="626" cy="48"/>
          </a:xfrm>
        </p:grpSpPr>
        <p:sp>
          <p:nvSpPr>
            <p:cNvPr id="81015" name="Rectangle 98">
              <a:extLst>
                <a:ext uri="{FF2B5EF4-FFF2-40B4-BE49-F238E27FC236}">
                  <a16:creationId xmlns:a16="http://schemas.microsoft.com/office/drawing/2014/main" id="{24F717A4-347B-554C-96F6-666261A8C8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6" name="Freeform 99">
              <a:extLst>
                <a:ext uri="{FF2B5EF4-FFF2-40B4-BE49-F238E27FC236}">
                  <a16:creationId xmlns:a16="http://schemas.microsoft.com/office/drawing/2014/main" id="{22024201-188C-C141-8CF6-EEE5662CA2E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7" name="Line 100">
              <a:extLst>
                <a:ext uri="{FF2B5EF4-FFF2-40B4-BE49-F238E27FC236}">
                  <a16:creationId xmlns:a16="http://schemas.microsoft.com/office/drawing/2014/main" id="{AFA3DF97-37FC-1D46-B242-226F3AA93E4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44" name="Line 101">
            <a:extLst>
              <a:ext uri="{FF2B5EF4-FFF2-40B4-BE49-F238E27FC236}">
                <a16:creationId xmlns:a16="http://schemas.microsoft.com/office/drawing/2014/main" id="{6B108CD5-60BE-BE41-B77B-A256C9A1031F}"/>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5" name="Line 102">
            <a:extLst>
              <a:ext uri="{FF2B5EF4-FFF2-40B4-BE49-F238E27FC236}">
                <a16:creationId xmlns:a16="http://schemas.microsoft.com/office/drawing/2014/main" id="{7BFC435B-6C08-F347-B95D-E51E2C161FFD}"/>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6" name="Rectangle 103">
            <a:extLst>
              <a:ext uri="{FF2B5EF4-FFF2-40B4-BE49-F238E27FC236}">
                <a16:creationId xmlns:a16="http://schemas.microsoft.com/office/drawing/2014/main" id="{E0F18959-8A5E-DD4E-902F-0F886E101C09}"/>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7" name="Freeform 104">
            <a:extLst>
              <a:ext uri="{FF2B5EF4-FFF2-40B4-BE49-F238E27FC236}">
                <a16:creationId xmlns:a16="http://schemas.microsoft.com/office/drawing/2014/main" id="{01D8E915-CABB-3B4F-9019-77BF1B197340}"/>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8" name="Freeform 105">
            <a:extLst>
              <a:ext uri="{FF2B5EF4-FFF2-40B4-BE49-F238E27FC236}">
                <a16:creationId xmlns:a16="http://schemas.microsoft.com/office/drawing/2014/main" id="{ADAABEAA-2431-B647-B344-338120C0F3F3}"/>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9" name="Line 106">
            <a:extLst>
              <a:ext uri="{FF2B5EF4-FFF2-40B4-BE49-F238E27FC236}">
                <a16:creationId xmlns:a16="http://schemas.microsoft.com/office/drawing/2014/main" id="{742D2306-295C-F647-9B2E-2BBF38B12620}"/>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0" name="Line 107">
            <a:extLst>
              <a:ext uri="{FF2B5EF4-FFF2-40B4-BE49-F238E27FC236}">
                <a16:creationId xmlns:a16="http://schemas.microsoft.com/office/drawing/2014/main" id="{F8259DCB-BD13-284D-9663-25570EC40E5F}"/>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1" name="Freeform 108">
            <a:extLst>
              <a:ext uri="{FF2B5EF4-FFF2-40B4-BE49-F238E27FC236}">
                <a16:creationId xmlns:a16="http://schemas.microsoft.com/office/drawing/2014/main" id="{6BBE81F6-45AB-A140-9908-B0E6B4E755E8}"/>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2" name="Group 109">
            <a:extLst>
              <a:ext uri="{FF2B5EF4-FFF2-40B4-BE49-F238E27FC236}">
                <a16:creationId xmlns:a16="http://schemas.microsoft.com/office/drawing/2014/main" id="{ABEE8A80-52B6-FE4E-BDB6-C6944FB91CC8}"/>
              </a:ext>
            </a:extLst>
          </p:cNvPr>
          <p:cNvGrpSpPr>
            <a:grpSpLocks/>
          </p:cNvGrpSpPr>
          <p:nvPr/>
        </p:nvGrpSpPr>
        <p:grpSpPr bwMode="auto">
          <a:xfrm>
            <a:off x="7192963" y="5029200"/>
            <a:ext cx="993775" cy="76200"/>
            <a:chOff x="1536" y="2256"/>
            <a:chExt cx="626" cy="48"/>
          </a:xfrm>
        </p:grpSpPr>
        <p:sp>
          <p:nvSpPr>
            <p:cNvPr id="81012" name="Rectangle 110">
              <a:extLst>
                <a:ext uri="{FF2B5EF4-FFF2-40B4-BE49-F238E27FC236}">
                  <a16:creationId xmlns:a16="http://schemas.microsoft.com/office/drawing/2014/main" id="{6172BB70-000F-1F4B-825C-17CC24AE8DE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3" name="Freeform 111">
              <a:extLst>
                <a:ext uri="{FF2B5EF4-FFF2-40B4-BE49-F238E27FC236}">
                  <a16:creationId xmlns:a16="http://schemas.microsoft.com/office/drawing/2014/main" id="{10705DAF-0987-5942-94D2-220A5987894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4" name="Line 112">
              <a:extLst>
                <a:ext uri="{FF2B5EF4-FFF2-40B4-BE49-F238E27FC236}">
                  <a16:creationId xmlns:a16="http://schemas.microsoft.com/office/drawing/2014/main" id="{429A9A3E-6568-EE40-B9B0-071B165975E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3" name="Group 113">
            <a:extLst>
              <a:ext uri="{FF2B5EF4-FFF2-40B4-BE49-F238E27FC236}">
                <a16:creationId xmlns:a16="http://schemas.microsoft.com/office/drawing/2014/main" id="{68F4B3E2-22AC-5448-B06F-DFC7FE54E623}"/>
              </a:ext>
            </a:extLst>
          </p:cNvPr>
          <p:cNvGrpSpPr>
            <a:grpSpLocks/>
          </p:cNvGrpSpPr>
          <p:nvPr/>
        </p:nvGrpSpPr>
        <p:grpSpPr bwMode="auto">
          <a:xfrm>
            <a:off x="7192963" y="4267200"/>
            <a:ext cx="993775" cy="76200"/>
            <a:chOff x="1536" y="2256"/>
            <a:chExt cx="626" cy="48"/>
          </a:xfrm>
        </p:grpSpPr>
        <p:sp>
          <p:nvSpPr>
            <p:cNvPr id="81009" name="Rectangle 114">
              <a:extLst>
                <a:ext uri="{FF2B5EF4-FFF2-40B4-BE49-F238E27FC236}">
                  <a16:creationId xmlns:a16="http://schemas.microsoft.com/office/drawing/2014/main" id="{B35B44F0-03AE-AD4C-A9D6-395317E6B54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0" name="Freeform 115">
              <a:extLst>
                <a:ext uri="{FF2B5EF4-FFF2-40B4-BE49-F238E27FC236}">
                  <a16:creationId xmlns:a16="http://schemas.microsoft.com/office/drawing/2014/main" id="{92320552-1DEC-AA4A-A89D-BFA6C3B630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1" name="Line 116">
              <a:extLst>
                <a:ext uri="{FF2B5EF4-FFF2-40B4-BE49-F238E27FC236}">
                  <a16:creationId xmlns:a16="http://schemas.microsoft.com/office/drawing/2014/main" id="{E957F1C6-A69E-EB4C-B14B-32AB413294B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4" name="Group 117">
            <a:extLst>
              <a:ext uri="{FF2B5EF4-FFF2-40B4-BE49-F238E27FC236}">
                <a16:creationId xmlns:a16="http://schemas.microsoft.com/office/drawing/2014/main" id="{19B7E3A4-9210-1543-9C30-5D87AC14239D}"/>
              </a:ext>
            </a:extLst>
          </p:cNvPr>
          <p:cNvGrpSpPr>
            <a:grpSpLocks/>
          </p:cNvGrpSpPr>
          <p:nvPr/>
        </p:nvGrpSpPr>
        <p:grpSpPr bwMode="auto">
          <a:xfrm>
            <a:off x="7192963" y="4648200"/>
            <a:ext cx="993775" cy="76200"/>
            <a:chOff x="1536" y="2256"/>
            <a:chExt cx="626" cy="48"/>
          </a:xfrm>
        </p:grpSpPr>
        <p:sp>
          <p:nvSpPr>
            <p:cNvPr id="81006" name="Rectangle 118">
              <a:extLst>
                <a:ext uri="{FF2B5EF4-FFF2-40B4-BE49-F238E27FC236}">
                  <a16:creationId xmlns:a16="http://schemas.microsoft.com/office/drawing/2014/main" id="{FB14B95D-63BC-6547-BC25-DF0D56C98A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7" name="Freeform 119">
              <a:extLst>
                <a:ext uri="{FF2B5EF4-FFF2-40B4-BE49-F238E27FC236}">
                  <a16:creationId xmlns:a16="http://schemas.microsoft.com/office/drawing/2014/main" id="{D9A07227-263D-E945-B7BC-C95E4428796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8" name="Line 120">
              <a:extLst>
                <a:ext uri="{FF2B5EF4-FFF2-40B4-BE49-F238E27FC236}">
                  <a16:creationId xmlns:a16="http://schemas.microsoft.com/office/drawing/2014/main" id="{7F478647-CD5A-8F40-BCFD-3A75471849E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55" name="Line 121">
            <a:extLst>
              <a:ext uri="{FF2B5EF4-FFF2-40B4-BE49-F238E27FC236}">
                <a16:creationId xmlns:a16="http://schemas.microsoft.com/office/drawing/2014/main" id="{FACFFEFD-84B2-E44D-8765-D16CF1845475}"/>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6" name="Line 122">
            <a:extLst>
              <a:ext uri="{FF2B5EF4-FFF2-40B4-BE49-F238E27FC236}">
                <a16:creationId xmlns:a16="http://schemas.microsoft.com/office/drawing/2014/main" id="{CD39AAD8-21F9-714F-8B32-98676A7C4491}"/>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7" name="Freeform 123">
            <a:extLst>
              <a:ext uri="{FF2B5EF4-FFF2-40B4-BE49-F238E27FC236}">
                <a16:creationId xmlns:a16="http://schemas.microsoft.com/office/drawing/2014/main" id="{8B52557B-6919-0046-A52A-6E679E314A8C}"/>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8" name="Group 124">
            <a:extLst>
              <a:ext uri="{FF2B5EF4-FFF2-40B4-BE49-F238E27FC236}">
                <a16:creationId xmlns:a16="http://schemas.microsoft.com/office/drawing/2014/main" id="{C655F0AB-C257-2340-B23F-F58343C8183B}"/>
              </a:ext>
            </a:extLst>
          </p:cNvPr>
          <p:cNvGrpSpPr>
            <a:grpSpLocks/>
          </p:cNvGrpSpPr>
          <p:nvPr/>
        </p:nvGrpSpPr>
        <p:grpSpPr bwMode="auto">
          <a:xfrm flipV="1">
            <a:off x="7192963" y="1600200"/>
            <a:ext cx="993775" cy="76200"/>
            <a:chOff x="1536" y="2256"/>
            <a:chExt cx="626" cy="48"/>
          </a:xfrm>
        </p:grpSpPr>
        <p:sp>
          <p:nvSpPr>
            <p:cNvPr id="81003" name="Rectangle 125">
              <a:extLst>
                <a:ext uri="{FF2B5EF4-FFF2-40B4-BE49-F238E27FC236}">
                  <a16:creationId xmlns:a16="http://schemas.microsoft.com/office/drawing/2014/main" id="{D735E390-ACF1-2C48-9C6A-0738FD28849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4" name="Freeform 126">
              <a:extLst>
                <a:ext uri="{FF2B5EF4-FFF2-40B4-BE49-F238E27FC236}">
                  <a16:creationId xmlns:a16="http://schemas.microsoft.com/office/drawing/2014/main" id="{43A1A157-DEF7-9E4D-A253-18652F43E6B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5" name="Line 127">
              <a:extLst>
                <a:ext uri="{FF2B5EF4-FFF2-40B4-BE49-F238E27FC236}">
                  <a16:creationId xmlns:a16="http://schemas.microsoft.com/office/drawing/2014/main" id="{2587111A-6B67-8644-9BF5-6478AEEF69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9" name="Group 128">
            <a:extLst>
              <a:ext uri="{FF2B5EF4-FFF2-40B4-BE49-F238E27FC236}">
                <a16:creationId xmlns:a16="http://schemas.microsoft.com/office/drawing/2014/main" id="{DC5C7691-C588-1D4A-8031-485D0D023288}"/>
              </a:ext>
            </a:extLst>
          </p:cNvPr>
          <p:cNvGrpSpPr>
            <a:grpSpLocks/>
          </p:cNvGrpSpPr>
          <p:nvPr/>
        </p:nvGrpSpPr>
        <p:grpSpPr bwMode="auto">
          <a:xfrm flipV="1">
            <a:off x="7192963" y="2362200"/>
            <a:ext cx="993775" cy="76200"/>
            <a:chOff x="1536" y="2256"/>
            <a:chExt cx="626" cy="48"/>
          </a:xfrm>
        </p:grpSpPr>
        <p:sp>
          <p:nvSpPr>
            <p:cNvPr id="81000" name="Rectangle 129">
              <a:extLst>
                <a:ext uri="{FF2B5EF4-FFF2-40B4-BE49-F238E27FC236}">
                  <a16:creationId xmlns:a16="http://schemas.microsoft.com/office/drawing/2014/main" id="{441FEB1C-1E67-8342-B901-41B2006E75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1" name="Freeform 130">
              <a:extLst>
                <a:ext uri="{FF2B5EF4-FFF2-40B4-BE49-F238E27FC236}">
                  <a16:creationId xmlns:a16="http://schemas.microsoft.com/office/drawing/2014/main" id="{9FDF5E1E-5E9B-BD4B-ADF5-DDC4D80BADA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2" name="Line 131">
              <a:extLst>
                <a:ext uri="{FF2B5EF4-FFF2-40B4-BE49-F238E27FC236}">
                  <a16:creationId xmlns:a16="http://schemas.microsoft.com/office/drawing/2014/main" id="{BE454931-2A3B-C74E-9BEA-F689318DFA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60" name="Group 132">
            <a:extLst>
              <a:ext uri="{FF2B5EF4-FFF2-40B4-BE49-F238E27FC236}">
                <a16:creationId xmlns:a16="http://schemas.microsoft.com/office/drawing/2014/main" id="{853341E0-AB6B-0742-BB3A-4FF822398E44}"/>
              </a:ext>
            </a:extLst>
          </p:cNvPr>
          <p:cNvGrpSpPr>
            <a:grpSpLocks/>
          </p:cNvGrpSpPr>
          <p:nvPr/>
        </p:nvGrpSpPr>
        <p:grpSpPr bwMode="auto">
          <a:xfrm flipV="1">
            <a:off x="7192963" y="1981200"/>
            <a:ext cx="993775" cy="76200"/>
            <a:chOff x="1536" y="2256"/>
            <a:chExt cx="626" cy="48"/>
          </a:xfrm>
        </p:grpSpPr>
        <p:sp>
          <p:nvSpPr>
            <p:cNvPr id="80997" name="Rectangle 133">
              <a:extLst>
                <a:ext uri="{FF2B5EF4-FFF2-40B4-BE49-F238E27FC236}">
                  <a16:creationId xmlns:a16="http://schemas.microsoft.com/office/drawing/2014/main" id="{5FADD4A1-FF09-004A-984F-333E98A0C1D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8" name="Freeform 134">
              <a:extLst>
                <a:ext uri="{FF2B5EF4-FFF2-40B4-BE49-F238E27FC236}">
                  <a16:creationId xmlns:a16="http://schemas.microsoft.com/office/drawing/2014/main" id="{D04AE8EB-DA2D-0C41-A123-636B8F231CA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9" name="Line 135">
              <a:extLst>
                <a:ext uri="{FF2B5EF4-FFF2-40B4-BE49-F238E27FC236}">
                  <a16:creationId xmlns:a16="http://schemas.microsoft.com/office/drawing/2014/main" id="{D10AECC8-8E31-BD49-9A45-D7FA506854D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61" name="Line 136">
            <a:extLst>
              <a:ext uri="{FF2B5EF4-FFF2-40B4-BE49-F238E27FC236}">
                <a16:creationId xmlns:a16="http://schemas.microsoft.com/office/drawing/2014/main" id="{27B6C423-D5B3-D744-A3C3-CBE96757F1BA}"/>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2" name="Line 137">
            <a:extLst>
              <a:ext uri="{FF2B5EF4-FFF2-40B4-BE49-F238E27FC236}">
                <a16:creationId xmlns:a16="http://schemas.microsoft.com/office/drawing/2014/main" id="{6E5C3F1B-1220-494C-8C19-53BD4F699209}"/>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3" name="Rectangle 138">
            <a:extLst>
              <a:ext uri="{FF2B5EF4-FFF2-40B4-BE49-F238E27FC236}">
                <a16:creationId xmlns:a16="http://schemas.microsoft.com/office/drawing/2014/main" id="{C1A4CCDF-EB88-0F45-9914-D2B27ECFFCFA}"/>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4" name="Freeform 139">
            <a:extLst>
              <a:ext uri="{FF2B5EF4-FFF2-40B4-BE49-F238E27FC236}">
                <a16:creationId xmlns:a16="http://schemas.microsoft.com/office/drawing/2014/main" id="{CED59038-0E45-9148-8FCF-C4E573D468F7}"/>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5" name="Freeform 140">
            <a:extLst>
              <a:ext uri="{FF2B5EF4-FFF2-40B4-BE49-F238E27FC236}">
                <a16:creationId xmlns:a16="http://schemas.microsoft.com/office/drawing/2014/main" id="{091FB6F6-FA28-6443-BE1A-FBB36E2C12F4}"/>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6" name="Line 141">
            <a:extLst>
              <a:ext uri="{FF2B5EF4-FFF2-40B4-BE49-F238E27FC236}">
                <a16:creationId xmlns:a16="http://schemas.microsoft.com/office/drawing/2014/main" id="{C7CA08F0-E9BB-E843-B848-0DB6946E9183}"/>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7" name="Line 142">
            <a:extLst>
              <a:ext uri="{FF2B5EF4-FFF2-40B4-BE49-F238E27FC236}">
                <a16:creationId xmlns:a16="http://schemas.microsoft.com/office/drawing/2014/main" id="{E8D5D40B-2C1D-6843-B409-39A32DADFBB0}"/>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68" name="Group 143">
            <a:extLst>
              <a:ext uri="{FF2B5EF4-FFF2-40B4-BE49-F238E27FC236}">
                <a16:creationId xmlns:a16="http://schemas.microsoft.com/office/drawing/2014/main" id="{0CB594AA-3C38-E942-8896-7B2C2ED335D1}"/>
              </a:ext>
            </a:extLst>
          </p:cNvPr>
          <p:cNvGrpSpPr>
            <a:grpSpLocks/>
          </p:cNvGrpSpPr>
          <p:nvPr/>
        </p:nvGrpSpPr>
        <p:grpSpPr bwMode="auto">
          <a:xfrm>
            <a:off x="-44450" y="1143000"/>
            <a:ext cx="2894013" cy="4495800"/>
            <a:chOff x="193" y="816"/>
            <a:chExt cx="1823" cy="2832"/>
          </a:xfrm>
        </p:grpSpPr>
        <p:sp>
          <p:nvSpPr>
            <p:cNvPr id="80994" name="AutoShape 144">
              <a:extLst>
                <a:ext uri="{FF2B5EF4-FFF2-40B4-BE49-F238E27FC236}">
                  <a16:creationId xmlns:a16="http://schemas.microsoft.com/office/drawing/2014/main" id="{F1671C0E-D064-BB40-BB1E-FECB547DC8DA}"/>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5" name="Line 145">
              <a:extLst>
                <a:ext uri="{FF2B5EF4-FFF2-40B4-BE49-F238E27FC236}">
                  <a16:creationId xmlns:a16="http://schemas.microsoft.com/office/drawing/2014/main" id="{53576CA7-7339-0E4A-BF2F-C436AEE1CA59}"/>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6" name="Text Box 146">
              <a:extLst>
                <a:ext uri="{FF2B5EF4-FFF2-40B4-BE49-F238E27FC236}">
                  <a16:creationId xmlns:a16="http://schemas.microsoft.com/office/drawing/2014/main" id="{555636BA-8555-F543-B21A-378D516A185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80969" name="Group 147">
            <a:extLst>
              <a:ext uri="{FF2B5EF4-FFF2-40B4-BE49-F238E27FC236}">
                <a16:creationId xmlns:a16="http://schemas.microsoft.com/office/drawing/2014/main" id="{E8CBE317-ED45-7E4A-B77B-2B4300B36638}"/>
              </a:ext>
            </a:extLst>
          </p:cNvPr>
          <p:cNvGrpSpPr>
            <a:grpSpLocks/>
          </p:cNvGrpSpPr>
          <p:nvPr/>
        </p:nvGrpSpPr>
        <p:grpSpPr bwMode="auto">
          <a:xfrm>
            <a:off x="1173163" y="852488"/>
            <a:ext cx="7391400" cy="1814512"/>
            <a:chOff x="960" y="633"/>
            <a:chExt cx="4656" cy="1143"/>
          </a:xfrm>
        </p:grpSpPr>
        <p:sp>
          <p:nvSpPr>
            <p:cNvPr id="80991" name="AutoShape 148">
              <a:extLst>
                <a:ext uri="{FF2B5EF4-FFF2-40B4-BE49-F238E27FC236}">
                  <a16:creationId xmlns:a16="http://schemas.microsoft.com/office/drawing/2014/main" id="{FBC867F5-66E9-464F-B319-6D88A87FFB8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2" name="Line 149">
              <a:extLst>
                <a:ext uri="{FF2B5EF4-FFF2-40B4-BE49-F238E27FC236}">
                  <a16:creationId xmlns:a16="http://schemas.microsoft.com/office/drawing/2014/main" id="{03056FB8-B7DC-904B-9D81-A7B9EA49B642}"/>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3" name="Text Box 150">
              <a:extLst>
                <a:ext uri="{FF2B5EF4-FFF2-40B4-BE49-F238E27FC236}">
                  <a16:creationId xmlns:a16="http://schemas.microsoft.com/office/drawing/2014/main" id="{E4470335-EEA5-8C4D-8A09-3FD73431D012}"/>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80970" name="Text Box 151">
            <a:extLst>
              <a:ext uri="{FF2B5EF4-FFF2-40B4-BE49-F238E27FC236}">
                <a16:creationId xmlns:a16="http://schemas.microsoft.com/office/drawing/2014/main" id="{A9EFE9DD-3759-3545-9F3A-56D70B0818BC}"/>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80971" name="Line 152">
            <a:extLst>
              <a:ext uri="{FF2B5EF4-FFF2-40B4-BE49-F238E27FC236}">
                <a16:creationId xmlns:a16="http://schemas.microsoft.com/office/drawing/2014/main" id="{F109E655-1CD1-7447-97C3-5FF7B5CA4D6D}"/>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2" name="Rectangle 153">
            <a:extLst>
              <a:ext uri="{FF2B5EF4-FFF2-40B4-BE49-F238E27FC236}">
                <a16:creationId xmlns:a16="http://schemas.microsoft.com/office/drawing/2014/main" id="{63C6F889-4A92-6E44-86DA-C20B074FBD1C}"/>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80973" name="Text Box 154">
            <a:extLst>
              <a:ext uri="{FF2B5EF4-FFF2-40B4-BE49-F238E27FC236}">
                <a16:creationId xmlns:a16="http://schemas.microsoft.com/office/drawing/2014/main" id="{E5E669A7-C5B2-B343-A6B6-7FF9FE26158A}"/>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80974" name="Text Box 155">
            <a:extLst>
              <a:ext uri="{FF2B5EF4-FFF2-40B4-BE49-F238E27FC236}">
                <a16:creationId xmlns:a16="http://schemas.microsoft.com/office/drawing/2014/main" id="{38FCCAC5-876E-9E47-AF05-E7AA28003BDC}"/>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80975" name="Text Box 156">
            <a:extLst>
              <a:ext uri="{FF2B5EF4-FFF2-40B4-BE49-F238E27FC236}">
                <a16:creationId xmlns:a16="http://schemas.microsoft.com/office/drawing/2014/main" id="{9FB66B91-4537-EF4F-BB0C-C69502771DF3}"/>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80976" name="Text Box 157">
            <a:extLst>
              <a:ext uri="{FF2B5EF4-FFF2-40B4-BE49-F238E27FC236}">
                <a16:creationId xmlns:a16="http://schemas.microsoft.com/office/drawing/2014/main" id="{147469C8-D880-8742-9E13-3DA01EF637E7}"/>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80977" name="TextBox 161">
            <a:extLst>
              <a:ext uri="{FF2B5EF4-FFF2-40B4-BE49-F238E27FC236}">
                <a16:creationId xmlns:a16="http://schemas.microsoft.com/office/drawing/2014/main" id="{F514C77C-A39B-5F48-A05C-30319E7E079F}"/>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80978" name="Rectangle 68">
            <a:extLst>
              <a:ext uri="{FF2B5EF4-FFF2-40B4-BE49-F238E27FC236}">
                <a16:creationId xmlns:a16="http://schemas.microsoft.com/office/drawing/2014/main" id="{4A11CC3B-BC9A-3A47-85F0-57A110C5A6E5}"/>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9" name="Rectangle 68">
            <a:extLst>
              <a:ext uri="{FF2B5EF4-FFF2-40B4-BE49-F238E27FC236}">
                <a16:creationId xmlns:a16="http://schemas.microsoft.com/office/drawing/2014/main" id="{072B4981-5BE1-4A4E-A147-389C98494E39}"/>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0" name="Rectangle 68">
            <a:extLst>
              <a:ext uri="{FF2B5EF4-FFF2-40B4-BE49-F238E27FC236}">
                <a16:creationId xmlns:a16="http://schemas.microsoft.com/office/drawing/2014/main" id="{C60BF4D7-ABE1-D746-B36A-43E0B92CFDE3}"/>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1" name="Rectangle 103">
            <a:extLst>
              <a:ext uri="{FF2B5EF4-FFF2-40B4-BE49-F238E27FC236}">
                <a16:creationId xmlns:a16="http://schemas.microsoft.com/office/drawing/2014/main" id="{D03630ED-7393-114E-9841-950896CEF330}"/>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2" name="Rectangle 103">
            <a:extLst>
              <a:ext uri="{FF2B5EF4-FFF2-40B4-BE49-F238E27FC236}">
                <a16:creationId xmlns:a16="http://schemas.microsoft.com/office/drawing/2014/main" id="{1A7B65D7-A908-0941-87B4-D38B4069AB81}"/>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3" name="Rectangle 103">
            <a:extLst>
              <a:ext uri="{FF2B5EF4-FFF2-40B4-BE49-F238E27FC236}">
                <a16:creationId xmlns:a16="http://schemas.microsoft.com/office/drawing/2014/main" id="{0A577882-F41A-3648-8C28-2A6F66018CFE}"/>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4" name="Rectangle 103">
            <a:extLst>
              <a:ext uri="{FF2B5EF4-FFF2-40B4-BE49-F238E27FC236}">
                <a16:creationId xmlns:a16="http://schemas.microsoft.com/office/drawing/2014/main" id="{ECF432A1-04E2-DF46-A4DF-9F00D04377EF}"/>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5" name="Rectangle 103">
            <a:extLst>
              <a:ext uri="{FF2B5EF4-FFF2-40B4-BE49-F238E27FC236}">
                <a16:creationId xmlns:a16="http://schemas.microsoft.com/office/drawing/2014/main" id="{D060399B-3B4A-B24B-AEEA-2F416603AF83}"/>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6" name="Rectangle 103">
            <a:extLst>
              <a:ext uri="{FF2B5EF4-FFF2-40B4-BE49-F238E27FC236}">
                <a16:creationId xmlns:a16="http://schemas.microsoft.com/office/drawing/2014/main" id="{C222FCF4-48E9-0944-9019-24A06EC269BA}"/>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7" name="Rectangle 33">
            <a:extLst>
              <a:ext uri="{FF2B5EF4-FFF2-40B4-BE49-F238E27FC236}">
                <a16:creationId xmlns:a16="http://schemas.microsoft.com/office/drawing/2014/main" id="{9DEE2353-189D-E74C-8678-FE28886EEBA7}"/>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8" name="Rectangle 33">
            <a:extLst>
              <a:ext uri="{FF2B5EF4-FFF2-40B4-BE49-F238E27FC236}">
                <a16:creationId xmlns:a16="http://schemas.microsoft.com/office/drawing/2014/main" id="{91E3F059-3281-3448-A2A7-C36F1B3C8E14}"/>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9" name="Rectangle 33">
            <a:extLst>
              <a:ext uri="{FF2B5EF4-FFF2-40B4-BE49-F238E27FC236}">
                <a16:creationId xmlns:a16="http://schemas.microsoft.com/office/drawing/2014/main" id="{DD85CF72-17A9-6840-ACE6-DCB2D9B1C45B}"/>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Rounded Rectangle 2"/>
          <p:cNvSpPr/>
          <p:nvPr/>
        </p:nvSpPr>
        <p:spPr bwMode="auto">
          <a:xfrm>
            <a:off x="1673225" y="4343400"/>
            <a:ext cx="6251575" cy="1179513"/>
          </a:xfrm>
          <a:prstGeom prst="round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lvl="0" algn="ctr">
              <a:defRPr/>
            </a:pPr>
            <a:r>
              <a:rPr lang="en-US" altLang="en-US" sz="3200" b="1" dirty="0">
                <a:solidFill>
                  <a:srgbClr val="FF0000"/>
                </a:solidFill>
              </a:rPr>
              <a:t>Can you move any thread </a:t>
            </a:r>
          </a:p>
          <a:p>
            <a:pPr lvl="0" algn="ctr">
              <a:defRPr/>
            </a:pPr>
            <a:r>
              <a:rPr lang="en-US" altLang="en-US" sz="3200" b="1" dirty="0">
                <a:solidFill>
                  <a:srgbClr val="FF0000"/>
                </a:solidFill>
              </a:rPr>
              <a:t>flexibly to any lane?</a:t>
            </a:r>
            <a:endParaRPr kumimoji="0" lang="en-US" sz="3200" b="0" i="0" u="none" strike="noStrike" cap="none" normalizeH="0" baseline="0" dirty="0">
              <a:ln>
                <a:noFill/>
              </a:ln>
              <a:solidFill>
                <a:schemeClr val="tx1"/>
              </a:solidFill>
              <a:effectLst/>
            </a:endParaRPr>
          </a:p>
        </p:txBody>
      </p:sp>
    </p:spTree>
    <p:extLst>
      <p:ext uri="{BB962C8B-B14F-4D97-AF65-F5344CB8AC3E}">
        <p14:creationId xmlns:p14="http://schemas.microsoft.com/office/powerpoint/2010/main" val="15340722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sz="3400" dirty="0">
                <a:ea typeface="ＭＳ Ｐゴシック" panose="020B0600070205080204" pitchFamily="34" charset="-128"/>
              </a:rPr>
              <a:t>Large Warps and Two-Level Warp Scheduling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Two main reasons for GPU resources be underutilized</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Branch divergence</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Long latency operations</a:t>
            </a: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2" name="Line 72">
            <a:extLst>
              <a:ext uri="{FF2B5EF4-FFF2-40B4-BE49-F238E27FC236}">
                <a16:creationId xmlns:a16="http://schemas.microsoft.com/office/drawing/2014/main" id="{82537633-09C2-934A-BE09-108557F76F81}"/>
              </a:ext>
            </a:extLst>
          </p:cNvPr>
          <p:cNvSpPr>
            <a:spLocks noChangeShapeType="1"/>
          </p:cNvSpPr>
          <p:nvPr/>
        </p:nvSpPr>
        <p:spPr bwMode="auto">
          <a:xfrm>
            <a:off x="1223963" y="3595687"/>
            <a:ext cx="0" cy="14478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3" name="Line 74">
            <a:extLst>
              <a:ext uri="{FF2B5EF4-FFF2-40B4-BE49-F238E27FC236}">
                <a16:creationId xmlns:a16="http://schemas.microsoft.com/office/drawing/2014/main" id="{CDA9AB14-F853-3E45-8853-A3B950E74C9F}"/>
              </a:ext>
            </a:extLst>
          </p:cNvPr>
          <p:cNvSpPr>
            <a:spLocks noChangeShapeType="1"/>
          </p:cNvSpPr>
          <p:nvPr/>
        </p:nvSpPr>
        <p:spPr bwMode="auto">
          <a:xfrm>
            <a:off x="1223963" y="5043487"/>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4" name="Text Box 75">
            <a:extLst>
              <a:ext uri="{FF2B5EF4-FFF2-40B4-BE49-F238E27FC236}">
                <a16:creationId xmlns:a16="http://schemas.microsoft.com/office/drawing/2014/main" id="{1DE9F02B-BE60-C147-AF60-5C093AF1252E}"/>
              </a:ext>
            </a:extLst>
          </p:cNvPr>
          <p:cNvSpPr txBox="1">
            <a:spLocks noChangeArrowheads="1"/>
          </p:cNvSpPr>
          <p:nvPr/>
        </p:nvSpPr>
        <p:spPr bwMode="auto">
          <a:xfrm>
            <a:off x="8294688" y="4846637"/>
            <a:ext cx="6969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75" name="Text Box 76">
            <a:extLst>
              <a:ext uri="{FF2B5EF4-FFF2-40B4-BE49-F238E27FC236}">
                <a16:creationId xmlns:a16="http://schemas.microsoft.com/office/drawing/2014/main" id="{A8C15128-DBA8-E748-A51C-8F179C3ADFF2}"/>
              </a:ext>
            </a:extLst>
          </p:cNvPr>
          <p:cNvSpPr txBox="1">
            <a:spLocks noChangeArrowheads="1"/>
          </p:cNvSpPr>
          <p:nvPr/>
        </p:nvSpPr>
        <p:spPr bwMode="auto">
          <a:xfrm>
            <a:off x="533400" y="3740150"/>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76" name="Text Box 77">
            <a:extLst>
              <a:ext uri="{FF2B5EF4-FFF2-40B4-BE49-F238E27FC236}">
                <a16:creationId xmlns:a16="http://schemas.microsoft.com/office/drawing/2014/main" id="{DAB91DAE-938A-884D-8A9D-FF503E9F9EB6}"/>
              </a:ext>
            </a:extLst>
          </p:cNvPr>
          <p:cNvSpPr txBox="1">
            <a:spLocks noChangeArrowheads="1"/>
          </p:cNvSpPr>
          <p:nvPr/>
        </p:nvSpPr>
        <p:spPr bwMode="auto">
          <a:xfrm>
            <a:off x="152400" y="4249737"/>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77" name="AutoShape 78">
            <a:extLst>
              <a:ext uri="{FF2B5EF4-FFF2-40B4-BE49-F238E27FC236}">
                <a16:creationId xmlns:a16="http://schemas.microsoft.com/office/drawing/2014/main" id="{50AF8E00-6B08-1C44-B739-08E849C29746}"/>
              </a:ext>
            </a:extLst>
          </p:cNvPr>
          <p:cNvSpPr>
            <a:spLocks noChangeArrowheads="1"/>
          </p:cNvSpPr>
          <p:nvPr/>
        </p:nvSpPr>
        <p:spPr bwMode="auto">
          <a:xfrm>
            <a:off x="12303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78" name="Line 79">
            <a:extLst>
              <a:ext uri="{FF2B5EF4-FFF2-40B4-BE49-F238E27FC236}">
                <a16:creationId xmlns:a16="http://schemas.microsoft.com/office/drawing/2014/main" id="{03A9BE62-84BE-CD4C-A5A4-67DE3590D03E}"/>
              </a:ext>
            </a:extLst>
          </p:cNvPr>
          <p:cNvSpPr>
            <a:spLocks noChangeShapeType="1"/>
          </p:cNvSpPr>
          <p:nvPr/>
        </p:nvSpPr>
        <p:spPr bwMode="auto">
          <a:xfrm>
            <a:off x="3124200" y="42814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9" name="Text Box 80">
            <a:extLst>
              <a:ext uri="{FF2B5EF4-FFF2-40B4-BE49-F238E27FC236}">
                <a16:creationId xmlns:a16="http://schemas.microsoft.com/office/drawing/2014/main" id="{BC75DCE2-9A5D-5B4F-A911-5C68F84F82F9}"/>
              </a:ext>
            </a:extLst>
          </p:cNvPr>
          <p:cNvSpPr txBox="1">
            <a:spLocks noChangeArrowheads="1"/>
          </p:cNvSpPr>
          <p:nvPr/>
        </p:nvSpPr>
        <p:spPr bwMode="auto">
          <a:xfrm>
            <a:off x="2116138" y="4129087"/>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80" name="AutoShape 81">
            <a:extLst>
              <a:ext uri="{FF2B5EF4-FFF2-40B4-BE49-F238E27FC236}">
                <a16:creationId xmlns:a16="http://schemas.microsoft.com/office/drawing/2014/main" id="{3373F558-0C20-994D-9EE8-9E5123283B28}"/>
              </a:ext>
            </a:extLst>
          </p:cNvPr>
          <p:cNvSpPr>
            <a:spLocks noChangeArrowheads="1"/>
          </p:cNvSpPr>
          <p:nvPr/>
        </p:nvSpPr>
        <p:spPr bwMode="auto">
          <a:xfrm>
            <a:off x="64119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81" name="Line 83">
            <a:extLst>
              <a:ext uri="{FF2B5EF4-FFF2-40B4-BE49-F238E27FC236}">
                <a16:creationId xmlns:a16="http://schemas.microsoft.com/office/drawing/2014/main" id="{E1E45980-9BAC-B343-8E4F-BE2920E52A22}"/>
              </a:ext>
            </a:extLst>
          </p:cNvPr>
          <p:cNvSpPr>
            <a:spLocks noChangeShapeType="1"/>
          </p:cNvSpPr>
          <p:nvPr/>
        </p:nvSpPr>
        <p:spPr bwMode="auto">
          <a:xfrm>
            <a:off x="3276600" y="44338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2" name="Text Box 84">
            <a:extLst>
              <a:ext uri="{FF2B5EF4-FFF2-40B4-BE49-F238E27FC236}">
                <a16:creationId xmlns:a16="http://schemas.microsoft.com/office/drawing/2014/main" id="{5E03DCBD-A4F2-1C4D-ADFC-9582C034A7BE}"/>
              </a:ext>
            </a:extLst>
          </p:cNvPr>
          <p:cNvSpPr txBox="1">
            <a:spLocks noChangeArrowheads="1"/>
          </p:cNvSpPr>
          <p:nvPr/>
        </p:nvSpPr>
        <p:spPr bwMode="auto">
          <a:xfrm>
            <a:off x="2268538" y="4281487"/>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83" name="Line 85">
            <a:extLst>
              <a:ext uri="{FF2B5EF4-FFF2-40B4-BE49-F238E27FC236}">
                <a16:creationId xmlns:a16="http://schemas.microsoft.com/office/drawing/2014/main" id="{FB106D53-7CC0-D941-B368-9756BD3971EF}"/>
              </a:ext>
            </a:extLst>
          </p:cNvPr>
          <p:cNvSpPr>
            <a:spLocks noChangeShapeType="1"/>
          </p:cNvSpPr>
          <p:nvPr/>
        </p:nvSpPr>
        <p:spPr bwMode="auto">
          <a:xfrm>
            <a:off x="3979863" y="4967287"/>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4" name="Text Box 86">
            <a:extLst>
              <a:ext uri="{FF2B5EF4-FFF2-40B4-BE49-F238E27FC236}">
                <a16:creationId xmlns:a16="http://schemas.microsoft.com/office/drawing/2014/main" id="{374F8708-8F37-E346-815D-5E30313A78A4}"/>
              </a:ext>
            </a:extLst>
          </p:cNvPr>
          <p:cNvSpPr txBox="1">
            <a:spLocks noChangeArrowheads="1"/>
          </p:cNvSpPr>
          <p:nvPr/>
        </p:nvSpPr>
        <p:spPr bwMode="auto">
          <a:xfrm>
            <a:off x="2895600" y="4814887"/>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85" name="Oval 87">
            <a:extLst>
              <a:ext uri="{FF2B5EF4-FFF2-40B4-BE49-F238E27FC236}">
                <a16:creationId xmlns:a16="http://schemas.microsoft.com/office/drawing/2014/main" id="{9A9E02DD-6CE0-9849-94C8-A3A5F9ECDDED}"/>
              </a:ext>
            </a:extLst>
          </p:cNvPr>
          <p:cNvSpPr>
            <a:spLocks noChangeArrowheads="1"/>
          </p:cNvSpPr>
          <p:nvPr/>
        </p:nvSpPr>
        <p:spPr bwMode="auto">
          <a:xfrm>
            <a:off x="3657600" y="44878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6" name="Oval 88">
            <a:extLst>
              <a:ext uri="{FF2B5EF4-FFF2-40B4-BE49-F238E27FC236}">
                <a16:creationId xmlns:a16="http://schemas.microsoft.com/office/drawing/2014/main" id="{E61F4E94-30B4-9547-9B71-91CF5788E64C}"/>
              </a:ext>
            </a:extLst>
          </p:cNvPr>
          <p:cNvSpPr>
            <a:spLocks noChangeArrowheads="1"/>
          </p:cNvSpPr>
          <p:nvPr/>
        </p:nvSpPr>
        <p:spPr bwMode="auto">
          <a:xfrm>
            <a:off x="3810000" y="46402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7" name="Oval 89">
            <a:extLst>
              <a:ext uri="{FF2B5EF4-FFF2-40B4-BE49-F238E27FC236}">
                <a16:creationId xmlns:a16="http://schemas.microsoft.com/office/drawing/2014/main" id="{C2B2431F-2B56-1346-A35A-D19EB4CE6685}"/>
              </a:ext>
            </a:extLst>
          </p:cNvPr>
          <p:cNvSpPr>
            <a:spLocks noChangeArrowheads="1"/>
          </p:cNvSpPr>
          <p:nvPr/>
        </p:nvSpPr>
        <p:spPr bwMode="auto">
          <a:xfrm>
            <a:off x="3962400" y="47926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8" name="Text Box 90">
            <a:extLst>
              <a:ext uri="{FF2B5EF4-FFF2-40B4-BE49-F238E27FC236}">
                <a16:creationId xmlns:a16="http://schemas.microsoft.com/office/drawing/2014/main" id="{CB1D78B1-199B-A440-AC7A-AE764536BF15}"/>
              </a:ext>
            </a:extLst>
          </p:cNvPr>
          <p:cNvSpPr txBox="1">
            <a:spLocks noChangeArrowheads="1"/>
          </p:cNvSpPr>
          <p:nvPr/>
        </p:nvSpPr>
        <p:spPr bwMode="auto">
          <a:xfrm>
            <a:off x="2514600" y="5119687"/>
            <a:ext cx="47990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89" name="Line 91">
            <a:extLst>
              <a:ext uri="{FF2B5EF4-FFF2-40B4-BE49-F238E27FC236}">
                <a16:creationId xmlns:a16="http://schemas.microsoft.com/office/drawing/2014/main" id="{6BAB08E0-1A5B-074B-9402-9D7390B4259C}"/>
              </a:ext>
            </a:extLst>
          </p:cNvPr>
          <p:cNvSpPr>
            <a:spLocks noChangeShapeType="1"/>
          </p:cNvSpPr>
          <p:nvPr/>
        </p:nvSpPr>
        <p:spPr bwMode="auto">
          <a:xfrm>
            <a:off x="3276600" y="3943350"/>
            <a:ext cx="31242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6" name="TextBox 5">
            <a:extLst>
              <a:ext uri="{FF2B5EF4-FFF2-40B4-BE49-F238E27FC236}">
                <a16:creationId xmlns:a16="http://schemas.microsoft.com/office/drawing/2014/main" id="{5F13767A-3DA6-F746-951D-7FE680EBE7F8}"/>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2227468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nodeType="withEffect">
                                  <p:stCondLst>
                                    <p:cond delay="0"/>
                                  </p:stCondLst>
                                  <p:childTnLst>
                                    <p:set>
                                      <p:cBhvr>
                                        <p:cTn id="17" dur="1" fill="hold">
                                          <p:stCondLst>
                                            <p:cond delay="0"/>
                                          </p:stCondLst>
                                        </p:cTn>
                                        <p:tgtEl>
                                          <p:spTgt spid="78"/>
                                        </p:tgtEl>
                                        <p:attrNameLst>
                                          <p:attrName>style.visibility</p:attrName>
                                        </p:attrNameLst>
                                      </p:cBhvr>
                                      <p:to>
                                        <p:strVal val="visible"/>
                                      </p:to>
                                    </p:set>
                                    <p:animEffect transition="in" filter="fade">
                                      <p:cBhvr>
                                        <p:cTn id="18" dur="500"/>
                                        <p:tgtEl>
                                          <p:spTgt spid="78"/>
                                        </p:tgtEl>
                                      </p:cBhvr>
                                    </p:animEffect>
                                  </p:childTnLst>
                                </p:cTn>
                              </p:par>
                              <p:par>
                                <p:cTn id="19" presetID="10"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500"/>
                                        <p:tgtEl>
                                          <p:spTgt spid="8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2"/>
                                        </p:tgtEl>
                                        <p:attrNameLst>
                                          <p:attrName>style.visibility</p:attrName>
                                        </p:attrNameLst>
                                      </p:cBhvr>
                                      <p:to>
                                        <p:strVal val="visible"/>
                                      </p:to>
                                    </p:set>
                                    <p:animEffect transition="in" filter="fade">
                                      <p:cBhvr>
                                        <p:cTn id="24" dur="500"/>
                                        <p:tgtEl>
                                          <p:spTgt spid="82"/>
                                        </p:tgtEl>
                                      </p:cBhvr>
                                    </p:animEffect>
                                  </p:childTnLst>
                                </p:cTn>
                              </p:par>
                              <p:par>
                                <p:cTn id="25" presetID="10" presetClass="entr" presetSubtype="0" fill="hold" nodeType="with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fade">
                                      <p:cBhvr>
                                        <p:cTn id="30" dur="500"/>
                                        <p:tgtEl>
                                          <p:spTgt spid="8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fade">
                                      <p:cBhvr>
                                        <p:cTn id="33" dur="500"/>
                                        <p:tgtEl>
                                          <p:spTgt spid="8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500"/>
                                        <p:tgtEl>
                                          <p:spTgt spid="8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fade">
                                      <p:cBhvr>
                                        <p:cTn id="4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9" grpId="0"/>
      <p:bldP spid="80" grpId="0" animBg="1"/>
      <p:bldP spid="82" grpId="0"/>
      <p:bldP spid="84" grpId="0"/>
      <p:bldP spid="85" grpId="0" animBg="1"/>
      <p:bldP spid="86" grpId="0" animBg="1"/>
      <p:bldP spid="8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A806C63C-6ACD-C740-828C-E8F3C4F9DCA6}"/>
              </a:ext>
            </a:extLst>
          </p:cNvPr>
          <p:cNvSpPr>
            <a:spLocks noGrp="1"/>
          </p:cNvSpPr>
          <p:nvPr>
            <p:ph type="title"/>
          </p:nvPr>
        </p:nvSpPr>
        <p:spPr>
          <a:xfrm>
            <a:off x="228600" y="152400"/>
            <a:ext cx="8915400" cy="1066800"/>
          </a:xfrm>
        </p:spPr>
        <p:txBody>
          <a:bodyPr/>
          <a:lstStyle/>
          <a:p>
            <a:r>
              <a:rPr lang="en-US" altLang="en-US" sz="3400" dirty="0">
                <a:ea typeface="ＭＳ Ｐゴシック" panose="020B0600070205080204" pitchFamily="34" charset="-128"/>
              </a:rPr>
              <a:t>Recall: Flynn’</a:t>
            </a:r>
            <a:r>
              <a:rPr lang="en-US" altLang="ja-JP" sz="3400" dirty="0">
                <a:ea typeface="ＭＳ Ｐゴシック" panose="020B0600070205080204" pitchFamily="34" charset="-128"/>
              </a:rPr>
              <a:t>s Taxonomy of Computers</a:t>
            </a:r>
            <a:endParaRPr lang="en-US" altLang="en-US" sz="3400" dirty="0">
              <a:ea typeface="ＭＳ Ｐゴシック" panose="020B0600070205080204" pitchFamily="34" charset="-128"/>
            </a:endParaRPr>
          </a:p>
        </p:txBody>
      </p:sp>
      <p:sp>
        <p:nvSpPr>
          <p:cNvPr id="99330" name="Content Placeholder 2">
            <a:extLst>
              <a:ext uri="{FF2B5EF4-FFF2-40B4-BE49-F238E27FC236}">
                <a16:creationId xmlns:a16="http://schemas.microsoft.com/office/drawing/2014/main" id="{088E1453-624C-254D-B33C-B28B92586DDB}"/>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Mike Flynn, </a:t>
            </a:r>
            <a:r>
              <a:rPr lang="ja-JP" altLang="en-US">
                <a:ea typeface="ＭＳ Ｐゴシック" panose="020B0600070205080204" pitchFamily="34" charset="-128"/>
              </a:rPr>
              <a:t>“</a:t>
            </a:r>
            <a:r>
              <a:rPr lang="en-US" altLang="ja-JP" dirty="0">
                <a:solidFill>
                  <a:srgbClr val="0000FF"/>
                </a:solidFill>
                <a:ea typeface="ＭＳ Ｐゴシック" panose="020B0600070205080204" pitchFamily="34" charset="-128"/>
              </a:rPr>
              <a:t>Very High-Speed Computing Systems</a:t>
            </a:r>
            <a:r>
              <a:rPr lang="en-US" altLang="ja-JP" dirty="0">
                <a:ea typeface="ＭＳ Ｐゴシック" panose="020B0600070205080204" pitchFamily="34" charset="-128"/>
              </a:rPr>
              <a:t>,</a:t>
            </a:r>
            <a:r>
              <a:rPr lang="ja-JP" altLang="en-US">
                <a:ea typeface="ＭＳ Ｐゴシック" panose="020B0600070205080204" pitchFamily="34" charset="-128"/>
              </a:rPr>
              <a:t>”</a:t>
            </a:r>
            <a:r>
              <a:rPr lang="en-US" altLang="ja-JP" dirty="0">
                <a:ea typeface="ＭＳ Ｐゴシック" panose="020B0600070205080204" pitchFamily="34" charset="-128"/>
              </a:rPr>
              <a:t> Proc. of IEEE, 1966</a:t>
            </a:r>
          </a:p>
          <a:p>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SISD</a:t>
            </a:r>
            <a:r>
              <a:rPr lang="en-US" altLang="en-US" dirty="0">
                <a:ea typeface="ＭＳ Ｐゴシック" panose="020B0600070205080204" pitchFamily="34" charset="-128"/>
              </a:rPr>
              <a:t>: Single instruction operates on single data element</a:t>
            </a:r>
          </a:p>
          <a:p>
            <a:r>
              <a:rPr lang="en-US" altLang="en-US" dirty="0">
                <a:solidFill>
                  <a:srgbClr val="0000FF"/>
                </a:solidFill>
                <a:ea typeface="ＭＳ Ｐゴシック" panose="020B0600070205080204" pitchFamily="34" charset="-128"/>
              </a:rPr>
              <a:t>SIMD</a:t>
            </a:r>
            <a:r>
              <a:rPr lang="en-US" altLang="en-US" dirty="0">
                <a:ea typeface="ＭＳ Ｐゴシック" panose="020B0600070205080204" pitchFamily="34" charset="-128"/>
              </a:rPr>
              <a:t>: Single instruction operates on multiple data elements</a:t>
            </a:r>
          </a:p>
          <a:p>
            <a:pPr lvl="1"/>
            <a:r>
              <a:rPr lang="en-US" altLang="en-US" dirty="0">
                <a:ea typeface="ＭＳ Ｐゴシック" panose="020B0600070205080204" pitchFamily="34" charset="-128"/>
              </a:rPr>
              <a:t>Array processor</a:t>
            </a:r>
          </a:p>
          <a:p>
            <a:pPr lvl="1"/>
            <a:r>
              <a:rPr lang="en-US" altLang="en-US" dirty="0">
                <a:ea typeface="ＭＳ Ｐゴシック" panose="020B0600070205080204" pitchFamily="34" charset="-128"/>
              </a:rPr>
              <a:t>Vector processor</a:t>
            </a:r>
          </a:p>
          <a:p>
            <a:r>
              <a:rPr lang="en-US" altLang="en-US" dirty="0">
                <a:solidFill>
                  <a:srgbClr val="0000FF"/>
                </a:solidFill>
                <a:ea typeface="ＭＳ Ｐゴシック" panose="020B0600070205080204" pitchFamily="34" charset="-128"/>
              </a:rPr>
              <a:t>MISD</a:t>
            </a:r>
            <a:r>
              <a:rPr lang="en-US" altLang="en-US" dirty="0">
                <a:ea typeface="ＭＳ Ｐゴシック" panose="020B0600070205080204" pitchFamily="34" charset="-128"/>
              </a:rPr>
              <a:t>: Multiple instructions operate on single data element</a:t>
            </a:r>
          </a:p>
          <a:p>
            <a:pPr lvl="1"/>
            <a:r>
              <a:rPr lang="en-US" altLang="en-US" dirty="0">
                <a:ea typeface="ＭＳ Ｐゴシック" panose="020B0600070205080204" pitchFamily="34" charset="-128"/>
              </a:rPr>
              <a:t>Closest form: systolic array processor, streaming processor</a:t>
            </a:r>
          </a:p>
          <a:p>
            <a:r>
              <a:rPr lang="en-US" altLang="en-US" dirty="0">
                <a:solidFill>
                  <a:srgbClr val="0000FF"/>
                </a:solidFill>
                <a:ea typeface="ＭＳ Ｐゴシック" panose="020B0600070205080204" pitchFamily="34" charset="-128"/>
              </a:rPr>
              <a:t>MIMD</a:t>
            </a:r>
            <a:r>
              <a:rPr lang="en-US" altLang="en-US" dirty="0">
                <a:ea typeface="ＭＳ Ｐゴシック" panose="020B0600070205080204" pitchFamily="34" charset="-128"/>
              </a:rPr>
              <a:t>: Multiple instructions operate on multiple data elements (multiple instruction streams)</a:t>
            </a:r>
          </a:p>
          <a:p>
            <a:pPr lvl="1"/>
            <a:r>
              <a:rPr lang="en-US" altLang="en-US" dirty="0">
                <a:ea typeface="ＭＳ Ｐゴシック" panose="020B0600070205080204" pitchFamily="34" charset="-128"/>
              </a:rPr>
              <a:t>Multiprocessor</a:t>
            </a:r>
          </a:p>
          <a:p>
            <a:pPr lvl="1"/>
            <a:r>
              <a:rPr lang="en-US" altLang="en-US" dirty="0">
                <a:ea typeface="ＭＳ Ｐゴシック" panose="020B0600070205080204" pitchFamily="34" charset="-128"/>
              </a:rPr>
              <a:t>Multithreaded processor</a:t>
            </a:r>
          </a:p>
        </p:txBody>
      </p:sp>
      <p:sp>
        <p:nvSpPr>
          <p:cNvPr id="83971" name="Slide Number Placeholder 3">
            <a:extLst>
              <a:ext uri="{FF2B5EF4-FFF2-40B4-BE49-F238E27FC236}">
                <a16:creationId xmlns:a16="http://schemas.microsoft.com/office/drawing/2014/main" id="{A5C4C039-DB0E-224A-8256-65C827EBF6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060815-FC1A-FF4B-8157-96B18EDFF55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 name="Rounded Rectangle 5">
            <a:extLst>
              <a:ext uri="{FF2B5EF4-FFF2-40B4-BE49-F238E27FC236}">
                <a16:creationId xmlns:a16="http://schemas.microsoft.com/office/drawing/2014/main" id="{71123602-640D-0E44-999D-AFCEB9C7F2B6}"/>
              </a:ext>
            </a:extLst>
          </p:cNvPr>
          <p:cNvSpPr>
            <a:spLocks noChangeArrowheads="1"/>
          </p:cNvSpPr>
          <p:nvPr/>
        </p:nvSpPr>
        <p:spPr bwMode="auto">
          <a:xfrm>
            <a:off x="228600" y="2702400"/>
            <a:ext cx="8686800" cy="1260000"/>
          </a:xfrm>
          <a:prstGeom prst="roundRect">
            <a:avLst>
              <a:gd name="adj" fmla="val 16667"/>
            </a:avLst>
          </a:prstGeom>
          <a:noFill/>
          <a:ln w="635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14513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330">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9330">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9330">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330">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99330">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9330">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99330">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99330">
                                            <p:txEl>
                                              <p:pRg st="9" end="9"/>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99330">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Large Warp Microarchitecture Example</a:t>
            </a:r>
          </a:p>
        </p:txBody>
      </p:sp>
      <p:sp>
        <p:nvSpPr>
          <p:cNvPr id="15363" name="Line 136">
            <a:extLst>
              <a:ext uri="{FF2B5EF4-FFF2-40B4-BE49-F238E27FC236}">
                <a16:creationId xmlns:a16="http://schemas.microsoft.com/office/drawing/2014/main" id="{94BC0836-E379-7442-BA17-BE322DD83AA3}"/>
              </a:ext>
            </a:extLst>
          </p:cNvPr>
          <p:cNvSpPr>
            <a:spLocks noChangeShapeType="1"/>
          </p:cNvSpPr>
          <p:nvPr/>
        </p:nvSpPr>
        <p:spPr bwMode="auto">
          <a:xfrm>
            <a:off x="28194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4" name="Line 137">
            <a:extLst>
              <a:ext uri="{FF2B5EF4-FFF2-40B4-BE49-F238E27FC236}">
                <a16:creationId xmlns:a16="http://schemas.microsoft.com/office/drawing/2014/main" id="{087AC405-2EB3-2D4E-B08B-F0456890BA49}"/>
              </a:ext>
            </a:extLst>
          </p:cNvPr>
          <p:cNvSpPr>
            <a:spLocks noChangeShapeType="1"/>
          </p:cNvSpPr>
          <p:nvPr/>
        </p:nvSpPr>
        <p:spPr bwMode="auto">
          <a:xfrm>
            <a:off x="48006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5" name="Line 138">
            <a:extLst>
              <a:ext uri="{FF2B5EF4-FFF2-40B4-BE49-F238E27FC236}">
                <a16:creationId xmlns:a16="http://schemas.microsoft.com/office/drawing/2014/main" id="{35C523BB-EE12-6D47-AFD2-BF98EC4D1F8D}"/>
              </a:ext>
            </a:extLst>
          </p:cNvPr>
          <p:cNvSpPr>
            <a:spLocks noChangeShapeType="1"/>
          </p:cNvSpPr>
          <p:nvPr/>
        </p:nvSpPr>
        <p:spPr bwMode="auto">
          <a:xfrm>
            <a:off x="68580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6" name="Text Box 139">
            <a:extLst>
              <a:ext uri="{FF2B5EF4-FFF2-40B4-BE49-F238E27FC236}">
                <a16:creationId xmlns:a16="http://schemas.microsoft.com/office/drawing/2014/main" id="{7B21D710-64F7-0245-A6AD-BC3F36EE3390}"/>
              </a:ext>
            </a:extLst>
          </p:cNvPr>
          <p:cNvSpPr txBox="1">
            <a:spLocks noChangeArrowheads="1"/>
          </p:cNvSpPr>
          <p:nvPr/>
        </p:nvSpPr>
        <p:spPr bwMode="auto">
          <a:xfrm>
            <a:off x="457200" y="1981200"/>
            <a:ext cx="19494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2000"/>
              <a:t>Decode Stage</a:t>
            </a:r>
          </a:p>
        </p:txBody>
      </p:sp>
      <p:sp>
        <p:nvSpPr>
          <p:cNvPr id="4" name="Rectangle 3">
            <a:extLst>
              <a:ext uri="{FF2B5EF4-FFF2-40B4-BE49-F238E27FC236}">
                <a16:creationId xmlns:a16="http://schemas.microsoft.com/office/drawing/2014/main" id="{FB162B88-D0BA-DA48-8BF9-6E82B7C0FF0F}"/>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2" name="Rectangle 101">
            <a:extLst>
              <a:ext uri="{FF2B5EF4-FFF2-40B4-BE49-F238E27FC236}">
                <a16:creationId xmlns:a16="http://schemas.microsoft.com/office/drawing/2014/main" id="{8B79D1AB-7B4B-DD45-99EF-D4DBEBFE2CBF}"/>
              </a:ext>
            </a:extLst>
          </p:cNvPr>
          <p:cNvSpPr/>
          <p:nvPr/>
        </p:nvSpPr>
        <p:spPr>
          <a:xfrm>
            <a:off x="11017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3" name="Rectangle 102">
            <a:extLst>
              <a:ext uri="{FF2B5EF4-FFF2-40B4-BE49-F238E27FC236}">
                <a16:creationId xmlns:a16="http://schemas.microsoft.com/office/drawing/2014/main" id="{255FD20E-145D-8443-9AC8-5CCE07939671}"/>
              </a:ext>
            </a:extLst>
          </p:cNvPr>
          <p:cNvSpPr/>
          <p:nvPr/>
        </p:nvSpPr>
        <p:spPr>
          <a:xfrm>
            <a:off x="14446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4" name="Rectangle 103">
            <a:extLst>
              <a:ext uri="{FF2B5EF4-FFF2-40B4-BE49-F238E27FC236}">
                <a16:creationId xmlns:a16="http://schemas.microsoft.com/office/drawing/2014/main" id="{39D0FBD6-B424-F742-AE04-6B1E4634BBD3}"/>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5" name="Rectangle 104">
            <a:extLst>
              <a:ext uri="{FF2B5EF4-FFF2-40B4-BE49-F238E27FC236}">
                <a16:creationId xmlns:a16="http://schemas.microsoft.com/office/drawing/2014/main" id="{E63433AB-AE9C-BD4F-B14B-4BFAAFCB3724}"/>
              </a:ext>
            </a:extLst>
          </p:cNvPr>
          <p:cNvSpPr/>
          <p:nvPr/>
        </p:nvSpPr>
        <p:spPr>
          <a:xfrm>
            <a:off x="755650" y="3124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6" name="Rectangle 105">
            <a:extLst>
              <a:ext uri="{FF2B5EF4-FFF2-40B4-BE49-F238E27FC236}">
                <a16:creationId xmlns:a16="http://schemas.microsoft.com/office/drawing/2014/main" id="{EE13D293-40DB-D345-8E51-A4D6E4A34683}"/>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7" name="Rectangle 106">
            <a:extLst>
              <a:ext uri="{FF2B5EF4-FFF2-40B4-BE49-F238E27FC236}">
                <a16:creationId xmlns:a16="http://schemas.microsoft.com/office/drawing/2014/main" id="{460F1FC7-C7AB-2746-A2F9-0F090FC21263}"/>
              </a:ext>
            </a:extLst>
          </p:cNvPr>
          <p:cNvSpPr/>
          <p:nvPr/>
        </p:nvSpPr>
        <p:spPr>
          <a:xfrm>
            <a:off x="14446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8" name="Rectangle 107">
            <a:extLst>
              <a:ext uri="{FF2B5EF4-FFF2-40B4-BE49-F238E27FC236}">
                <a16:creationId xmlns:a16="http://schemas.microsoft.com/office/drawing/2014/main" id="{857CAFEF-C73F-A84D-BF17-12777978D546}"/>
              </a:ext>
            </a:extLst>
          </p:cNvPr>
          <p:cNvSpPr/>
          <p:nvPr/>
        </p:nvSpPr>
        <p:spPr>
          <a:xfrm>
            <a:off x="1789113" y="3124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9" name="Rectangle 108">
            <a:extLst>
              <a:ext uri="{FF2B5EF4-FFF2-40B4-BE49-F238E27FC236}">
                <a16:creationId xmlns:a16="http://schemas.microsoft.com/office/drawing/2014/main" id="{9FF8CD1B-0D4B-1A4D-85CA-BEC6817E2236}"/>
              </a:ext>
            </a:extLst>
          </p:cNvPr>
          <p:cNvSpPr/>
          <p:nvPr/>
        </p:nvSpPr>
        <p:spPr>
          <a:xfrm>
            <a:off x="755650" y="3429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0" name="Rectangle 109">
            <a:extLst>
              <a:ext uri="{FF2B5EF4-FFF2-40B4-BE49-F238E27FC236}">
                <a16:creationId xmlns:a16="http://schemas.microsoft.com/office/drawing/2014/main" id="{82465C33-6BE2-AB4A-A24E-45CA203F14B8}"/>
              </a:ext>
            </a:extLst>
          </p:cNvPr>
          <p:cNvSpPr/>
          <p:nvPr/>
        </p:nvSpPr>
        <p:spPr>
          <a:xfrm>
            <a:off x="11017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1" name="Rectangle 110">
            <a:extLst>
              <a:ext uri="{FF2B5EF4-FFF2-40B4-BE49-F238E27FC236}">
                <a16:creationId xmlns:a16="http://schemas.microsoft.com/office/drawing/2014/main" id="{32A3019D-AF6C-CD4B-8BC6-A23D6517883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2" name="Rectangle 111">
            <a:extLst>
              <a:ext uri="{FF2B5EF4-FFF2-40B4-BE49-F238E27FC236}">
                <a16:creationId xmlns:a16="http://schemas.microsoft.com/office/drawing/2014/main" id="{DD6217B3-D9EA-E94C-A5F6-7596EDCC5F31}"/>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3" name="Rectangle 112">
            <a:extLst>
              <a:ext uri="{FF2B5EF4-FFF2-40B4-BE49-F238E27FC236}">
                <a16:creationId xmlns:a16="http://schemas.microsoft.com/office/drawing/2014/main" id="{37EF22D8-C8A6-6746-BC7B-EA133B1A6A1A}"/>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4" name="Rectangle 113">
            <a:extLst>
              <a:ext uri="{FF2B5EF4-FFF2-40B4-BE49-F238E27FC236}">
                <a16:creationId xmlns:a16="http://schemas.microsoft.com/office/drawing/2014/main" id="{5ABF8602-5194-7D44-A537-5D6E37734E22}"/>
              </a:ext>
            </a:extLst>
          </p:cNvPr>
          <p:cNvSpPr/>
          <p:nvPr/>
        </p:nvSpPr>
        <p:spPr>
          <a:xfrm>
            <a:off x="11017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5" name="Rectangle 114">
            <a:extLst>
              <a:ext uri="{FF2B5EF4-FFF2-40B4-BE49-F238E27FC236}">
                <a16:creationId xmlns:a16="http://schemas.microsoft.com/office/drawing/2014/main" id="{230CD2F6-36F9-5845-9B31-ED11C2644C6A}"/>
              </a:ext>
            </a:extLst>
          </p:cNvPr>
          <p:cNvSpPr/>
          <p:nvPr/>
        </p:nvSpPr>
        <p:spPr>
          <a:xfrm>
            <a:off x="14446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6" name="Rectangle 115">
            <a:extLst>
              <a:ext uri="{FF2B5EF4-FFF2-40B4-BE49-F238E27FC236}">
                <a16:creationId xmlns:a16="http://schemas.microsoft.com/office/drawing/2014/main" id="{485C8FFD-F30A-AB40-91B9-1FACCFE73A5B}"/>
              </a:ext>
            </a:extLst>
          </p:cNvPr>
          <p:cNvSpPr/>
          <p:nvPr/>
        </p:nvSpPr>
        <p:spPr>
          <a:xfrm>
            <a:off x="1789113" y="37338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3" name="Rectangle 132">
            <a:extLst>
              <a:ext uri="{FF2B5EF4-FFF2-40B4-BE49-F238E27FC236}">
                <a16:creationId xmlns:a16="http://schemas.microsoft.com/office/drawing/2014/main" id="{4B12B28E-D54C-3D4A-9747-096FD73D5191}"/>
              </a:ext>
            </a:extLst>
          </p:cNvPr>
          <p:cNvSpPr/>
          <p:nvPr/>
        </p:nvSpPr>
        <p:spPr>
          <a:xfrm>
            <a:off x="755650" y="40386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4" name="Rectangle 133">
            <a:extLst>
              <a:ext uri="{FF2B5EF4-FFF2-40B4-BE49-F238E27FC236}">
                <a16:creationId xmlns:a16="http://schemas.microsoft.com/office/drawing/2014/main" id="{F5E60957-79B2-B545-B986-C59EF525801F}"/>
              </a:ext>
            </a:extLst>
          </p:cNvPr>
          <p:cNvSpPr/>
          <p:nvPr/>
        </p:nvSpPr>
        <p:spPr>
          <a:xfrm>
            <a:off x="11017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5" name="Rectangle 134">
            <a:extLst>
              <a:ext uri="{FF2B5EF4-FFF2-40B4-BE49-F238E27FC236}">
                <a16:creationId xmlns:a16="http://schemas.microsoft.com/office/drawing/2014/main" id="{9F8ACF23-B07E-F34F-B8B4-0B315D64422A}"/>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6" name="Rectangle 135">
            <a:extLst>
              <a:ext uri="{FF2B5EF4-FFF2-40B4-BE49-F238E27FC236}">
                <a16:creationId xmlns:a16="http://schemas.microsoft.com/office/drawing/2014/main" id="{A06AFF50-DF36-654A-9EDB-83D3383804DB}"/>
              </a:ext>
            </a:extLst>
          </p:cNvPr>
          <p:cNvSpPr/>
          <p:nvPr/>
        </p:nvSpPr>
        <p:spPr>
          <a:xfrm>
            <a:off x="1789113" y="40386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7" name="Rectangle 136">
            <a:extLst>
              <a:ext uri="{FF2B5EF4-FFF2-40B4-BE49-F238E27FC236}">
                <a16:creationId xmlns:a16="http://schemas.microsoft.com/office/drawing/2014/main" id="{87161964-AABE-024C-B00F-81141CBA1C3F}"/>
              </a:ext>
            </a:extLst>
          </p:cNvPr>
          <p:cNvSpPr/>
          <p:nvPr/>
        </p:nvSpPr>
        <p:spPr>
          <a:xfrm>
            <a:off x="755650" y="4343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8" name="Rectangle 137">
            <a:extLst>
              <a:ext uri="{FF2B5EF4-FFF2-40B4-BE49-F238E27FC236}">
                <a16:creationId xmlns:a16="http://schemas.microsoft.com/office/drawing/2014/main" id="{C340303B-A9E0-EA44-AC43-A14DA91778E4}"/>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9" name="Rectangle 138">
            <a:extLst>
              <a:ext uri="{FF2B5EF4-FFF2-40B4-BE49-F238E27FC236}">
                <a16:creationId xmlns:a16="http://schemas.microsoft.com/office/drawing/2014/main" id="{DF8B00E3-5956-9A4C-B2D9-78BAFF455717}"/>
              </a:ext>
            </a:extLst>
          </p:cNvPr>
          <p:cNvSpPr/>
          <p:nvPr/>
        </p:nvSpPr>
        <p:spPr>
          <a:xfrm>
            <a:off x="14446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0" name="Rectangle 139">
            <a:extLst>
              <a:ext uri="{FF2B5EF4-FFF2-40B4-BE49-F238E27FC236}">
                <a16:creationId xmlns:a16="http://schemas.microsoft.com/office/drawing/2014/main" id="{F8FE70DD-E356-8F46-B01B-6FB59DA9898E}"/>
              </a:ext>
            </a:extLst>
          </p:cNvPr>
          <p:cNvSpPr/>
          <p:nvPr/>
        </p:nvSpPr>
        <p:spPr>
          <a:xfrm>
            <a:off x="1789113" y="4343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1" name="Rectangle 140">
            <a:extLst>
              <a:ext uri="{FF2B5EF4-FFF2-40B4-BE49-F238E27FC236}">
                <a16:creationId xmlns:a16="http://schemas.microsoft.com/office/drawing/2014/main" id="{C0FB736F-9AE7-8C46-8E32-581C55B5B325}"/>
              </a:ext>
            </a:extLst>
          </p:cNvPr>
          <p:cNvSpPr/>
          <p:nvPr/>
        </p:nvSpPr>
        <p:spPr>
          <a:xfrm>
            <a:off x="755650"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2" name="Rectangle 141">
            <a:extLst>
              <a:ext uri="{FF2B5EF4-FFF2-40B4-BE49-F238E27FC236}">
                <a16:creationId xmlns:a16="http://schemas.microsoft.com/office/drawing/2014/main" id="{5FA6318D-952D-064C-89AA-261B124DA39B}"/>
              </a:ext>
            </a:extLst>
          </p:cNvPr>
          <p:cNvSpPr/>
          <p:nvPr/>
        </p:nvSpPr>
        <p:spPr>
          <a:xfrm>
            <a:off x="11017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3" name="Rectangle 142">
            <a:extLst>
              <a:ext uri="{FF2B5EF4-FFF2-40B4-BE49-F238E27FC236}">
                <a16:creationId xmlns:a16="http://schemas.microsoft.com/office/drawing/2014/main" id="{29991C85-DADC-DD4B-84B2-611EF61372C6}"/>
              </a:ext>
            </a:extLst>
          </p:cNvPr>
          <p:cNvSpPr/>
          <p:nvPr/>
        </p:nvSpPr>
        <p:spPr>
          <a:xfrm>
            <a:off x="14446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4" name="Rectangle 143">
            <a:extLst>
              <a:ext uri="{FF2B5EF4-FFF2-40B4-BE49-F238E27FC236}">
                <a16:creationId xmlns:a16="http://schemas.microsoft.com/office/drawing/2014/main" id="{104E4B7B-EC39-FB46-9CE1-68693A38FAD0}"/>
              </a:ext>
            </a:extLst>
          </p:cNvPr>
          <p:cNvSpPr/>
          <p:nvPr/>
        </p:nvSpPr>
        <p:spPr>
          <a:xfrm>
            <a:off x="1789113" y="4648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5" name="Rectangle 144">
            <a:extLst>
              <a:ext uri="{FF2B5EF4-FFF2-40B4-BE49-F238E27FC236}">
                <a16:creationId xmlns:a16="http://schemas.microsoft.com/office/drawing/2014/main" id="{8189EDD3-53C8-6C4C-B08A-3114FE916C29}"/>
              </a:ext>
            </a:extLst>
          </p:cNvPr>
          <p:cNvSpPr/>
          <p:nvPr/>
        </p:nvSpPr>
        <p:spPr>
          <a:xfrm>
            <a:off x="755650" y="4953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6" name="Rectangle 145">
            <a:extLst>
              <a:ext uri="{FF2B5EF4-FFF2-40B4-BE49-F238E27FC236}">
                <a16:creationId xmlns:a16="http://schemas.microsoft.com/office/drawing/2014/main" id="{AE9DDFB4-B73A-464B-91FC-C81C0377E1F7}"/>
              </a:ext>
            </a:extLst>
          </p:cNvPr>
          <p:cNvSpPr/>
          <p:nvPr/>
        </p:nvSpPr>
        <p:spPr>
          <a:xfrm>
            <a:off x="11017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7" name="Rectangle 146">
            <a:extLst>
              <a:ext uri="{FF2B5EF4-FFF2-40B4-BE49-F238E27FC236}">
                <a16:creationId xmlns:a16="http://schemas.microsoft.com/office/drawing/2014/main" id="{2ED51B42-0DD1-5E4C-B28E-F21CF8639A26}"/>
              </a:ext>
            </a:extLst>
          </p:cNvPr>
          <p:cNvSpPr/>
          <p:nvPr/>
        </p:nvSpPr>
        <p:spPr>
          <a:xfrm>
            <a:off x="14446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8" name="Rectangle 147">
            <a:extLst>
              <a:ext uri="{FF2B5EF4-FFF2-40B4-BE49-F238E27FC236}">
                <a16:creationId xmlns:a16="http://schemas.microsoft.com/office/drawing/2014/main" id="{507881CA-3B5E-8440-AC7D-D6FFE6AA7169}"/>
              </a:ext>
            </a:extLst>
          </p:cNvPr>
          <p:cNvSpPr/>
          <p:nvPr/>
        </p:nvSpPr>
        <p:spPr>
          <a:xfrm>
            <a:off x="1789113"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5" name="Rectangle 164">
            <a:extLst>
              <a:ext uri="{FF2B5EF4-FFF2-40B4-BE49-F238E27FC236}">
                <a16:creationId xmlns:a16="http://schemas.microsoft.com/office/drawing/2014/main" id="{7F7A6F9C-8843-5B4F-A94A-1B1091CCCE58}"/>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6" name="Rectangle 165">
            <a:extLst>
              <a:ext uri="{FF2B5EF4-FFF2-40B4-BE49-F238E27FC236}">
                <a16:creationId xmlns:a16="http://schemas.microsoft.com/office/drawing/2014/main" id="{21B19108-8E38-0241-B720-DE583060A0D9}"/>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7" name="Rectangle 166">
            <a:extLst>
              <a:ext uri="{FF2B5EF4-FFF2-40B4-BE49-F238E27FC236}">
                <a16:creationId xmlns:a16="http://schemas.microsoft.com/office/drawing/2014/main" id="{819A97BD-70A0-EB42-9C0B-927EEE46ECF4}"/>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8" name="Rectangle 167">
            <a:extLst>
              <a:ext uri="{FF2B5EF4-FFF2-40B4-BE49-F238E27FC236}">
                <a16:creationId xmlns:a16="http://schemas.microsoft.com/office/drawing/2014/main" id="{AD716ACD-A84E-7245-85A0-2DE95705D47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9" name="Rectangle 168">
            <a:extLst>
              <a:ext uri="{FF2B5EF4-FFF2-40B4-BE49-F238E27FC236}">
                <a16:creationId xmlns:a16="http://schemas.microsoft.com/office/drawing/2014/main" id="{79BEBD64-2670-3444-BD11-C459E5129DB6}"/>
              </a:ext>
            </a:extLst>
          </p:cNvPr>
          <p:cNvSpPr/>
          <p:nvPr/>
        </p:nvSpPr>
        <p:spPr>
          <a:xfrm>
            <a:off x="3124200" y="3657600"/>
            <a:ext cx="344488"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0" name="Rectangle 169">
            <a:extLst>
              <a:ext uri="{FF2B5EF4-FFF2-40B4-BE49-F238E27FC236}">
                <a16:creationId xmlns:a16="http://schemas.microsoft.com/office/drawing/2014/main" id="{388BC3EA-B41E-B848-BB31-B8960217F072}"/>
              </a:ext>
            </a:extLst>
          </p:cNvPr>
          <p:cNvSpPr/>
          <p:nvPr/>
        </p:nvSpPr>
        <p:spPr>
          <a:xfrm>
            <a:off x="34686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1" name="Rectangle 170">
            <a:extLst>
              <a:ext uri="{FF2B5EF4-FFF2-40B4-BE49-F238E27FC236}">
                <a16:creationId xmlns:a16="http://schemas.microsoft.com/office/drawing/2014/main" id="{2022FF75-5A31-CB40-8C94-3CB9DFF03C2D}"/>
              </a:ext>
            </a:extLst>
          </p:cNvPr>
          <p:cNvSpPr/>
          <p:nvPr/>
        </p:nvSpPr>
        <p:spPr>
          <a:xfrm>
            <a:off x="38115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2" name="Rectangle 171">
            <a:extLst>
              <a:ext uri="{FF2B5EF4-FFF2-40B4-BE49-F238E27FC236}">
                <a16:creationId xmlns:a16="http://schemas.microsoft.com/office/drawing/2014/main" id="{A89FD5F7-1058-C643-96B6-A27BDEFB02D6}"/>
              </a:ext>
            </a:extLst>
          </p:cNvPr>
          <p:cNvSpPr/>
          <p:nvPr/>
        </p:nvSpPr>
        <p:spPr>
          <a:xfrm>
            <a:off x="41560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3" name="Rectangle 172">
            <a:extLst>
              <a:ext uri="{FF2B5EF4-FFF2-40B4-BE49-F238E27FC236}">
                <a16:creationId xmlns:a16="http://schemas.microsoft.com/office/drawing/2014/main" id="{C4898379-457B-F846-B439-0647E1706169}"/>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4" name="Rectangle 173">
            <a:extLst>
              <a:ext uri="{FF2B5EF4-FFF2-40B4-BE49-F238E27FC236}">
                <a16:creationId xmlns:a16="http://schemas.microsoft.com/office/drawing/2014/main" id="{F6A7CD46-995D-374B-B1DA-2093CC53CE2C}"/>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5" name="Rectangle 174">
            <a:extLst>
              <a:ext uri="{FF2B5EF4-FFF2-40B4-BE49-F238E27FC236}">
                <a16:creationId xmlns:a16="http://schemas.microsoft.com/office/drawing/2014/main" id="{A1FEB4EE-6526-D040-AF86-81756D11B84E}"/>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6" name="Rectangle 175">
            <a:extLst>
              <a:ext uri="{FF2B5EF4-FFF2-40B4-BE49-F238E27FC236}">
                <a16:creationId xmlns:a16="http://schemas.microsoft.com/office/drawing/2014/main" id="{0BFD8509-043F-D14D-B0BB-973B8A2F6D46}"/>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7" name="Rectangle 176">
            <a:extLst>
              <a:ext uri="{FF2B5EF4-FFF2-40B4-BE49-F238E27FC236}">
                <a16:creationId xmlns:a16="http://schemas.microsoft.com/office/drawing/2014/main" id="{55C0D792-28B2-9548-AC42-BF5DA9137DE9}"/>
              </a:ext>
            </a:extLst>
          </p:cNvPr>
          <p:cNvSpPr/>
          <p:nvPr/>
        </p:nvSpPr>
        <p:spPr>
          <a:xfrm>
            <a:off x="51054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8" name="Rectangle 177">
            <a:extLst>
              <a:ext uri="{FF2B5EF4-FFF2-40B4-BE49-F238E27FC236}">
                <a16:creationId xmlns:a16="http://schemas.microsoft.com/office/drawing/2014/main" id="{3EA6F809-0E54-4145-80ED-94EC46CE848E}"/>
              </a:ext>
            </a:extLst>
          </p:cNvPr>
          <p:cNvSpPr/>
          <p:nvPr/>
        </p:nvSpPr>
        <p:spPr>
          <a:xfrm>
            <a:off x="54498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9" name="Rectangle 178">
            <a:extLst>
              <a:ext uri="{FF2B5EF4-FFF2-40B4-BE49-F238E27FC236}">
                <a16:creationId xmlns:a16="http://schemas.microsoft.com/office/drawing/2014/main" id="{DBF84253-E5DE-E942-A788-6E038AD0F0B5}"/>
              </a:ext>
            </a:extLst>
          </p:cNvPr>
          <p:cNvSpPr/>
          <p:nvPr/>
        </p:nvSpPr>
        <p:spPr>
          <a:xfrm>
            <a:off x="57927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0" name="Rectangle 179">
            <a:extLst>
              <a:ext uri="{FF2B5EF4-FFF2-40B4-BE49-F238E27FC236}">
                <a16:creationId xmlns:a16="http://schemas.microsoft.com/office/drawing/2014/main" id="{BD31D623-F6F9-2147-8074-A831C3A45ED7}"/>
              </a:ext>
            </a:extLst>
          </p:cNvPr>
          <p:cNvSpPr/>
          <p:nvPr/>
        </p:nvSpPr>
        <p:spPr>
          <a:xfrm>
            <a:off x="61372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1" name="Rectangle 180">
            <a:extLst>
              <a:ext uri="{FF2B5EF4-FFF2-40B4-BE49-F238E27FC236}">
                <a16:creationId xmlns:a16="http://schemas.microsoft.com/office/drawing/2014/main" id="{27BDE2AE-0B8F-7C4D-AA9F-FA923C42CA3C}"/>
              </a:ext>
            </a:extLst>
          </p:cNvPr>
          <p:cNvSpPr/>
          <p:nvPr/>
        </p:nvSpPr>
        <p:spPr>
          <a:xfrm>
            <a:off x="762000"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2" name="Rectangle 181">
            <a:extLst>
              <a:ext uri="{FF2B5EF4-FFF2-40B4-BE49-F238E27FC236}">
                <a16:creationId xmlns:a16="http://schemas.microsoft.com/office/drawing/2014/main" id="{3D090E85-0101-2042-B1FD-40008C7EBF1A}"/>
              </a:ext>
            </a:extLst>
          </p:cNvPr>
          <p:cNvSpPr/>
          <p:nvPr/>
        </p:nvSpPr>
        <p:spPr>
          <a:xfrm>
            <a:off x="1793875"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3" name="Rectangle 182">
            <a:extLst>
              <a:ext uri="{FF2B5EF4-FFF2-40B4-BE49-F238E27FC236}">
                <a16:creationId xmlns:a16="http://schemas.microsoft.com/office/drawing/2014/main" id="{7BB30A00-AE61-4F4B-B90B-E81AE5F42C12}"/>
              </a:ext>
            </a:extLst>
          </p:cNvPr>
          <p:cNvSpPr/>
          <p:nvPr/>
        </p:nvSpPr>
        <p:spPr>
          <a:xfrm>
            <a:off x="1106488"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4" name="Rectangle 183">
            <a:extLst>
              <a:ext uri="{FF2B5EF4-FFF2-40B4-BE49-F238E27FC236}">
                <a16:creationId xmlns:a16="http://schemas.microsoft.com/office/drawing/2014/main" id="{0EA77BF8-CEBE-7E43-AE55-E143E6DC4DF4}"/>
              </a:ext>
            </a:extLst>
          </p:cNvPr>
          <p:cNvSpPr/>
          <p:nvPr/>
        </p:nvSpPr>
        <p:spPr>
          <a:xfrm>
            <a:off x="7156450"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5" name="Rectangle 184">
            <a:extLst>
              <a:ext uri="{FF2B5EF4-FFF2-40B4-BE49-F238E27FC236}">
                <a16:creationId xmlns:a16="http://schemas.microsoft.com/office/drawing/2014/main" id="{B0DE3777-2BB0-8D48-B553-C445CC7662B2}"/>
              </a:ext>
            </a:extLst>
          </p:cNvPr>
          <p:cNvSpPr/>
          <p:nvPr/>
        </p:nvSpPr>
        <p:spPr>
          <a:xfrm>
            <a:off x="75025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6" name="Rectangle 185">
            <a:extLst>
              <a:ext uri="{FF2B5EF4-FFF2-40B4-BE49-F238E27FC236}">
                <a16:creationId xmlns:a16="http://schemas.microsoft.com/office/drawing/2014/main" id="{7B5E74C7-1EA3-2A42-83FA-89C9476B2A12}"/>
              </a:ext>
            </a:extLst>
          </p:cNvPr>
          <p:cNvSpPr/>
          <p:nvPr/>
        </p:nvSpPr>
        <p:spPr>
          <a:xfrm>
            <a:off x="78454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7" name="Rectangle 186">
            <a:extLst>
              <a:ext uri="{FF2B5EF4-FFF2-40B4-BE49-F238E27FC236}">
                <a16:creationId xmlns:a16="http://schemas.microsoft.com/office/drawing/2014/main" id="{8C636E4F-1A24-5F43-A5F9-76BE97F03AF2}"/>
              </a:ext>
            </a:extLst>
          </p:cNvPr>
          <p:cNvSpPr/>
          <p:nvPr/>
        </p:nvSpPr>
        <p:spPr>
          <a:xfrm>
            <a:off x="8189913"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8" name="Rectangle 187">
            <a:extLst>
              <a:ext uri="{FF2B5EF4-FFF2-40B4-BE49-F238E27FC236}">
                <a16:creationId xmlns:a16="http://schemas.microsoft.com/office/drawing/2014/main" id="{186DF1DD-67A5-0843-A729-4CCC5BB05EF1}"/>
              </a:ext>
            </a:extLst>
          </p:cNvPr>
          <p:cNvSpPr/>
          <p:nvPr/>
        </p:nvSpPr>
        <p:spPr>
          <a:xfrm>
            <a:off x="31242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9" name="Rectangle 188">
            <a:extLst>
              <a:ext uri="{FF2B5EF4-FFF2-40B4-BE49-F238E27FC236}">
                <a16:creationId xmlns:a16="http://schemas.microsoft.com/office/drawing/2014/main" id="{B1ED897D-7F72-0149-BDE4-3D14A294A2BC}"/>
              </a:ext>
            </a:extLst>
          </p:cNvPr>
          <p:cNvSpPr/>
          <p:nvPr/>
        </p:nvSpPr>
        <p:spPr>
          <a:xfrm>
            <a:off x="34686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90" name="Rectangle 189">
            <a:extLst>
              <a:ext uri="{FF2B5EF4-FFF2-40B4-BE49-F238E27FC236}">
                <a16:creationId xmlns:a16="http://schemas.microsoft.com/office/drawing/2014/main" id="{13E7C37B-B6F7-6A4A-964D-BFC5AE3F767A}"/>
              </a:ext>
            </a:extLst>
          </p:cNvPr>
          <p:cNvSpPr/>
          <p:nvPr/>
        </p:nvSpPr>
        <p:spPr>
          <a:xfrm>
            <a:off x="38115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91" name="Rectangle 190">
            <a:extLst>
              <a:ext uri="{FF2B5EF4-FFF2-40B4-BE49-F238E27FC236}">
                <a16:creationId xmlns:a16="http://schemas.microsoft.com/office/drawing/2014/main" id="{0F7A0EE8-0C2E-7549-A1ED-D2C50B346F54}"/>
              </a:ext>
            </a:extLst>
          </p:cNvPr>
          <p:cNvSpPr/>
          <p:nvPr/>
        </p:nvSpPr>
        <p:spPr>
          <a:xfrm>
            <a:off x="4156075" y="3657600"/>
            <a:ext cx="346075"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2" name="TextBox 1">
            <a:extLst>
              <a:ext uri="{FF2B5EF4-FFF2-40B4-BE49-F238E27FC236}">
                <a16:creationId xmlns:a16="http://schemas.microsoft.com/office/drawing/2014/main" id="{A4898BA7-2488-B446-8927-D87E5CD522AD}"/>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7" name="TextBox 66">
            <a:extLst>
              <a:ext uri="{FF2B5EF4-FFF2-40B4-BE49-F238E27FC236}">
                <a16:creationId xmlns:a16="http://schemas.microsoft.com/office/drawing/2014/main" id="{A6870CB7-923B-8C41-9183-2C8C87098E75}"/>
              </a:ext>
            </a:extLst>
          </p:cNvPr>
          <p:cNvSpPr txBox="1">
            <a:spLocks noChangeArrowheads="1"/>
          </p:cNvSpPr>
          <p:nvPr/>
        </p:nvSpPr>
        <p:spPr bwMode="auto">
          <a:xfrm>
            <a:off x="48260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8" name="TextBox 67">
            <a:extLst>
              <a:ext uri="{FF2B5EF4-FFF2-40B4-BE49-F238E27FC236}">
                <a16:creationId xmlns:a16="http://schemas.microsoft.com/office/drawing/2014/main" id="{4DD158B0-3818-7448-B692-A263829AD6B7}"/>
              </a:ext>
            </a:extLst>
          </p:cNvPr>
          <p:cNvSpPr txBox="1">
            <a:spLocks noChangeArrowheads="1"/>
          </p:cNvSpPr>
          <p:nvPr/>
        </p:nvSpPr>
        <p:spPr bwMode="auto">
          <a:xfrm>
            <a:off x="28067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69" name="TextBox 68">
            <a:extLst>
              <a:ext uri="{FF2B5EF4-FFF2-40B4-BE49-F238E27FC236}">
                <a16:creationId xmlns:a16="http://schemas.microsoft.com/office/drawing/2014/main" id="{EE9C09D6-E46A-214F-B56E-26CB00FF2F94}"/>
              </a:ext>
            </a:extLst>
          </p:cNvPr>
          <p:cNvSpPr txBox="1">
            <a:spLocks noChangeArrowheads="1"/>
          </p:cNvSpPr>
          <p:nvPr/>
        </p:nvSpPr>
        <p:spPr bwMode="auto">
          <a:xfrm>
            <a:off x="6883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70" name="TextBox 69">
            <a:extLst>
              <a:ext uri="{FF2B5EF4-FFF2-40B4-BE49-F238E27FC236}">
                <a16:creationId xmlns:a16="http://schemas.microsoft.com/office/drawing/2014/main" id="{162920AC-D40B-A64F-BC8D-7BF1BB851732}"/>
              </a:ext>
            </a:extLst>
          </p:cNvPr>
          <p:cNvSpPr txBox="1">
            <a:spLocks noChangeArrowheads="1"/>
          </p:cNvSpPr>
          <p:nvPr/>
        </p:nvSpPr>
        <p:spPr bwMode="auto">
          <a:xfrm>
            <a:off x="48133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71" name="TextBox 70">
            <a:extLst>
              <a:ext uri="{FF2B5EF4-FFF2-40B4-BE49-F238E27FC236}">
                <a16:creationId xmlns:a16="http://schemas.microsoft.com/office/drawing/2014/main" id="{2CC62BC0-4FAC-5140-9D89-28FFAE41E471}"/>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2 mask</a:t>
            </a:r>
          </a:p>
        </p:txBody>
      </p:sp>
      <p:sp>
        <p:nvSpPr>
          <p:cNvPr id="72" name="Rectangle 71">
            <a:extLst>
              <a:ext uri="{FF2B5EF4-FFF2-40B4-BE49-F238E27FC236}">
                <a16:creationId xmlns:a16="http://schemas.microsoft.com/office/drawing/2014/main" id="{74DEB6AA-A6BB-8541-91DC-F89FA8786081}"/>
              </a:ext>
            </a:extLst>
          </p:cNvPr>
          <p:cNvSpPr/>
          <p:nvPr/>
        </p:nvSpPr>
        <p:spPr>
          <a:xfrm>
            <a:off x="31242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3" name="Rectangle 72">
            <a:extLst>
              <a:ext uri="{FF2B5EF4-FFF2-40B4-BE49-F238E27FC236}">
                <a16:creationId xmlns:a16="http://schemas.microsoft.com/office/drawing/2014/main" id="{A3085036-59DC-194C-821F-FE4EDB950BCD}"/>
              </a:ext>
            </a:extLst>
          </p:cNvPr>
          <p:cNvSpPr/>
          <p:nvPr/>
        </p:nvSpPr>
        <p:spPr>
          <a:xfrm>
            <a:off x="34702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4" name="Rectangle 73">
            <a:extLst>
              <a:ext uri="{FF2B5EF4-FFF2-40B4-BE49-F238E27FC236}">
                <a16:creationId xmlns:a16="http://schemas.microsoft.com/office/drawing/2014/main" id="{E6B69BD6-840E-3442-A11D-2C906B8FE25E}"/>
              </a:ext>
            </a:extLst>
          </p:cNvPr>
          <p:cNvSpPr/>
          <p:nvPr/>
        </p:nvSpPr>
        <p:spPr>
          <a:xfrm>
            <a:off x="38131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5" name="Rectangle 74">
            <a:extLst>
              <a:ext uri="{FF2B5EF4-FFF2-40B4-BE49-F238E27FC236}">
                <a16:creationId xmlns:a16="http://schemas.microsoft.com/office/drawing/2014/main" id="{444F3AB8-C5FD-EC47-A28A-D046703D52D3}"/>
              </a:ext>
            </a:extLst>
          </p:cNvPr>
          <p:cNvSpPr/>
          <p:nvPr/>
        </p:nvSpPr>
        <p:spPr>
          <a:xfrm>
            <a:off x="41576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6" name="Rectangle 75">
            <a:extLst>
              <a:ext uri="{FF2B5EF4-FFF2-40B4-BE49-F238E27FC236}">
                <a16:creationId xmlns:a16="http://schemas.microsoft.com/office/drawing/2014/main" id="{B625E352-174D-8449-A268-9CAE2404C2C6}"/>
              </a:ext>
            </a:extLst>
          </p:cNvPr>
          <p:cNvSpPr/>
          <p:nvPr/>
        </p:nvSpPr>
        <p:spPr>
          <a:xfrm>
            <a:off x="51054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7" name="Rectangle 76">
            <a:extLst>
              <a:ext uri="{FF2B5EF4-FFF2-40B4-BE49-F238E27FC236}">
                <a16:creationId xmlns:a16="http://schemas.microsoft.com/office/drawing/2014/main" id="{D1B260BB-091C-9440-907A-DC462629FF69}"/>
              </a:ext>
            </a:extLst>
          </p:cNvPr>
          <p:cNvSpPr/>
          <p:nvPr/>
        </p:nvSpPr>
        <p:spPr>
          <a:xfrm>
            <a:off x="54514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8" name="Rectangle 77">
            <a:extLst>
              <a:ext uri="{FF2B5EF4-FFF2-40B4-BE49-F238E27FC236}">
                <a16:creationId xmlns:a16="http://schemas.microsoft.com/office/drawing/2014/main" id="{C57E611F-8D01-224D-8CCF-1B3ECC7E867C}"/>
              </a:ext>
            </a:extLst>
          </p:cNvPr>
          <p:cNvSpPr/>
          <p:nvPr/>
        </p:nvSpPr>
        <p:spPr>
          <a:xfrm>
            <a:off x="57943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9" name="Rectangle 78">
            <a:extLst>
              <a:ext uri="{FF2B5EF4-FFF2-40B4-BE49-F238E27FC236}">
                <a16:creationId xmlns:a16="http://schemas.microsoft.com/office/drawing/2014/main" id="{4F79605E-FAF8-774E-AEF9-D6E15973DA90}"/>
              </a:ext>
            </a:extLst>
          </p:cNvPr>
          <p:cNvSpPr/>
          <p:nvPr/>
        </p:nvSpPr>
        <p:spPr>
          <a:xfrm>
            <a:off x="61388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96950"/>
            <a:ext cx="86106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kern="0" dirty="0">
                <a:ea typeface="ＭＳ Ｐゴシック" panose="020B0600070205080204" pitchFamily="34" charset="-128"/>
              </a:rPr>
              <a:t>Reduce </a:t>
            </a:r>
            <a:r>
              <a:rPr lang="en-US" altLang="en-US" kern="0" dirty="0">
                <a:solidFill>
                  <a:srgbClr val="FF0000"/>
                </a:solidFill>
                <a:ea typeface="ＭＳ Ｐゴシック" panose="020B0600070205080204" pitchFamily="34" charset="-128"/>
              </a:rPr>
              <a:t>branch divergence </a:t>
            </a:r>
            <a:r>
              <a:rPr lang="en-US" altLang="en-US" kern="0" dirty="0">
                <a:ea typeface="ＭＳ Ｐゴシック" panose="020B0600070205080204" pitchFamily="34" charset="-128"/>
              </a:rPr>
              <a:t>by having large warps</a:t>
            </a:r>
          </a:p>
          <a:p>
            <a:r>
              <a:rPr lang="en-US" altLang="en-US" kern="0" dirty="0">
                <a:solidFill>
                  <a:srgbClr val="0432FF"/>
                </a:solidFill>
                <a:ea typeface="ＭＳ Ｐゴシック" panose="020B0600070205080204" pitchFamily="34" charset="-128"/>
              </a:rPr>
              <a:t>Dynamically break down a large warp into sub-warps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1007074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2000" fill="hold"/>
                                        <p:tgtEl>
                                          <p:spTgt spid="4"/>
                                        </p:tgtEl>
                                        <p:attrNameLst>
                                          <p:attrName>fillcolor</p:attrName>
                                        </p:attrNameLst>
                                      </p:cBhvr>
                                      <p:to>
                                        <a:srgbClr val="FFFF00"/>
                                      </p:to>
                                    </p:animClr>
                                    <p:set>
                                      <p:cBhvr>
                                        <p:cTn id="7" dur="2000" fill="hold"/>
                                        <p:tgtEl>
                                          <p:spTgt spid="4"/>
                                        </p:tgtEl>
                                        <p:attrNameLst>
                                          <p:attrName>fill.type</p:attrName>
                                        </p:attrNameLst>
                                      </p:cBhvr>
                                      <p:to>
                                        <p:strVal val="solid"/>
                                      </p:to>
                                    </p:set>
                                    <p:set>
                                      <p:cBhvr>
                                        <p:cTn id="8" dur="2000" fill="hold"/>
                                        <p:tgtEl>
                                          <p:spTgt spid="4"/>
                                        </p:tgtEl>
                                        <p:attrNameLst>
                                          <p:attrName>fill.on</p:attrName>
                                        </p:attrNameLst>
                                      </p:cBhvr>
                                      <p:to>
                                        <p:strVal val="true"/>
                                      </p:to>
                                    </p:set>
                                  </p:childTnLst>
                                </p:cTn>
                              </p:par>
                              <p:par>
                                <p:cTn id="9" presetID="1" presetClass="emph" presetSubtype="2" fill="hold" nodeType="withEffect">
                                  <p:stCondLst>
                                    <p:cond delay="0"/>
                                  </p:stCondLst>
                                  <p:childTnLst>
                                    <p:animClr clrSpc="rgb" dir="cw">
                                      <p:cBhvr>
                                        <p:cTn id="10" dur="2000" fill="hold"/>
                                        <p:tgtEl>
                                          <p:spTgt spid="106"/>
                                        </p:tgtEl>
                                        <p:attrNameLst>
                                          <p:attrName>fillcolor</p:attrName>
                                        </p:attrNameLst>
                                      </p:cBhvr>
                                      <p:to>
                                        <a:srgbClr val="FFFF00"/>
                                      </p:to>
                                    </p:animClr>
                                    <p:set>
                                      <p:cBhvr>
                                        <p:cTn id="11" dur="2000" fill="hold"/>
                                        <p:tgtEl>
                                          <p:spTgt spid="106"/>
                                        </p:tgtEl>
                                        <p:attrNameLst>
                                          <p:attrName>fill.type</p:attrName>
                                        </p:attrNameLst>
                                      </p:cBhvr>
                                      <p:to>
                                        <p:strVal val="solid"/>
                                      </p:to>
                                    </p:set>
                                    <p:set>
                                      <p:cBhvr>
                                        <p:cTn id="12" dur="2000" fill="hold"/>
                                        <p:tgtEl>
                                          <p:spTgt spid="106"/>
                                        </p:tgtEl>
                                        <p:attrNameLst>
                                          <p:attrName>fill.on</p:attrName>
                                        </p:attrNameLst>
                                      </p:cBhvr>
                                      <p:to>
                                        <p:strVal val="true"/>
                                      </p:to>
                                    </p:set>
                                  </p:childTnLst>
                                </p:cTn>
                              </p:par>
                              <p:par>
                                <p:cTn id="13" presetID="1" presetClass="emph" presetSubtype="2" fill="hold" nodeType="withEffect">
                                  <p:stCondLst>
                                    <p:cond delay="0"/>
                                  </p:stCondLst>
                                  <p:childTnLst>
                                    <p:animClr clrSpc="rgb" dir="cw">
                                      <p:cBhvr>
                                        <p:cTn id="14" dur="2000" fill="hold"/>
                                        <p:tgtEl>
                                          <p:spTgt spid="111"/>
                                        </p:tgtEl>
                                        <p:attrNameLst>
                                          <p:attrName>fillcolor</p:attrName>
                                        </p:attrNameLst>
                                      </p:cBhvr>
                                      <p:to>
                                        <a:srgbClr val="FFFF00"/>
                                      </p:to>
                                    </p:animClr>
                                    <p:set>
                                      <p:cBhvr>
                                        <p:cTn id="15" dur="2000" fill="hold"/>
                                        <p:tgtEl>
                                          <p:spTgt spid="111"/>
                                        </p:tgtEl>
                                        <p:attrNameLst>
                                          <p:attrName>fill.type</p:attrName>
                                        </p:attrNameLst>
                                      </p:cBhvr>
                                      <p:to>
                                        <p:strVal val="solid"/>
                                      </p:to>
                                    </p:set>
                                    <p:set>
                                      <p:cBhvr>
                                        <p:cTn id="16" dur="2000" fill="hold"/>
                                        <p:tgtEl>
                                          <p:spTgt spid="111"/>
                                        </p:tgtEl>
                                        <p:attrNameLst>
                                          <p:attrName>fill.on</p:attrName>
                                        </p:attrNameLst>
                                      </p:cBhvr>
                                      <p:to>
                                        <p:strVal val="true"/>
                                      </p:to>
                                    </p:set>
                                  </p:childTnLst>
                                </p:cTn>
                              </p:par>
                              <p:par>
                                <p:cTn id="17" presetID="1" presetClass="emph" presetSubtype="2" fill="hold" nodeType="withEffect">
                                  <p:stCondLst>
                                    <p:cond delay="0"/>
                                  </p:stCondLst>
                                  <p:childTnLst>
                                    <p:animClr clrSpc="rgb" dir="cw">
                                      <p:cBhvr>
                                        <p:cTn id="18" dur="2000" fill="hold"/>
                                        <p:tgtEl>
                                          <p:spTgt spid="104"/>
                                        </p:tgtEl>
                                        <p:attrNameLst>
                                          <p:attrName>fillcolor</p:attrName>
                                        </p:attrNameLst>
                                      </p:cBhvr>
                                      <p:to>
                                        <a:srgbClr val="FFFF00"/>
                                      </p:to>
                                    </p:animClr>
                                    <p:set>
                                      <p:cBhvr>
                                        <p:cTn id="19" dur="2000" fill="hold"/>
                                        <p:tgtEl>
                                          <p:spTgt spid="104"/>
                                        </p:tgtEl>
                                        <p:attrNameLst>
                                          <p:attrName>fill.type</p:attrName>
                                        </p:attrNameLst>
                                      </p:cBhvr>
                                      <p:to>
                                        <p:strVal val="solid"/>
                                      </p:to>
                                    </p:set>
                                    <p:set>
                                      <p:cBhvr>
                                        <p:cTn id="20" dur="2000" fill="hold"/>
                                        <p:tgtEl>
                                          <p:spTgt spid="104"/>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xit" presetSubtype="0" fill="hold" grpId="0" nodeType="clickEffect">
                                  <p:stCondLst>
                                    <p:cond delay="0"/>
                                  </p:stCondLst>
                                  <p:childTnLst>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106"/>
                                        </p:tgtEl>
                                      </p:cBhvr>
                                    </p:animEffect>
                                    <p:set>
                                      <p:cBhvr>
                                        <p:cTn id="28" dur="1" fill="hold">
                                          <p:stCondLst>
                                            <p:cond delay="499"/>
                                          </p:stCondLst>
                                        </p:cTn>
                                        <p:tgtEl>
                                          <p:spTgt spid="106"/>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111"/>
                                        </p:tgtEl>
                                      </p:cBhvr>
                                    </p:animEffect>
                                    <p:set>
                                      <p:cBhvr>
                                        <p:cTn id="31" dur="1" fill="hold">
                                          <p:stCondLst>
                                            <p:cond delay="499"/>
                                          </p:stCondLst>
                                        </p:cTn>
                                        <p:tgtEl>
                                          <p:spTgt spid="111"/>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104"/>
                                        </p:tgtEl>
                                      </p:cBhvr>
                                    </p:animEffect>
                                    <p:set>
                                      <p:cBhvr>
                                        <p:cTn id="34" dur="1" fill="hold">
                                          <p:stCondLst>
                                            <p:cond delay="499"/>
                                          </p:stCondLst>
                                        </p:cTn>
                                        <p:tgtEl>
                                          <p:spTgt spid="104"/>
                                        </p:tgtEl>
                                        <p:attrNameLst>
                                          <p:attrName>style.visibility</p:attrName>
                                        </p:attrNameLst>
                                      </p:cBhvr>
                                      <p:to>
                                        <p:strVal val="hidden"/>
                                      </p:to>
                                    </p:set>
                                  </p:childTnLst>
                                </p:cTn>
                              </p:par>
                              <p:par>
                                <p:cTn id="35" presetID="10" presetClass="entr" presetSubtype="0" fill="hold" grpId="0" nodeType="withEffect">
                                  <p:stCondLst>
                                    <p:cond delay="0"/>
                                  </p:stCondLst>
                                  <p:childTnLst>
                                    <p:set>
                                      <p:cBhvr>
                                        <p:cTn id="36" dur="1" fill="hold">
                                          <p:stCondLst>
                                            <p:cond delay="0"/>
                                          </p:stCondLst>
                                        </p:cTn>
                                        <p:tgtEl>
                                          <p:spTgt spid="165"/>
                                        </p:tgtEl>
                                        <p:attrNameLst>
                                          <p:attrName>style.visibility</p:attrName>
                                        </p:attrNameLst>
                                      </p:cBhvr>
                                      <p:to>
                                        <p:strVal val="visible"/>
                                      </p:to>
                                    </p:set>
                                    <p:animEffect transition="in" filter="fade">
                                      <p:cBhvr>
                                        <p:cTn id="37" dur="500"/>
                                        <p:tgtEl>
                                          <p:spTgt spid="16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66"/>
                                        </p:tgtEl>
                                        <p:attrNameLst>
                                          <p:attrName>style.visibility</p:attrName>
                                        </p:attrNameLst>
                                      </p:cBhvr>
                                      <p:to>
                                        <p:strVal val="visible"/>
                                      </p:to>
                                    </p:set>
                                    <p:animEffect transition="in" filter="fade">
                                      <p:cBhvr>
                                        <p:cTn id="40" dur="500"/>
                                        <p:tgtEl>
                                          <p:spTgt spid="1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67"/>
                                        </p:tgtEl>
                                        <p:attrNameLst>
                                          <p:attrName>style.visibility</p:attrName>
                                        </p:attrNameLst>
                                      </p:cBhvr>
                                      <p:to>
                                        <p:strVal val="visible"/>
                                      </p:to>
                                    </p:set>
                                    <p:animEffect transition="in" filter="fade">
                                      <p:cBhvr>
                                        <p:cTn id="43" dur="500"/>
                                        <p:tgtEl>
                                          <p:spTgt spid="16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68"/>
                                        </p:tgtEl>
                                        <p:attrNameLst>
                                          <p:attrName>style.visibility</p:attrName>
                                        </p:attrNameLst>
                                      </p:cBhvr>
                                      <p:to>
                                        <p:strVal val="visible"/>
                                      </p:to>
                                    </p:set>
                                    <p:animEffect transition="in" filter="fade">
                                      <p:cBhvr>
                                        <p:cTn id="46" dur="500"/>
                                        <p:tgtEl>
                                          <p:spTgt spid="16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0"/>
                                        </p:tgtEl>
                                        <p:attrNameLst>
                                          <p:attrName>style.visibility</p:attrName>
                                        </p:attrNameLst>
                                      </p:cBhvr>
                                      <p:to>
                                        <p:strVal val="visible"/>
                                      </p:to>
                                    </p:set>
                                    <p:animEffect transition="in" filter="fade">
                                      <p:cBhvr>
                                        <p:cTn id="52" dur="500"/>
                                        <p:tgtEl>
                                          <p:spTgt spid="1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1"/>
                                        </p:tgtEl>
                                        <p:attrNameLst>
                                          <p:attrName>style.visibility</p:attrName>
                                        </p:attrNameLst>
                                      </p:cBhvr>
                                      <p:to>
                                        <p:strVal val="visible"/>
                                      </p:to>
                                    </p:set>
                                    <p:animEffect transition="in" filter="fade">
                                      <p:cBhvr>
                                        <p:cTn id="55" dur="500"/>
                                        <p:tgtEl>
                                          <p:spTgt spid="17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2"/>
                                        </p:tgtEl>
                                        <p:attrNameLst>
                                          <p:attrName>style.visibility</p:attrName>
                                        </p:attrNameLst>
                                      </p:cBhvr>
                                      <p:to>
                                        <p:strVal val="visible"/>
                                      </p:to>
                                    </p:set>
                                    <p:animEffect transition="in" filter="fade">
                                      <p:cBhvr>
                                        <p:cTn id="58" dur="500"/>
                                        <p:tgtEl>
                                          <p:spTgt spid="17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8"/>
                                        </p:tgtEl>
                                        <p:attrNameLst>
                                          <p:attrName>style.visibility</p:attrName>
                                        </p:attrNameLst>
                                      </p:cBhvr>
                                      <p:to>
                                        <p:strVal val="visible"/>
                                      </p:to>
                                    </p:set>
                                    <p:animEffect transition="in" filter="fade">
                                      <p:cBhvr>
                                        <p:cTn id="61" dur="500"/>
                                        <p:tgtEl>
                                          <p:spTgt spid="188"/>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mph" presetSubtype="2" fill="hold" nodeType="clickEffect">
                                  <p:stCondLst>
                                    <p:cond delay="0"/>
                                  </p:stCondLst>
                                  <p:childTnLst>
                                    <p:animClr clrSpc="rgb" dir="cw">
                                      <p:cBhvr>
                                        <p:cTn id="65" dur="2000" fill="hold"/>
                                        <p:tgtEl>
                                          <p:spTgt spid="113"/>
                                        </p:tgtEl>
                                        <p:attrNameLst>
                                          <p:attrName>fillcolor</p:attrName>
                                        </p:attrNameLst>
                                      </p:cBhvr>
                                      <p:to>
                                        <a:srgbClr val="92D050"/>
                                      </p:to>
                                    </p:animClr>
                                    <p:set>
                                      <p:cBhvr>
                                        <p:cTn id="66" dur="2000" fill="hold"/>
                                        <p:tgtEl>
                                          <p:spTgt spid="113"/>
                                        </p:tgtEl>
                                        <p:attrNameLst>
                                          <p:attrName>fill.type</p:attrName>
                                        </p:attrNameLst>
                                      </p:cBhvr>
                                      <p:to>
                                        <p:strVal val="solid"/>
                                      </p:to>
                                    </p:set>
                                    <p:set>
                                      <p:cBhvr>
                                        <p:cTn id="67" dur="2000" fill="hold"/>
                                        <p:tgtEl>
                                          <p:spTgt spid="113"/>
                                        </p:tgtEl>
                                        <p:attrNameLst>
                                          <p:attrName>fill.on</p:attrName>
                                        </p:attrNameLst>
                                      </p:cBhvr>
                                      <p:to>
                                        <p:strVal val="true"/>
                                      </p:to>
                                    </p:set>
                                  </p:childTnLst>
                                </p:cTn>
                              </p:par>
                              <p:par>
                                <p:cTn id="68" presetID="1" presetClass="emph" presetSubtype="2" fill="hold" nodeType="withEffect">
                                  <p:stCondLst>
                                    <p:cond delay="0"/>
                                  </p:stCondLst>
                                  <p:childTnLst>
                                    <p:animClr clrSpc="rgb" dir="cw">
                                      <p:cBhvr>
                                        <p:cTn id="69" dur="2000" fill="hold"/>
                                        <p:tgtEl>
                                          <p:spTgt spid="138"/>
                                        </p:tgtEl>
                                        <p:attrNameLst>
                                          <p:attrName>fillcolor</p:attrName>
                                        </p:attrNameLst>
                                      </p:cBhvr>
                                      <p:to>
                                        <a:srgbClr val="92D050"/>
                                      </p:to>
                                    </p:animClr>
                                    <p:set>
                                      <p:cBhvr>
                                        <p:cTn id="70" dur="2000" fill="hold"/>
                                        <p:tgtEl>
                                          <p:spTgt spid="138"/>
                                        </p:tgtEl>
                                        <p:attrNameLst>
                                          <p:attrName>fill.type</p:attrName>
                                        </p:attrNameLst>
                                      </p:cBhvr>
                                      <p:to>
                                        <p:strVal val="solid"/>
                                      </p:to>
                                    </p:set>
                                    <p:set>
                                      <p:cBhvr>
                                        <p:cTn id="71" dur="2000" fill="hold"/>
                                        <p:tgtEl>
                                          <p:spTgt spid="138"/>
                                        </p:tgtEl>
                                        <p:attrNameLst>
                                          <p:attrName>fill.on</p:attrName>
                                        </p:attrNameLst>
                                      </p:cBhvr>
                                      <p:to>
                                        <p:strVal val="true"/>
                                      </p:to>
                                    </p:set>
                                  </p:childTnLst>
                                </p:cTn>
                              </p:par>
                              <p:par>
                                <p:cTn id="72" presetID="1" presetClass="emph" presetSubtype="2" fill="hold" nodeType="withEffect">
                                  <p:stCondLst>
                                    <p:cond delay="0"/>
                                  </p:stCondLst>
                                  <p:childTnLst>
                                    <p:animClr clrSpc="rgb" dir="cw">
                                      <p:cBhvr>
                                        <p:cTn id="73" dur="2000" fill="hold"/>
                                        <p:tgtEl>
                                          <p:spTgt spid="135"/>
                                        </p:tgtEl>
                                        <p:attrNameLst>
                                          <p:attrName>fillcolor</p:attrName>
                                        </p:attrNameLst>
                                      </p:cBhvr>
                                      <p:to>
                                        <a:srgbClr val="92D050"/>
                                      </p:to>
                                    </p:animClr>
                                    <p:set>
                                      <p:cBhvr>
                                        <p:cTn id="74" dur="2000" fill="hold"/>
                                        <p:tgtEl>
                                          <p:spTgt spid="135"/>
                                        </p:tgtEl>
                                        <p:attrNameLst>
                                          <p:attrName>fill.type</p:attrName>
                                        </p:attrNameLst>
                                      </p:cBhvr>
                                      <p:to>
                                        <p:strVal val="solid"/>
                                      </p:to>
                                    </p:set>
                                    <p:set>
                                      <p:cBhvr>
                                        <p:cTn id="75" dur="2000" fill="hold"/>
                                        <p:tgtEl>
                                          <p:spTgt spid="135"/>
                                        </p:tgtEl>
                                        <p:attrNameLst>
                                          <p:attrName>fill.on</p:attrName>
                                        </p:attrNameLst>
                                      </p:cBhvr>
                                      <p:to>
                                        <p:strVal val="true"/>
                                      </p:to>
                                    </p:set>
                                  </p:childTnLst>
                                </p:cTn>
                              </p:par>
                              <p:par>
                                <p:cTn id="76" presetID="1" presetClass="emph" presetSubtype="2" fill="hold" nodeType="withEffect">
                                  <p:stCondLst>
                                    <p:cond delay="0"/>
                                  </p:stCondLst>
                                  <p:childTnLst>
                                    <p:animClr clrSpc="rgb" dir="cw">
                                      <p:cBhvr>
                                        <p:cTn id="77" dur="2000" fill="hold"/>
                                        <p:tgtEl>
                                          <p:spTgt spid="112"/>
                                        </p:tgtEl>
                                        <p:attrNameLst>
                                          <p:attrName>fillcolor</p:attrName>
                                        </p:attrNameLst>
                                      </p:cBhvr>
                                      <p:to>
                                        <a:srgbClr val="92D050"/>
                                      </p:to>
                                    </p:animClr>
                                    <p:set>
                                      <p:cBhvr>
                                        <p:cTn id="78" dur="2000" fill="hold"/>
                                        <p:tgtEl>
                                          <p:spTgt spid="112"/>
                                        </p:tgtEl>
                                        <p:attrNameLst>
                                          <p:attrName>fill.type</p:attrName>
                                        </p:attrNameLst>
                                      </p:cBhvr>
                                      <p:to>
                                        <p:strVal val="solid"/>
                                      </p:to>
                                    </p:set>
                                    <p:set>
                                      <p:cBhvr>
                                        <p:cTn id="79" dur="2000" fill="hold"/>
                                        <p:tgtEl>
                                          <p:spTgt spid="112"/>
                                        </p:tgtEl>
                                        <p:attrNameLst>
                                          <p:attrName>fill.on</p:attrName>
                                        </p:attrNameLst>
                                      </p:cBhvr>
                                      <p:to>
                                        <p:strVal val="tru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0" presetClass="exit" presetSubtype="0" fill="hold" grpId="0" nodeType="clickEffect">
                                  <p:stCondLst>
                                    <p:cond delay="0"/>
                                  </p:stCondLst>
                                  <p:childTnLst>
                                    <p:animEffect transition="out" filter="fade">
                                      <p:cBhvr>
                                        <p:cTn id="83" dur="500"/>
                                        <p:tgtEl>
                                          <p:spTgt spid="113"/>
                                        </p:tgtEl>
                                      </p:cBhvr>
                                    </p:animEffect>
                                    <p:set>
                                      <p:cBhvr>
                                        <p:cTn id="84" dur="1" fill="hold">
                                          <p:stCondLst>
                                            <p:cond delay="499"/>
                                          </p:stCondLst>
                                        </p:cTn>
                                        <p:tgtEl>
                                          <p:spTgt spid="113"/>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138"/>
                                        </p:tgtEl>
                                      </p:cBhvr>
                                    </p:animEffect>
                                    <p:set>
                                      <p:cBhvr>
                                        <p:cTn id="87" dur="1" fill="hold">
                                          <p:stCondLst>
                                            <p:cond delay="499"/>
                                          </p:stCondLst>
                                        </p:cTn>
                                        <p:tgtEl>
                                          <p:spTgt spid="138"/>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135"/>
                                        </p:tgtEl>
                                      </p:cBhvr>
                                    </p:animEffect>
                                    <p:set>
                                      <p:cBhvr>
                                        <p:cTn id="90" dur="1" fill="hold">
                                          <p:stCondLst>
                                            <p:cond delay="499"/>
                                          </p:stCondLst>
                                        </p:cTn>
                                        <p:tgtEl>
                                          <p:spTgt spid="135"/>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112"/>
                                        </p:tgtEl>
                                      </p:cBhvr>
                                    </p:animEffect>
                                    <p:set>
                                      <p:cBhvr>
                                        <p:cTn id="93" dur="1" fill="hold">
                                          <p:stCondLst>
                                            <p:cond delay="499"/>
                                          </p:stCondLst>
                                        </p:cTn>
                                        <p:tgtEl>
                                          <p:spTgt spid="112"/>
                                        </p:tgtEl>
                                        <p:attrNameLst>
                                          <p:attrName>style.visibility</p:attrName>
                                        </p:attrNameLst>
                                      </p:cBhvr>
                                      <p:to>
                                        <p:strVal val="hidden"/>
                                      </p:to>
                                    </p:set>
                                  </p:childTnLst>
                                </p:cTn>
                              </p:par>
                              <p:par>
                                <p:cTn id="94" presetID="10" presetClass="entr" presetSubtype="0" fill="hold" grpId="0" nodeType="withEffect">
                                  <p:stCondLst>
                                    <p:cond delay="0"/>
                                  </p:stCondLst>
                                  <p:childTnLst>
                                    <p:set>
                                      <p:cBhvr>
                                        <p:cTn id="95" dur="1" fill="hold">
                                          <p:stCondLst>
                                            <p:cond delay="0"/>
                                          </p:stCondLst>
                                        </p:cTn>
                                        <p:tgtEl>
                                          <p:spTgt spid="173"/>
                                        </p:tgtEl>
                                        <p:attrNameLst>
                                          <p:attrName>style.visibility</p:attrName>
                                        </p:attrNameLst>
                                      </p:cBhvr>
                                      <p:to>
                                        <p:strVal val="visible"/>
                                      </p:to>
                                    </p:set>
                                    <p:animEffect transition="in" filter="fade">
                                      <p:cBhvr>
                                        <p:cTn id="96" dur="500"/>
                                        <p:tgtEl>
                                          <p:spTgt spid="17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4"/>
                                        </p:tgtEl>
                                        <p:attrNameLst>
                                          <p:attrName>style.visibility</p:attrName>
                                        </p:attrNameLst>
                                      </p:cBhvr>
                                      <p:to>
                                        <p:strVal val="visible"/>
                                      </p:to>
                                    </p:set>
                                    <p:animEffect transition="in" filter="fade">
                                      <p:cBhvr>
                                        <p:cTn id="99" dur="500"/>
                                        <p:tgtEl>
                                          <p:spTgt spid="17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5"/>
                                        </p:tgtEl>
                                        <p:attrNameLst>
                                          <p:attrName>style.visibility</p:attrName>
                                        </p:attrNameLst>
                                      </p:cBhvr>
                                      <p:to>
                                        <p:strVal val="visible"/>
                                      </p:to>
                                    </p:set>
                                    <p:animEffect transition="in" filter="fade">
                                      <p:cBhvr>
                                        <p:cTn id="102" dur="500"/>
                                        <p:tgtEl>
                                          <p:spTgt spid="175"/>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6"/>
                                        </p:tgtEl>
                                        <p:attrNameLst>
                                          <p:attrName>style.visibility</p:attrName>
                                        </p:attrNameLst>
                                      </p:cBhvr>
                                      <p:to>
                                        <p:strVal val="visible"/>
                                      </p:to>
                                    </p:set>
                                    <p:animEffect transition="in" filter="fade">
                                      <p:cBhvr>
                                        <p:cTn id="105" dur="500"/>
                                        <p:tgtEl>
                                          <p:spTgt spid="176"/>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7"/>
                                        </p:tgtEl>
                                        <p:attrNameLst>
                                          <p:attrName>style.visibility</p:attrName>
                                        </p:attrNameLst>
                                      </p:cBhvr>
                                      <p:to>
                                        <p:strVal val="visible"/>
                                      </p:to>
                                    </p:set>
                                    <p:animEffect transition="in" filter="fade">
                                      <p:cBhvr>
                                        <p:cTn id="108" dur="500"/>
                                        <p:tgtEl>
                                          <p:spTgt spid="6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77"/>
                                        </p:tgtEl>
                                        <p:attrNameLst>
                                          <p:attrName>style.visibility</p:attrName>
                                        </p:attrNameLst>
                                      </p:cBhvr>
                                      <p:to>
                                        <p:strVal val="visible"/>
                                      </p:to>
                                    </p:set>
                                    <p:animEffect transition="in" filter="fade">
                                      <p:cBhvr>
                                        <p:cTn id="111" dur="500"/>
                                        <p:tgtEl>
                                          <p:spTgt spid="177"/>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78"/>
                                        </p:tgtEl>
                                        <p:attrNameLst>
                                          <p:attrName>style.visibility</p:attrName>
                                        </p:attrNameLst>
                                      </p:cBhvr>
                                      <p:to>
                                        <p:strVal val="visible"/>
                                      </p:to>
                                    </p:set>
                                    <p:animEffect transition="in" filter="fade">
                                      <p:cBhvr>
                                        <p:cTn id="114" dur="500"/>
                                        <p:tgtEl>
                                          <p:spTgt spid="178"/>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79"/>
                                        </p:tgtEl>
                                        <p:attrNameLst>
                                          <p:attrName>style.visibility</p:attrName>
                                        </p:attrNameLst>
                                      </p:cBhvr>
                                      <p:to>
                                        <p:strVal val="visible"/>
                                      </p:to>
                                    </p:set>
                                    <p:animEffect transition="in" filter="fade">
                                      <p:cBhvr>
                                        <p:cTn id="117" dur="500"/>
                                        <p:tgtEl>
                                          <p:spTgt spid="17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80"/>
                                        </p:tgtEl>
                                        <p:attrNameLst>
                                          <p:attrName>style.visibility</p:attrName>
                                        </p:attrNameLst>
                                      </p:cBhvr>
                                      <p:to>
                                        <p:strVal val="visible"/>
                                      </p:to>
                                    </p:set>
                                    <p:animEffect transition="in" filter="fade">
                                      <p:cBhvr>
                                        <p:cTn id="120" dur="500"/>
                                        <p:tgtEl>
                                          <p:spTgt spid="180"/>
                                        </p:tgtEl>
                                      </p:cBhvr>
                                    </p:animEffect>
                                  </p:childTnLst>
                                </p:cTn>
                              </p:par>
                              <p:par>
                                <p:cTn id="121" presetID="10" presetClass="exit" presetSubtype="0" fill="hold" grpId="1" nodeType="withEffect">
                                  <p:stCondLst>
                                    <p:cond delay="0"/>
                                  </p:stCondLst>
                                  <p:childTnLst>
                                    <p:animEffect transition="out" filter="fade">
                                      <p:cBhvr>
                                        <p:cTn id="122" dur="500"/>
                                        <p:tgtEl>
                                          <p:spTgt spid="2"/>
                                        </p:tgtEl>
                                      </p:cBhvr>
                                    </p:animEffect>
                                    <p:set>
                                      <p:cBhvr>
                                        <p:cTn id="123" dur="1" fill="hold">
                                          <p:stCondLst>
                                            <p:cond delay="499"/>
                                          </p:stCondLst>
                                        </p:cTn>
                                        <p:tgtEl>
                                          <p:spTgt spid="2"/>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170"/>
                                        </p:tgtEl>
                                      </p:cBhvr>
                                    </p:animEffect>
                                    <p:set>
                                      <p:cBhvr>
                                        <p:cTn id="126" dur="1" fill="hold">
                                          <p:stCondLst>
                                            <p:cond delay="499"/>
                                          </p:stCondLst>
                                        </p:cTn>
                                        <p:tgtEl>
                                          <p:spTgt spid="170"/>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171"/>
                                        </p:tgtEl>
                                      </p:cBhvr>
                                    </p:animEffect>
                                    <p:set>
                                      <p:cBhvr>
                                        <p:cTn id="129" dur="1" fill="hold">
                                          <p:stCondLst>
                                            <p:cond delay="499"/>
                                          </p:stCondLst>
                                        </p:cTn>
                                        <p:tgtEl>
                                          <p:spTgt spid="171"/>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172"/>
                                        </p:tgtEl>
                                      </p:cBhvr>
                                    </p:animEffect>
                                    <p:set>
                                      <p:cBhvr>
                                        <p:cTn id="132" dur="1" fill="hold">
                                          <p:stCondLst>
                                            <p:cond delay="499"/>
                                          </p:stCondLst>
                                        </p:cTn>
                                        <p:tgtEl>
                                          <p:spTgt spid="172"/>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88"/>
                                        </p:tgtEl>
                                      </p:cBhvr>
                                    </p:animEffect>
                                    <p:set>
                                      <p:cBhvr>
                                        <p:cTn id="135" dur="1" fill="hold">
                                          <p:stCondLst>
                                            <p:cond delay="499"/>
                                          </p:stCondLst>
                                        </p:cTn>
                                        <p:tgtEl>
                                          <p:spTgt spid="188"/>
                                        </p:tgtEl>
                                        <p:attrNameLst>
                                          <p:attrName>style.visibility</p:attrName>
                                        </p:attrNameLst>
                                      </p:cBhvr>
                                      <p:to>
                                        <p:strVal val="hidden"/>
                                      </p:to>
                                    </p:set>
                                  </p:childTnLst>
                                </p:cTn>
                              </p:par>
                              <p:par>
                                <p:cTn id="136" presetID="1" presetClass="entr" presetSubtype="0" fill="hold" grpId="0" nodeType="withEffect">
                                  <p:stCondLst>
                                    <p:cond delay="0"/>
                                  </p:stCondLst>
                                  <p:childTnLst>
                                    <p:set>
                                      <p:cBhvr>
                                        <p:cTn id="137" dur="1" fill="hold">
                                          <p:stCondLst>
                                            <p:cond delay="0"/>
                                          </p:stCondLst>
                                        </p:cTn>
                                        <p:tgtEl>
                                          <p:spTgt spid="68"/>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72"/>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73"/>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74"/>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75"/>
                                        </p:tgtEl>
                                        <p:attrNameLst>
                                          <p:attrName>style.visibility</p:attrName>
                                        </p:attrNameLst>
                                      </p:cBhvr>
                                      <p:to>
                                        <p:strVal val="visible"/>
                                      </p:to>
                                    </p:se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 presetClass="emph" presetSubtype="2" fill="hold" nodeType="clickEffect">
                                  <p:stCondLst>
                                    <p:cond delay="0"/>
                                  </p:stCondLst>
                                  <p:childTnLst>
                                    <p:animClr clrSpc="rgb" dir="cw">
                                      <p:cBhvr>
                                        <p:cTn id="149" dur="2000" fill="hold"/>
                                        <p:tgtEl>
                                          <p:spTgt spid="141"/>
                                        </p:tgtEl>
                                        <p:attrNameLst>
                                          <p:attrName>fillcolor</p:attrName>
                                        </p:attrNameLst>
                                      </p:cBhvr>
                                      <p:to>
                                        <a:srgbClr val="00B0F0"/>
                                      </p:to>
                                    </p:animClr>
                                    <p:set>
                                      <p:cBhvr>
                                        <p:cTn id="150" dur="2000" fill="hold"/>
                                        <p:tgtEl>
                                          <p:spTgt spid="141"/>
                                        </p:tgtEl>
                                        <p:attrNameLst>
                                          <p:attrName>fill.type</p:attrName>
                                        </p:attrNameLst>
                                      </p:cBhvr>
                                      <p:to>
                                        <p:strVal val="solid"/>
                                      </p:to>
                                    </p:set>
                                    <p:set>
                                      <p:cBhvr>
                                        <p:cTn id="151" dur="2000" fill="hold"/>
                                        <p:tgtEl>
                                          <p:spTgt spid="141"/>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2000" fill="hold"/>
                                        <p:tgtEl>
                                          <p:spTgt spid="146"/>
                                        </p:tgtEl>
                                        <p:attrNameLst>
                                          <p:attrName>fillcolor</p:attrName>
                                        </p:attrNameLst>
                                      </p:cBhvr>
                                      <p:to>
                                        <a:srgbClr val="00B0F0"/>
                                      </p:to>
                                    </p:animClr>
                                    <p:set>
                                      <p:cBhvr>
                                        <p:cTn id="154" dur="2000" fill="hold"/>
                                        <p:tgtEl>
                                          <p:spTgt spid="146"/>
                                        </p:tgtEl>
                                        <p:attrNameLst>
                                          <p:attrName>fill.type</p:attrName>
                                        </p:attrNameLst>
                                      </p:cBhvr>
                                      <p:to>
                                        <p:strVal val="solid"/>
                                      </p:to>
                                    </p:set>
                                    <p:set>
                                      <p:cBhvr>
                                        <p:cTn id="155" dur="2000" fill="hold"/>
                                        <p:tgtEl>
                                          <p:spTgt spid="146"/>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2000" fill="hold"/>
                                        <p:tgtEl>
                                          <p:spTgt spid="144"/>
                                        </p:tgtEl>
                                        <p:attrNameLst>
                                          <p:attrName>fillcolor</p:attrName>
                                        </p:attrNameLst>
                                      </p:cBhvr>
                                      <p:to>
                                        <a:srgbClr val="00B0F0"/>
                                      </p:to>
                                    </p:animClr>
                                    <p:set>
                                      <p:cBhvr>
                                        <p:cTn id="158" dur="2000" fill="hold"/>
                                        <p:tgtEl>
                                          <p:spTgt spid="144"/>
                                        </p:tgtEl>
                                        <p:attrNameLst>
                                          <p:attrName>fill.type</p:attrName>
                                        </p:attrNameLst>
                                      </p:cBhvr>
                                      <p:to>
                                        <p:strVal val="solid"/>
                                      </p:to>
                                    </p:set>
                                    <p:set>
                                      <p:cBhvr>
                                        <p:cTn id="159" dur="2000" fill="hold"/>
                                        <p:tgtEl>
                                          <p:spTgt spid="144"/>
                                        </p:tgtEl>
                                        <p:attrNameLst>
                                          <p:attrName>fill.on</p:attrName>
                                        </p:attrNameLst>
                                      </p:cBhvr>
                                      <p:to>
                                        <p:strVal val="true"/>
                                      </p:to>
                                    </p:se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0" presetClass="exit" presetSubtype="0" fill="hold" grpId="0" nodeType="clickEffect">
                                  <p:stCondLst>
                                    <p:cond delay="0"/>
                                  </p:stCondLst>
                                  <p:childTnLst>
                                    <p:animEffect transition="out" filter="fade">
                                      <p:cBhvr>
                                        <p:cTn id="163" dur="500"/>
                                        <p:tgtEl>
                                          <p:spTgt spid="141"/>
                                        </p:tgtEl>
                                      </p:cBhvr>
                                    </p:animEffect>
                                    <p:set>
                                      <p:cBhvr>
                                        <p:cTn id="164" dur="1" fill="hold">
                                          <p:stCondLst>
                                            <p:cond delay="499"/>
                                          </p:stCondLst>
                                        </p:cTn>
                                        <p:tgtEl>
                                          <p:spTgt spid="141"/>
                                        </p:tgtEl>
                                        <p:attrNameLst>
                                          <p:attrName>style.visibility</p:attrName>
                                        </p:attrNameLst>
                                      </p:cBhvr>
                                      <p:to>
                                        <p:strVal val="hidden"/>
                                      </p:to>
                                    </p:set>
                                  </p:childTnLst>
                                </p:cTn>
                              </p:par>
                              <p:par>
                                <p:cTn id="165" presetID="10" presetClass="exit" presetSubtype="0" fill="hold" grpId="0" nodeType="withEffect">
                                  <p:stCondLst>
                                    <p:cond delay="0"/>
                                  </p:stCondLst>
                                  <p:childTnLst>
                                    <p:animEffect transition="out" filter="fade">
                                      <p:cBhvr>
                                        <p:cTn id="166" dur="500"/>
                                        <p:tgtEl>
                                          <p:spTgt spid="146"/>
                                        </p:tgtEl>
                                      </p:cBhvr>
                                    </p:animEffect>
                                    <p:set>
                                      <p:cBhvr>
                                        <p:cTn id="167" dur="1" fill="hold">
                                          <p:stCondLst>
                                            <p:cond delay="499"/>
                                          </p:stCondLst>
                                        </p:cTn>
                                        <p:tgtEl>
                                          <p:spTgt spid="146"/>
                                        </p:tgtEl>
                                        <p:attrNameLst>
                                          <p:attrName>style.visibility</p:attrName>
                                        </p:attrNameLst>
                                      </p:cBhvr>
                                      <p:to>
                                        <p:strVal val="hidden"/>
                                      </p:to>
                                    </p:set>
                                  </p:childTnLst>
                                </p:cTn>
                              </p:par>
                              <p:par>
                                <p:cTn id="168" presetID="10" presetClass="exit" presetSubtype="0" fill="hold" grpId="0" nodeType="withEffect">
                                  <p:stCondLst>
                                    <p:cond delay="0"/>
                                  </p:stCondLst>
                                  <p:childTnLst>
                                    <p:animEffect transition="out" filter="fade">
                                      <p:cBhvr>
                                        <p:cTn id="169" dur="500"/>
                                        <p:tgtEl>
                                          <p:spTgt spid="144"/>
                                        </p:tgtEl>
                                      </p:cBhvr>
                                    </p:animEffect>
                                    <p:set>
                                      <p:cBhvr>
                                        <p:cTn id="170" dur="1" fill="hold">
                                          <p:stCondLst>
                                            <p:cond delay="499"/>
                                          </p:stCondLst>
                                        </p:cTn>
                                        <p:tgtEl>
                                          <p:spTgt spid="144"/>
                                        </p:tgtEl>
                                        <p:attrNameLst>
                                          <p:attrName>style.visibility</p:attrName>
                                        </p:attrNameLst>
                                      </p:cBhvr>
                                      <p:to>
                                        <p:strVal val="hidden"/>
                                      </p:to>
                                    </p:set>
                                  </p:childTnLst>
                                </p:cTn>
                              </p:par>
                              <p:par>
                                <p:cTn id="171" presetID="10" presetClass="entr" presetSubtype="0" fill="hold" grpId="0" nodeType="withEffect">
                                  <p:stCondLst>
                                    <p:cond delay="0"/>
                                  </p:stCondLst>
                                  <p:childTnLst>
                                    <p:set>
                                      <p:cBhvr>
                                        <p:cTn id="172" dur="1" fill="hold">
                                          <p:stCondLst>
                                            <p:cond delay="0"/>
                                          </p:stCondLst>
                                        </p:cTn>
                                        <p:tgtEl>
                                          <p:spTgt spid="181"/>
                                        </p:tgtEl>
                                        <p:attrNameLst>
                                          <p:attrName>style.visibility</p:attrName>
                                        </p:attrNameLst>
                                      </p:cBhvr>
                                      <p:to>
                                        <p:strVal val="visible"/>
                                      </p:to>
                                    </p:set>
                                    <p:animEffect transition="in" filter="fade">
                                      <p:cBhvr>
                                        <p:cTn id="173" dur="500"/>
                                        <p:tgtEl>
                                          <p:spTgt spid="18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82"/>
                                        </p:tgtEl>
                                        <p:attrNameLst>
                                          <p:attrName>style.visibility</p:attrName>
                                        </p:attrNameLst>
                                      </p:cBhvr>
                                      <p:to>
                                        <p:strVal val="visible"/>
                                      </p:to>
                                    </p:set>
                                    <p:animEffect transition="in" filter="fade">
                                      <p:cBhvr>
                                        <p:cTn id="176" dur="500"/>
                                        <p:tgtEl>
                                          <p:spTgt spid="18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183"/>
                                        </p:tgtEl>
                                        <p:attrNameLst>
                                          <p:attrName>style.visibility</p:attrName>
                                        </p:attrNameLst>
                                      </p:cBhvr>
                                      <p:to>
                                        <p:strVal val="visible"/>
                                      </p:to>
                                    </p:set>
                                    <p:animEffect transition="in" filter="fade">
                                      <p:cBhvr>
                                        <p:cTn id="179" dur="500"/>
                                        <p:tgtEl>
                                          <p:spTgt spid="18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84"/>
                                        </p:tgtEl>
                                        <p:attrNameLst>
                                          <p:attrName>style.visibility</p:attrName>
                                        </p:attrNameLst>
                                      </p:cBhvr>
                                      <p:to>
                                        <p:strVal val="visible"/>
                                      </p:to>
                                    </p:set>
                                    <p:animEffect transition="in" filter="fade">
                                      <p:cBhvr>
                                        <p:cTn id="182" dur="500"/>
                                        <p:tgtEl>
                                          <p:spTgt spid="184"/>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85"/>
                                        </p:tgtEl>
                                        <p:attrNameLst>
                                          <p:attrName>style.visibility</p:attrName>
                                        </p:attrNameLst>
                                      </p:cBhvr>
                                      <p:to>
                                        <p:strVal val="visible"/>
                                      </p:to>
                                    </p:set>
                                    <p:animEffect transition="in" filter="fade">
                                      <p:cBhvr>
                                        <p:cTn id="185" dur="500"/>
                                        <p:tgtEl>
                                          <p:spTgt spid="185"/>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186"/>
                                        </p:tgtEl>
                                        <p:attrNameLst>
                                          <p:attrName>style.visibility</p:attrName>
                                        </p:attrNameLst>
                                      </p:cBhvr>
                                      <p:to>
                                        <p:strVal val="visible"/>
                                      </p:to>
                                    </p:set>
                                    <p:animEffect transition="in" filter="fade">
                                      <p:cBhvr>
                                        <p:cTn id="188" dur="500"/>
                                        <p:tgtEl>
                                          <p:spTgt spid="186"/>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187"/>
                                        </p:tgtEl>
                                        <p:attrNameLst>
                                          <p:attrName>style.visibility</p:attrName>
                                        </p:attrNameLst>
                                      </p:cBhvr>
                                      <p:to>
                                        <p:strVal val="visible"/>
                                      </p:to>
                                    </p:set>
                                    <p:animEffect transition="in" filter="fade">
                                      <p:cBhvr>
                                        <p:cTn id="191" dur="500"/>
                                        <p:tgtEl>
                                          <p:spTgt spid="187"/>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69"/>
                                        </p:tgtEl>
                                        <p:attrNameLst>
                                          <p:attrName>style.visibility</p:attrName>
                                        </p:attrNameLst>
                                      </p:cBhvr>
                                      <p:to>
                                        <p:strVal val="visible"/>
                                      </p:to>
                                    </p:set>
                                    <p:animEffect transition="in" filter="fade">
                                      <p:cBhvr>
                                        <p:cTn id="194" dur="500"/>
                                        <p:tgtEl>
                                          <p:spTgt spid="69"/>
                                        </p:tgtEl>
                                      </p:cBhvr>
                                    </p:animEffect>
                                  </p:childTnLst>
                                </p:cTn>
                              </p:par>
                              <p:par>
                                <p:cTn id="195" presetID="10" presetClass="exit" presetSubtype="0" fill="hold" grpId="1" nodeType="withEffect">
                                  <p:stCondLst>
                                    <p:cond delay="0"/>
                                  </p:stCondLst>
                                  <p:childTnLst>
                                    <p:animEffect transition="out" filter="fade">
                                      <p:cBhvr>
                                        <p:cTn id="196" dur="500"/>
                                        <p:tgtEl>
                                          <p:spTgt spid="67"/>
                                        </p:tgtEl>
                                      </p:cBhvr>
                                    </p:animEffect>
                                    <p:set>
                                      <p:cBhvr>
                                        <p:cTn id="197" dur="1" fill="hold">
                                          <p:stCondLst>
                                            <p:cond delay="499"/>
                                          </p:stCondLst>
                                        </p:cTn>
                                        <p:tgtEl>
                                          <p:spTgt spid="67"/>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500"/>
                                        <p:tgtEl>
                                          <p:spTgt spid="177"/>
                                        </p:tgtEl>
                                      </p:cBhvr>
                                    </p:animEffect>
                                    <p:set>
                                      <p:cBhvr>
                                        <p:cTn id="200" dur="1" fill="hold">
                                          <p:stCondLst>
                                            <p:cond delay="499"/>
                                          </p:stCondLst>
                                        </p:cTn>
                                        <p:tgtEl>
                                          <p:spTgt spid="177"/>
                                        </p:tgtEl>
                                        <p:attrNameLst>
                                          <p:attrName>style.visibility</p:attrName>
                                        </p:attrNameLst>
                                      </p:cBhvr>
                                      <p:to>
                                        <p:strVal val="hidden"/>
                                      </p:to>
                                    </p:set>
                                  </p:childTnLst>
                                </p:cTn>
                              </p:par>
                              <p:par>
                                <p:cTn id="201" presetID="10" presetClass="exit" presetSubtype="0" fill="hold" grpId="1" nodeType="withEffect">
                                  <p:stCondLst>
                                    <p:cond delay="0"/>
                                  </p:stCondLst>
                                  <p:childTnLst>
                                    <p:animEffect transition="out" filter="fade">
                                      <p:cBhvr>
                                        <p:cTn id="202" dur="500"/>
                                        <p:tgtEl>
                                          <p:spTgt spid="178"/>
                                        </p:tgtEl>
                                      </p:cBhvr>
                                    </p:animEffect>
                                    <p:set>
                                      <p:cBhvr>
                                        <p:cTn id="203" dur="1" fill="hold">
                                          <p:stCondLst>
                                            <p:cond delay="499"/>
                                          </p:stCondLst>
                                        </p:cTn>
                                        <p:tgtEl>
                                          <p:spTgt spid="178"/>
                                        </p:tgtEl>
                                        <p:attrNameLst>
                                          <p:attrName>style.visibility</p:attrName>
                                        </p:attrNameLst>
                                      </p:cBhvr>
                                      <p:to>
                                        <p:strVal val="hidden"/>
                                      </p:to>
                                    </p:set>
                                  </p:childTnLst>
                                </p:cTn>
                              </p:par>
                              <p:par>
                                <p:cTn id="204" presetID="10" presetClass="exit" presetSubtype="0" fill="hold" grpId="1" nodeType="withEffect">
                                  <p:stCondLst>
                                    <p:cond delay="0"/>
                                  </p:stCondLst>
                                  <p:childTnLst>
                                    <p:animEffect transition="out" filter="fade">
                                      <p:cBhvr>
                                        <p:cTn id="205" dur="500"/>
                                        <p:tgtEl>
                                          <p:spTgt spid="179"/>
                                        </p:tgtEl>
                                      </p:cBhvr>
                                    </p:animEffect>
                                    <p:set>
                                      <p:cBhvr>
                                        <p:cTn id="206" dur="1" fill="hold">
                                          <p:stCondLst>
                                            <p:cond delay="499"/>
                                          </p:stCondLst>
                                        </p:cTn>
                                        <p:tgtEl>
                                          <p:spTgt spid="179"/>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500"/>
                                        <p:tgtEl>
                                          <p:spTgt spid="180"/>
                                        </p:tgtEl>
                                      </p:cBhvr>
                                    </p:animEffect>
                                    <p:set>
                                      <p:cBhvr>
                                        <p:cTn id="209" dur="1" fill="hold">
                                          <p:stCondLst>
                                            <p:cond delay="499"/>
                                          </p:stCondLst>
                                        </p:cTn>
                                        <p:tgtEl>
                                          <p:spTgt spid="180"/>
                                        </p:tgtEl>
                                        <p:attrNameLst>
                                          <p:attrName>style.visibility</p:attrName>
                                        </p:attrNameLst>
                                      </p:cBhvr>
                                      <p:to>
                                        <p:strVal val="hidden"/>
                                      </p:to>
                                    </p:set>
                                  </p:childTnLst>
                                </p:cTn>
                              </p:par>
                              <p:par>
                                <p:cTn id="210" presetID="10" presetClass="entr" presetSubtype="0" fill="hold" grpId="0" nodeType="withEffect">
                                  <p:stCondLst>
                                    <p:cond delay="0"/>
                                  </p:stCondLst>
                                  <p:childTnLst>
                                    <p:set>
                                      <p:cBhvr>
                                        <p:cTn id="211" dur="1" fill="hold">
                                          <p:stCondLst>
                                            <p:cond delay="0"/>
                                          </p:stCondLst>
                                        </p:cTn>
                                        <p:tgtEl>
                                          <p:spTgt spid="76"/>
                                        </p:tgtEl>
                                        <p:attrNameLst>
                                          <p:attrName>style.visibility</p:attrName>
                                        </p:attrNameLst>
                                      </p:cBhvr>
                                      <p:to>
                                        <p:strVal val="visible"/>
                                      </p:to>
                                    </p:set>
                                    <p:animEffect transition="in" filter="fade">
                                      <p:cBhvr>
                                        <p:cTn id="212" dur="500"/>
                                        <p:tgtEl>
                                          <p:spTgt spid="76"/>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77"/>
                                        </p:tgtEl>
                                        <p:attrNameLst>
                                          <p:attrName>style.visibility</p:attrName>
                                        </p:attrNameLst>
                                      </p:cBhvr>
                                      <p:to>
                                        <p:strVal val="visible"/>
                                      </p:to>
                                    </p:set>
                                    <p:animEffect transition="in" filter="fade">
                                      <p:cBhvr>
                                        <p:cTn id="215" dur="500"/>
                                        <p:tgtEl>
                                          <p:spTgt spid="77"/>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Effect transition="in" filter="fade">
                                      <p:cBhvr>
                                        <p:cTn id="218" dur="500"/>
                                        <p:tgtEl>
                                          <p:spTgt spid="78"/>
                                        </p:tgtEl>
                                      </p:cBhvr>
                                    </p:animEffect>
                                  </p:childTnLst>
                                </p:cTn>
                              </p:par>
                              <p:par>
                                <p:cTn id="219" presetID="10" presetClass="entr" presetSubtype="0" fill="hold" grpId="0" nodeType="withEffect">
                                  <p:stCondLst>
                                    <p:cond delay="0"/>
                                  </p:stCondLst>
                                  <p:childTnLst>
                                    <p:set>
                                      <p:cBhvr>
                                        <p:cTn id="220" dur="1" fill="hold">
                                          <p:stCondLst>
                                            <p:cond delay="0"/>
                                          </p:stCondLst>
                                        </p:cTn>
                                        <p:tgtEl>
                                          <p:spTgt spid="79"/>
                                        </p:tgtEl>
                                        <p:attrNameLst>
                                          <p:attrName>style.visibility</p:attrName>
                                        </p:attrNameLst>
                                      </p:cBhvr>
                                      <p:to>
                                        <p:strVal val="visible"/>
                                      </p:to>
                                    </p:set>
                                    <p:animEffect transition="in" filter="fade">
                                      <p:cBhvr>
                                        <p:cTn id="221" dur="500"/>
                                        <p:tgtEl>
                                          <p:spTgt spid="79"/>
                                        </p:tgtEl>
                                      </p:cBhvr>
                                    </p:animEffect>
                                  </p:childTnLst>
                                </p:cTn>
                              </p:par>
                              <p:par>
                                <p:cTn id="222" presetID="10" presetClass="entr" presetSubtype="0" fill="hold" grpId="0" nodeType="withEffect">
                                  <p:stCondLst>
                                    <p:cond delay="0"/>
                                  </p:stCondLst>
                                  <p:childTnLst>
                                    <p:set>
                                      <p:cBhvr>
                                        <p:cTn id="223" dur="1" fill="hold">
                                          <p:stCondLst>
                                            <p:cond delay="0"/>
                                          </p:stCondLst>
                                        </p:cTn>
                                        <p:tgtEl>
                                          <p:spTgt spid="70"/>
                                        </p:tgtEl>
                                        <p:attrNameLst>
                                          <p:attrName>style.visibility</p:attrName>
                                        </p:attrNameLst>
                                      </p:cBhvr>
                                      <p:to>
                                        <p:strVal val="visible"/>
                                      </p:to>
                                    </p:set>
                                    <p:animEffect transition="in" filter="fade">
                                      <p:cBhvr>
                                        <p:cTn id="224" dur="500"/>
                                        <p:tgtEl>
                                          <p:spTgt spid="70"/>
                                        </p:tgtEl>
                                      </p:cBhvr>
                                    </p:animEffect>
                                  </p:childTnLst>
                                </p:cTn>
                              </p:par>
                              <p:par>
                                <p:cTn id="225" presetID="10" presetClass="exit" presetSubtype="0" fill="hold" grpId="1" nodeType="withEffect">
                                  <p:stCondLst>
                                    <p:cond delay="0"/>
                                  </p:stCondLst>
                                  <p:childTnLst>
                                    <p:animEffect transition="out" filter="fade">
                                      <p:cBhvr>
                                        <p:cTn id="226" dur="500"/>
                                        <p:tgtEl>
                                          <p:spTgt spid="68"/>
                                        </p:tgtEl>
                                      </p:cBhvr>
                                    </p:animEffect>
                                    <p:set>
                                      <p:cBhvr>
                                        <p:cTn id="227" dur="1" fill="hold">
                                          <p:stCondLst>
                                            <p:cond delay="499"/>
                                          </p:stCondLst>
                                        </p:cTn>
                                        <p:tgtEl>
                                          <p:spTgt spid="68"/>
                                        </p:tgtEl>
                                        <p:attrNameLst>
                                          <p:attrName>style.visibility</p:attrName>
                                        </p:attrNameLst>
                                      </p:cBhvr>
                                      <p:to>
                                        <p:strVal val="hidden"/>
                                      </p:to>
                                    </p:set>
                                  </p:childTnLst>
                                </p:cTn>
                              </p:par>
                              <p:par>
                                <p:cTn id="228" presetID="10" presetClass="exit" presetSubtype="0" fill="hold" grpId="1" nodeType="withEffect">
                                  <p:stCondLst>
                                    <p:cond delay="0"/>
                                  </p:stCondLst>
                                  <p:childTnLst>
                                    <p:animEffect transition="out" filter="fade">
                                      <p:cBhvr>
                                        <p:cTn id="229" dur="500"/>
                                        <p:tgtEl>
                                          <p:spTgt spid="72"/>
                                        </p:tgtEl>
                                      </p:cBhvr>
                                    </p:animEffect>
                                    <p:set>
                                      <p:cBhvr>
                                        <p:cTn id="230" dur="1" fill="hold">
                                          <p:stCondLst>
                                            <p:cond delay="499"/>
                                          </p:stCondLst>
                                        </p:cTn>
                                        <p:tgtEl>
                                          <p:spTgt spid="72"/>
                                        </p:tgtEl>
                                        <p:attrNameLst>
                                          <p:attrName>style.visibility</p:attrName>
                                        </p:attrNameLst>
                                      </p:cBhvr>
                                      <p:to>
                                        <p:strVal val="hidden"/>
                                      </p:to>
                                    </p:set>
                                  </p:childTnLst>
                                </p:cTn>
                              </p:par>
                              <p:par>
                                <p:cTn id="231" presetID="10" presetClass="exit" presetSubtype="0" fill="hold" grpId="1" nodeType="withEffect">
                                  <p:stCondLst>
                                    <p:cond delay="0"/>
                                  </p:stCondLst>
                                  <p:childTnLst>
                                    <p:animEffect transition="out" filter="fade">
                                      <p:cBhvr>
                                        <p:cTn id="232" dur="500"/>
                                        <p:tgtEl>
                                          <p:spTgt spid="73"/>
                                        </p:tgtEl>
                                      </p:cBhvr>
                                    </p:animEffect>
                                    <p:set>
                                      <p:cBhvr>
                                        <p:cTn id="233" dur="1" fill="hold">
                                          <p:stCondLst>
                                            <p:cond delay="499"/>
                                          </p:stCondLst>
                                        </p:cTn>
                                        <p:tgtEl>
                                          <p:spTgt spid="73"/>
                                        </p:tgtEl>
                                        <p:attrNameLst>
                                          <p:attrName>style.visibility</p:attrName>
                                        </p:attrNameLst>
                                      </p:cBhvr>
                                      <p:to>
                                        <p:strVal val="hidden"/>
                                      </p:to>
                                    </p:set>
                                  </p:childTnLst>
                                </p:cTn>
                              </p:par>
                              <p:par>
                                <p:cTn id="234" presetID="10" presetClass="exit" presetSubtype="0" fill="hold" grpId="1" nodeType="withEffect">
                                  <p:stCondLst>
                                    <p:cond delay="0"/>
                                  </p:stCondLst>
                                  <p:childTnLst>
                                    <p:animEffect transition="out" filter="fade">
                                      <p:cBhvr>
                                        <p:cTn id="235" dur="500"/>
                                        <p:tgtEl>
                                          <p:spTgt spid="74"/>
                                        </p:tgtEl>
                                      </p:cBhvr>
                                    </p:animEffect>
                                    <p:set>
                                      <p:cBhvr>
                                        <p:cTn id="236" dur="1" fill="hold">
                                          <p:stCondLst>
                                            <p:cond delay="499"/>
                                          </p:stCondLst>
                                        </p:cTn>
                                        <p:tgtEl>
                                          <p:spTgt spid="74"/>
                                        </p:tgtEl>
                                        <p:attrNameLst>
                                          <p:attrName>style.visibility</p:attrName>
                                        </p:attrNameLst>
                                      </p:cBhvr>
                                      <p:to>
                                        <p:strVal val="hidden"/>
                                      </p:to>
                                    </p:set>
                                  </p:childTnLst>
                                </p:cTn>
                              </p:par>
                              <p:par>
                                <p:cTn id="237" presetID="10" presetClass="exit" presetSubtype="0" fill="hold" grpId="1" nodeType="withEffect">
                                  <p:stCondLst>
                                    <p:cond delay="0"/>
                                  </p:stCondLst>
                                  <p:childTnLst>
                                    <p:animEffect transition="out" filter="fade">
                                      <p:cBhvr>
                                        <p:cTn id="238" dur="500"/>
                                        <p:tgtEl>
                                          <p:spTgt spid="75"/>
                                        </p:tgtEl>
                                      </p:cBhvr>
                                    </p:animEffect>
                                    <p:set>
                                      <p:cBhvr>
                                        <p:cTn id="239" dur="1" fill="hold">
                                          <p:stCondLst>
                                            <p:cond delay="499"/>
                                          </p:stCondLst>
                                        </p:cTn>
                                        <p:tgtEl>
                                          <p:spTgt spid="75"/>
                                        </p:tgtEl>
                                        <p:attrNameLst>
                                          <p:attrName>style.visibility</p:attrName>
                                        </p:attrNameLst>
                                      </p:cBhvr>
                                      <p:to>
                                        <p:strVal val="hidden"/>
                                      </p:to>
                                    </p:set>
                                  </p:childTnLst>
                                </p:cTn>
                              </p:par>
                              <p:par>
                                <p:cTn id="240" presetID="10" presetClass="entr" presetSubtype="0" fill="hold" grpId="0" nodeType="withEffect">
                                  <p:stCondLst>
                                    <p:cond delay="0"/>
                                  </p:stCondLst>
                                  <p:childTnLst>
                                    <p:set>
                                      <p:cBhvr>
                                        <p:cTn id="241" dur="1" fill="hold">
                                          <p:stCondLst>
                                            <p:cond delay="0"/>
                                          </p:stCondLst>
                                        </p:cTn>
                                        <p:tgtEl>
                                          <p:spTgt spid="169"/>
                                        </p:tgtEl>
                                        <p:attrNameLst>
                                          <p:attrName>style.visibility</p:attrName>
                                        </p:attrNameLst>
                                      </p:cBhvr>
                                      <p:to>
                                        <p:strVal val="visible"/>
                                      </p:to>
                                    </p:set>
                                    <p:animEffect transition="in" filter="fade">
                                      <p:cBhvr>
                                        <p:cTn id="242" dur="500"/>
                                        <p:tgtEl>
                                          <p:spTgt spid="169"/>
                                        </p:tgtEl>
                                      </p:cBhvr>
                                    </p:animEffect>
                                  </p:childTnLst>
                                </p:cTn>
                              </p:par>
                              <p:par>
                                <p:cTn id="243" presetID="10" presetClass="entr" presetSubtype="0" fill="hold" grpId="0" nodeType="withEffect">
                                  <p:stCondLst>
                                    <p:cond delay="0"/>
                                  </p:stCondLst>
                                  <p:childTnLst>
                                    <p:set>
                                      <p:cBhvr>
                                        <p:cTn id="244" dur="1" fill="hold">
                                          <p:stCondLst>
                                            <p:cond delay="0"/>
                                          </p:stCondLst>
                                        </p:cTn>
                                        <p:tgtEl>
                                          <p:spTgt spid="189"/>
                                        </p:tgtEl>
                                        <p:attrNameLst>
                                          <p:attrName>style.visibility</p:attrName>
                                        </p:attrNameLst>
                                      </p:cBhvr>
                                      <p:to>
                                        <p:strVal val="visible"/>
                                      </p:to>
                                    </p:set>
                                    <p:animEffect transition="in" filter="fade">
                                      <p:cBhvr>
                                        <p:cTn id="245" dur="500"/>
                                        <p:tgtEl>
                                          <p:spTgt spid="189"/>
                                        </p:tgtEl>
                                      </p:cBhvr>
                                    </p:animEffect>
                                  </p:childTnLst>
                                </p:cTn>
                              </p:par>
                              <p:par>
                                <p:cTn id="246" presetID="10" presetClass="entr" presetSubtype="0" fill="hold" grpId="0" nodeType="withEffect">
                                  <p:stCondLst>
                                    <p:cond delay="0"/>
                                  </p:stCondLst>
                                  <p:childTnLst>
                                    <p:set>
                                      <p:cBhvr>
                                        <p:cTn id="247" dur="1" fill="hold">
                                          <p:stCondLst>
                                            <p:cond delay="0"/>
                                          </p:stCondLst>
                                        </p:cTn>
                                        <p:tgtEl>
                                          <p:spTgt spid="190"/>
                                        </p:tgtEl>
                                        <p:attrNameLst>
                                          <p:attrName>style.visibility</p:attrName>
                                        </p:attrNameLst>
                                      </p:cBhvr>
                                      <p:to>
                                        <p:strVal val="visible"/>
                                      </p:to>
                                    </p:set>
                                    <p:animEffect transition="in" filter="fade">
                                      <p:cBhvr>
                                        <p:cTn id="248" dur="500"/>
                                        <p:tgtEl>
                                          <p:spTgt spid="190"/>
                                        </p:tgtEl>
                                      </p:cBhvr>
                                    </p:animEffect>
                                  </p:childTnLst>
                                </p:cTn>
                              </p:par>
                              <p:par>
                                <p:cTn id="249" presetID="10" presetClass="entr" presetSubtype="0" fill="hold" grpId="0" nodeType="withEffect">
                                  <p:stCondLst>
                                    <p:cond delay="0"/>
                                  </p:stCondLst>
                                  <p:childTnLst>
                                    <p:set>
                                      <p:cBhvr>
                                        <p:cTn id="250" dur="1" fill="hold">
                                          <p:stCondLst>
                                            <p:cond delay="0"/>
                                          </p:stCondLst>
                                        </p:cTn>
                                        <p:tgtEl>
                                          <p:spTgt spid="191"/>
                                        </p:tgtEl>
                                        <p:attrNameLst>
                                          <p:attrName>style.visibility</p:attrName>
                                        </p:attrNameLst>
                                      </p:cBhvr>
                                      <p:to>
                                        <p:strVal val="visible"/>
                                      </p:to>
                                    </p:set>
                                    <p:animEffect transition="in" filter="fade">
                                      <p:cBhvr>
                                        <p:cTn id="251" dur="500"/>
                                        <p:tgtEl>
                                          <p:spTgt spid="191"/>
                                        </p:tgtEl>
                                      </p:cBhvr>
                                    </p:animEffect>
                                  </p:childTnLst>
                                </p:cTn>
                              </p:par>
                              <p:par>
                                <p:cTn id="252" presetID="10" presetClass="entr" presetSubtype="0" fill="hold" grpId="0" nodeType="withEffect">
                                  <p:stCondLst>
                                    <p:cond delay="0"/>
                                  </p:stCondLst>
                                  <p:childTnLst>
                                    <p:set>
                                      <p:cBhvr>
                                        <p:cTn id="253" dur="1" fill="hold">
                                          <p:stCondLst>
                                            <p:cond delay="0"/>
                                          </p:stCondLst>
                                        </p:cTn>
                                        <p:tgtEl>
                                          <p:spTgt spid="71"/>
                                        </p:tgtEl>
                                        <p:attrNameLst>
                                          <p:attrName>style.visibility</p:attrName>
                                        </p:attrNameLst>
                                      </p:cBhvr>
                                      <p:to>
                                        <p:strVal val="visible"/>
                                      </p:to>
                                    </p:set>
                                    <p:animEffect transition="in" filter="fade">
                                      <p:cBhvr>
                                        <p:cTn id="25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4" grpId="0" animBg="1"/>
      <p:bldP spid="106" grpId="0" animBg="1"/>
      <p:bldP spid="111" grpId="0" animBg="1"/>
      <p:bldP spid="112" grpId="0" animBg="1"/>
      <p:bldP spid="113" grpId="0" animBg="1"/>
      <p:bldP spid="135" grpId="0" animBg="1"/>
      <p:bldP spid="138" grpId="0" animBg="1"/>
      <p:bldP spid="141" grpId="0" animBg="1"/>
      <p:bldP spid="144" grpId="0" animBg="1"/>
      <p:bldP spid="146" grpId="0" animBg="1"/>
      <p:bldP spid="165" grpId="0" animBg="1"/>
      <p:bldP spid="166" grpId="0" animBg="1"/>
      <p:bldP spid="167" grpId="0" animBg="1"/>
      <p:bldP spid="168" grpId="0" animBg="1"/>
      <p:bldP spid="169" grpId="0" animBg="1"/>
      <p:bldP spid="170" grpId="0" animBg="1"/>
      <p:bldP spid="170" grpId="1" animBg="1"/>
      <p:bldP spid="171" grpId="0" animBg="1"/>
      <p:bldP spid="171" grpId="1" animBg="1"/>
      <p:bldP spid="172" grpId="0" animBg="1"/>
      <p:bldP spid="172" grpId="1" animBg="1"/>
      <p:bldP spid="173" grpId="0" animBg="1"/>
      <p:bldP spid="174" grpId="0" animBg="1"/>
      <p:bldP spid="175" grpId="0" animBg="1"/>
      <p:bldP spid="176" grpId="0" animBg="1"/>
      <p:bldP spid="177" grpId="0" animBg="1"/>
      <p:bldP spid="177" grpId="1" animBg="1"/>
      <p:bldP spid="178" grpId="0" animBg="1"/>
      <p:bldP spid="178" grpId="1" animBg="1"/>
      <p:bldP spid="179" grpId="0" animBg="1"/>
      <p:bldP spid="179" grpId="1" animBg="1"/>
      <p:bldP spid="180" grpId="0" animBg="1"/>
      <p:bldP spid="180" grpId="1" animBg="1"/>
      <p:bldP spid="181" grpId="0" animBg="1"/>
      <p:bldP spid="182" grpId="0" animBg="1"/>
      <p:bldP spid="183" grpId="0" animBg="1"/>
      <p:bldP spid="184" grpId="0" animBg="1"/>
      <p:bldP spid="185" grpId="0" animBg="1"/>
      <p:bldP spid="186" grpId="0" animBg="1"/>
      <p:bldP spid="187" grpId="0" animBg="1"/>
      <p:bldP spid="188" grpId="0" animBg="1"/>
      <p:bldP spid="188" grpId="1" animBg="1"/>
      <p:bldP spid="189" grpId="0" animBg="1"/>
      <p:bldP spid="190" grpId="0" animBg="1"/>
      <p:bldP spid="191" grpId="0" animBg="1"/>
      <p:bldP spid="2" grpId="0"/>
      <p:bldP spid="2" grpId="1"/>
      <p:bldP spid="67" grpId="0"/>
      <p:bldP spid="67" grpId="1"/>
      <p:bldP spid="68" grpId="0"/>
      <p:bldP spid="68" grpId="1"/>
      <p:bldP spid="69" grpId="0"/>
      <p:bldP spid="70" grpId="0"/>
      <p:bldP spid="71" grpId="0"/>
      <p:bldP spid="72" grpId="0" animBg="1"/>
      <p:bldP spid="72" grpId="1" animBg="1"/>
      <p:bldP spid="73" grpId="0" animBg="1"/>
      <p:bldP spid="73" grpId="1" animBg="1"/>
      <p:bldP spid="74" grpId="0" animBg="1"/>
      <p:bldP spid="74" grpId="1" animBg="1"/>
      <p:bldP spid="75" grpId="0" animBg="1"/>
      <p:bldP spid="75" grpId="1" animBg="1"/>
      <p:bldP spid="76" grpId="0" animBg="1"/>
      <p:bldP spid="77" grpId="0" animBg="1"/>
      <p:bldP spid="78" grpId="0" animBg="1"/>
      <p:bldP spid="7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Two-Level Round Robin</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14401"/>
            <a:ext cx="8610600" cy="5276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sz="2200" kern="0" dirty="0">
                <a:solidFill>
                  <a:srgbClr val="0432FF"/>
                </a:solidFill>
                <a:ea typeface="ＭＳ Ｐゴシック" panose="020B0600070205080204" pitchFamily="34" charset="-128"/>
              </a:rPr>
              <a:t>Scheduling in two levels </a:t>
            </a:r>
            <a:r>
              <a:rPr lang="en-US" altLang="en-US" sz="2200" kern="0" dirty="0">
                <a:ea typeface="ＭＳ Ｐゴシック" panose="020B0600070205080204" pitchFamily="34" charset="-128"/>
              </a:rPr>
              <a:t>to deal with </a:t>
            </a:r>
            <a:r>
              <a:rPr lang="en-US" altLang="en-US" sz="2200" kern="0" dirty="0">
                <a:solidFill>
                  <a:srgbClr val="FF0000"/>
                </a:solidFill>
                <a:ea typeface="ＭＳ Ｐゴシック" panose="020B0600070205080204" pitchFamily="34" charset="-128"/>
              </a:rPr>
              <a:t>long latency operations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
        <p:nvSpPr>
          <p:cNvPr id="192" name="Line 72">
            <a:extLst>
              <a:ext uri="{FF2B5EF4-FFF2-40B4-BE49-F238E27FC236}">
                <a16:creationId xmlns:a16="http://schemas.microsoft.com/office/drawing/2014/main" id="{29D8B72B-F078-1E40-8231-4BEE7DAE8503}"/>
              </a:ext>
            </a:extLst>
          </p:cNvPr>
          <p:cNvSpPr>
            <a:spLocks noChangeShapeType="1"/>
          </p:cNvSpPr>
          <p:nvPr/>
        </p:nvSpPr>
        <p:spPr bwMode="auto">
          <a:xfrm>
            <a:off x="1223963" y="1295400"/>
            <a:ext cx="0" cy="14478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3" name="Line 74">
            <a:extLst>
              <a:ext uri="{FF2B5EF4-FFF2-40B4-BE49-F238E27FC236}">
                <a16:creationId xmlns:a16="http://schemas.microsoft.com/office/drawing/2014/main" id="{7B0382BE-3BF1-6E41-A657-E9034740D970}"/>
              </a:ext>
            </a:extLst>
          </p:cNvPr>
          <p:cNvSpPr>
            <a:spLocks noChangeShapeType="1"/>
          </p:cNvSpPr>
          <p:nvPr/>
        </p:nvSpPr>
        <p:spPr bwMode="auto">
          <a:xfrm>
            <a:off x="1223963" y="2743200"/>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4" name="Text Box 75">
            <a:extLst>
              <a:ext uri="{FF2B5EF4-FFF2-40B4-BE49-F238E27FC236}">
                <a16:creationId xmlns:a16="http://schemas.microsoft.com/office/drawing/2014/main" id="{46A47657-219C-0842-B99E-7B9A24D8AD0E}"/>
              </a:ext>
            </a:extLst>
          </p:cNvPr>
          <p:cNvSpPr txBox="1">
            <a:spLocks noChangeArrowheads="1"/>
          </p:cNvSpPr>
          <p:nvPr/>
        </p:nvSpPr>
        <p:spPr bwMode="auto">
          <a:xfrm>
            <a:off x="8294688" y="2546350"/>
            <a:ext cx="6969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195" name="Text Box 76">
            <a:extLst>
              <a:ext uri="{FF2B5EF4-FFF2-40B4-BE49-F238E27FC236}">
                <a16:creationId xmlns:a16="http://schemas.microsoft.com/office/drawing/2014/main" id="{17A549DD-2FA6-324C-ACB6-F971D72C47C5}"/>
              </a:ext>
            </a:extLst>
          </p:cNvPr>
          <p:cNvSpPr txBox="1">
            <a:spLocks noChangeArrowheads="1"/>
          </p:cNvSpPr>
          <p:nvPr/>
        </p:nvSpPr>
        <p:spPr bwMode="auto">
          <a:xfrm>
            <a:off x="533400" y="1439863"/>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196" name="Text Box 77">
            <a:extLst>
              <a:ext uri="{FF2B5EF4-FFF2-40B4-BE49-F238E27FC236}">
                <a16:creationId xmlns:a16="http://schemas.microsoft.com/office/drawing/2014/main" id="{DE8811FA-FC10-504B-B22A-069F44BEC9AC}"/>
              </a:ext>
            </a:extLst>
          </p:cNvPr>
          <p:cNvSpPr txBox="1">
            <a:spLocks noChangeArrowheads="1"/>
          </p:cNvSpPr>
          <p:nvPr/>
        </p:nvSpPr>
        <p:spPr bwMode="auto">
          <a:xfrm>
            <a:off x="152400" y="1949450"/>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197" name="AutoShape 78">
            <a:extLst>
              <a:ext uri="{FF2B5EF4-FFF2-40B4-BE49-F238E27FC236}">
                <a16:creationId xmlns:a16="http://schemas.microsoft.com/office/drawing/2014/main" id="{242B72B3-BFB6-ED45-92F2-C0051EA8F9F6}"/>
              </a:ext>
            </a:extLst>
          </p:cNvPr>
          <p:cNvSpPr>
            <a:spLocks noChangeArrowheads="1"/>
          </p:cNvSpPr>
          <p:nvPr/>
        </p:nvSpPr>
        <p:spPr bwMode="auto">
          <a:xfrm>
            <a:off x="12303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198" name="Line 79">
            <a:extLst>
              <a:ext uri="{FF2B5EF4-FFF2-40B4-BE49-F238E27FC236}">
                <a16:creationId xmlns:a16="http://schemas.microsoft.com/office/drawing/2014/main" id="{862C0428-5C3E-064A-BC7F-6F765DCBB5A2}"/>
              </a:ext>
            </a:extLst>
          </p:cNvPr>
          <p:cNvSpPr>
            <a:spLocks noChangeShapeType="1"/>
          </p:cNvSpPr>
          <p:nvPr/>
        </p:nvSpPr>
        <p:spPr bwMode="auto">
          <a:xfrm>
            <a:off x="3124200" y="19812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9" name="Text Box 80">
            <a:extLst>
              <a:ext uri="{FF2B5EF4-FFF2-40B4-BE49-F238E27FC236}">
                <a16:creationId xmlns:a16="http://schemas.microsoft.com/office/drawing/2014/main" id="{23FCBA39-7C2C-0841-B371-B783977CE244}"/>
              </a:ext>
            </a:extLst>
          </p:cNvPr>
          <p:cNvSpPr txBox="1">
            <a:spLocks noChangeArrowheads="1"/>
          </p:cNvSpPr>
          <p:nvPr/>
        </p:nvSpPr>
        <p:spPr bwMode="auto">
          <a:xfrm>
            <a:off x="2116138" y="1828800"/>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00" name="AutoShape 81">
            <a:extLst>
              <a:ext uri="{FF2B5EF4-FFF2-40B4-BE49-F238E27FC236}">
                <a16:creationId xmlns:a16="http://schemas.microsoft.com/office/drawing/2014/main" id="{DE93450B-B03D-2145-BA2A-A2C36263613C}"/>
              </a:ext>
            </a:extLst>
          </p:cNvPr>
          <p:cNvSpPr>
            <a:spLocks noChangeArrowheads="1"/>
          </p:cNvSpPr>
          <p:nvPr/>
        </p:nvSpPr>
        <p:spPr bwMode="auto">
          <a:xfrm>
            <a:off x="64119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201" name="Line 83">
            <a:extLst>
              <a:ext uri="{FF2B5EF4-FFF2-40B4-BE49-F238E27FC236}">
                <a16:creationId xmlns:a16="http://schemas.microsoft.com/office/drawing/2014/main" id="{9EFAB8A7-87BD-EB49-8C04-E7BE835D59AE}"/>
              </a:ext>
            </a:extLst>
          </p:cNvPr>
          <p:cNvSpPr>
            <a:spLocks noChangeShapeType="1"/>
          </p:cNvSpPr>
          <p:nvPr/>
        </p:nvSpPr>
        <p:spPr bwMode="auto">
          <a:xfrm>
            <a:off x="3276600" y="2133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2" name="Text Box 84">
            <a:extLst>
              <a:ext uri="{FF2B5EF4-FFF2-40B4-BE49-F238E27FC236}">
                <a16:creationId xmlns:a16="http://schemas.microsoft.com/office/drawing/2014/main" id="{BAAB97DE-CC8F-7C4D-84DA-D429A22935E9}"/>
              </a:ext>
            </a:extLst>
          </p:cNvPr>
          <p:cNvSpPr txBox="1">
            <a:spLocks noChangeArrowheads="1"/>
          </p:cNvSpPr>
          <p:nvPr/>
        </p:nvSpPr>
        <p:spPr bwMode="auto">
          <a:xfrm>
            <a:off x="2268538" y="1981200"/>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03" name="Line 85">
            <a:extLst>
              <a:ext uri="{FF2B5EF4-FFF2-40B4-BE49-F238E27FC236}">
                <a16:creationId xmlns:a16="http://schemas.microsoft.com/office/drawing/2014/main" id="{5BEF6642-46F9-8248-BB78-572EB1D5E999}"/>
              </a:ext>
            </a:extLst>
          </p:cNvPr>
          <p:cNvSpPr>
            <a:spLocks noChangeShapeType="1"/>
          </p:cNvSpPr>
          <p:nvPr/>
        </p:nvSpPr>
        <p:spPr bwMode="auto">
          <a:xfrm>
            <a:off x="3979863" y="2667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4" name="Text Box 86">
            <a:extLst>
              <a:ext uri="{FF2B5EF4-FFF2-40B4-BE49-F238E27FC236}">
                <a16:creationId xmlns:a16="http://schemas.microsoft.com/office/drawing/2014/main" id="{14542AA4-5429-BC42-87DC-DB4E91E7DC6C}"/>
              </a:ext>
            </a:extLst>
          </p:cNvPr>
          <p:cNvSpPr txBox="1">
            <a:spLocks noChangeArrowheads="1"/>
          </p:cNvSpPr>
          <p:nvPr/>
        </p:nvSpPr>
        <p:spPr bwMode="auto">
          <a:xfrm>
            <a:off x="2895600" y="2514600"/>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05" name="Oval 87">
            <a:extLst>
              <a:ext uri="{FF2B5EF4-FFF2-40B4-BE49-F238E27FC236}">
                <a16:creationId xmlns:a16="http://schemas.microsoft.com/office/drawing/2014/main" id="{B518DE8E-45B2-674D-8C80-4FC9FD19159D}"/>
              </a:ext>
            </a:extLst>
          </p:cNvPr>
          <p:cNvSpPr>
            <a:spLocks noChangeArrowheads="1"/>
          </p:cNvSpPr>
          <p:nvPr/>
        </p:nvSpPr>
        <p:spPr bwMode="auto">
          <a:xfrm>
            <a:off x="3657600" y="21875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6" name="Oval 88">
            <a:extLst>
              <a:ext uri="{FF2B5EF4-FFF2-40B4-BE49-F238E27FC236}">
                <a16:creationId xmlns:a16="http://schemas.microsoft.com/office/drawing/2014/main" id="{A0F781AC-742D-144A-8D0F-FAA9AA0F8F99}"/>
              </a:ext>
            </a:extLst>
          </p:cNvPr>
          <p:cNvSpPr>
            <a:spLocks noChangeArrowheads="1"/>
          </p:cNvSpPr>
          <p:nvPr/>
        </p:nvSpPr>
        <p:spPr bwMode="auto">
          <a:xfrm>
            <a:off x="3810000" y="23399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7" name="Oval 89">
            <a:extLst>
              <a:ext uri="{FF2B5EF4-FFF2-40B4-BE49-F238E27FC236}">
                <a16:creationId xmlns:a16="http://schemas.microsoft.com/office/drawing/2014/main" id="{89F9D303-0766-BE47-B589-590A96AF8D78}"/>
              </a:ext>
            </a:extLst>
          </p:cNvPr>
          <p:cNvSpPr>
            <a:spLocks noChangeArrowheads="1"/>
          </p:cNvSpPr>
          <p:nvPr/>
        </p:nvSpPr>
        <p:spPr bwMode="auto">
          <a:xfrm>
            <a:off x="3962400" y="24923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8" name="Text Box 90">
            <a:extLst>
              <a:ext uri="{FF2B5EF4-FFF2-40B4-BE49-F238E27FC236}">
                <a16:creationId xmlns:a16="http://schemas.microsoft.com/office/drawing/2014/main" id="{90E12A39-D18B-2F4F-9194-6FD38A1EDEBE}"/>
              </a:ext>
            </a:extLst>
          </p:cNvPr>
          <p:cNvSpPr txBox="1">
            <a:spLocks noChangeArrowheads="1"/>
          </p:cNvSpPr>
          <p:nvPr/>
        </p:nvSpPr>
        <p:spPr bwMode="auto">
          <a:xfrm>
            <a:off x="2514600" y="2819400"/>
            <a:ext cx="47990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209" name="Line 91">
            <a:extLst>
              <a:ext uri="{FF2B5EF4-FFF2-40B4-BE49-F238E27FC236}">
                <a16:creationId xmlns:a16="http://schemas.microsoft.com/office/drawing/2014/main" id="{CBF102E6-7869-7844-BF27-2C319266B7A2}"/>
              </a:ext>
            </a:extLst>
          </p:cNvPr>
          <p:cNvSpPr>
            <a:spLocks noChangeShapeType="1"/>
          </p:cNvSpPr>
          <p:nvPr/>
        </p:nvSpPr>
        <p:spPr bwMode="auto">
          <a:xfrm>
            <a:off x="3276600" y="1643063"/>
            <a:ext cx="31242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0" name="Line 92">
            <a:extLst>
              <a:ext uri="{FF2B5EF4-FFF2-40B4-BE49-F238E27FC236}">
                <a16:creationId xmlns:a16="http://schemas.microsoft.com/office/drawing/2014/main" id="{31929A1C-E290-FD48-A123-8359658D3399}"/>
              </a:ext>
            </a:extLst>
          </p:cNvPr>
          <p:cNvSpPr>
            <a:spLocks noChangeShapeType="1"/>
          </p:cNvSpPr>
          <p:nvPr/>
        </p:nvSpPr>
        <p:spPr bwMode="auto">
          <a:xfrm flipH="1">
            <a:off x="1219200" y="3505200"/>
            <a:ext cx="4763" cy="22860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1" name="Line 93">
            <a:extLst>
              <a:ext uri="{FF2B5EF4-FFF2-40B4-BE49-F238E27FC236}">
                <a16:creationId xmlns:a16="http://schemas.microsoft.com/office/drawing/2014/main" id="{96795041-4ADE-8047-9BBA-A164959E3DE4}"/>
              </a:ext>
            </a:extLst>
          </p:cNvPr>
          <p:cNvSpPr>
            <a:spLocks noChangeShapeType="1"/>
          </p:cNvSpPr>
          <p:nvPr/>
        </p:nvSpPr>
        <p:spPr bwMode="auto">
          <a:xfrm>
            <a:off x="1223963" y="5791200"/>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2" name="Text Box 94">
            <a:extLst>
              <a:ext uri="{FF2B5EF4-FFF2-40B4-BE49-F238E27FC236}">
                <a16:creationId xmlns:a16="http://schemas.microsoft.com/office/drawing/2014/main" id="{58A48688-6266-9D43-8243-B443BC5043F6}"/>
              </a:ext>
            </a:extLst>
          </p:cNvPr>
          <p:cNvSpPr txBox="1">
            <a:spLocks noChangeArrowheads="1"/>
          </p:cNvSpPr>
          <p:nvPr/>
        </p:nvSpPr>
        <p:spPr bwMode="auto">
          <a:xfrm>
            <a:off x="8294688" y="5576888"/>
            <a:ext cx="696912"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213" name="Text Box 95">
            <a:extLst>
              <a:ext uri="{FF2B5EF4-FFF2-40B4-BE49-F238E27FC236}">
                <a16:creationId xmlns:a16="http://schemas.microsoft.com/office/drawing/2014/main" id="{279451AF-F2C4-A74A-B049-5C4443A6C0B7}"/>
              </a:ext>
            </a:extLst>
          </p:cNvPr>
          <p:cNvSpPr txBox="1">
            <a:spLocks noChangeArrowheads="1"/>
          </p:cNvSpPr>
          <p:nvPr/>
        </p:nvSpPr>
        <p:spPr bwMode="auto">
          <a:xfrm>
            <a:off x="533400" y="3649663"/>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214" name="Text Box 96">
            <a:extLst>
              <a:ext uri="{FF2B5EF4-FFF2-40B4-BE49-F238E27FC236}">
                <a16:creationId xmlns:a16="http://schemas.microsoft.com/office/drawing/2014/main" id="{A74B7AC6-9DAB-5944-BF88-46B79C062949}"/>
              </a:ext>
            </a:extLst>
          </p:cNvPr>
          <p:cNvSpPr txBox="1">
            <a:spLocks noChangeArrowheads="1"/>
          </p:cNvSpPr>
          <p:nvPr/>
        </p:nvSpPr>
        <p:spPr bwMode="auto">
          <a:xfrm>
            <a:off x="152400" y="4692650"/>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215" name="AutoShape 97">
            <a:extLst>
              <a:ext uri="{FF2B5EF4-FFF2-40B4-BE49-F238E27FC236}">
                <a16:creationId xmlns:a16="http://schemas.microsoft.com/office/drawing/2014/main" id="{195E12F0-31B7-B044-9BB9-AB04759DDCB0}"/>
              </a:ext>
            </a:extLst>
          </p:cNvPr>
          <p:cNvSpPr>
            <a:spLocks noChangeArrowheads="1"/>
          </p:cNvSpPr>
          <p:nvPr/>
        </p:nvSpPr>
        <p:spPr bwMode="auto">
          <a:xfrm>
            <a:off x="1230313" y="3657600"/>
            <a:ext cx="9794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16" name="Line 98">
            <a:extLst>
              <a:ext uri="{FF2B5EF4-FFF2-40B4-BE49-F238E27FC236}">
                <a16:creationId xmlns:a16="http://schemas.microsoft.com/office/drawing/2014/main" id="{E35838AE-C49C-DA4B-AE2E-2CC87366D35F}"/>
              </a:ext>
            </a:extLst>
          </p:cNvPr>
          <p:cNvSpPr>
            <a:spLocks noChangeShapeType="1"/>
          </p:cNvSpPr>
          <p:nvPr/>
        </p:nvSpPr>
        <p:spPr bwMode="auto">
          <a:xfrm>
            <a:off x="2151063" y="4191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7" name="Text Box 99">
            <a:extLst>
              <a:ext uri="{FF2B5EF4-FFF2-40B4-BE49-F238E27FC236}">
                <a16:creationId xmlns:a16="http://schemas.microsoft.com/office/drawing/2014/main" id="{88BE78F8-75BB-3343-9336-BC0A8A34A6D0}"/>
              </a:ext>
            </a:extLst>
          </p:cNvPr>
          <p:cNvSpPr txBox="1">
            <a:spLocks noChangeArrowheads="1"/>
          </p:cNvSpPr>
          <p:nvPr/>
        </p:nvSpPr>
        <p:spPr bwMode="auto">
          <a:xfrm>
            <a:off x="1143000" y="40386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18" name="Line 101">
            <a:extLst>
              <a:ext uri="{FF2B5EF4-FFF2-40B4-BE49-F238E27FC236}">
                <a16:creationId xmlns:a16="http://schemas.microsoft.com/office/drawing/2014/main" id="{71352B07-23B8-2F40-90A7-A82A9B9F1DB2}"/>
              </a:ext>
            </a:extLst>
          </p:cNvPr>
          <p:cNvSpPr>
            <a:spLocks noChangeShapeType="1"/>
          </p:cNvSpPr>
          <p:nvPr/>
        </p:nvSpPr>
        <p:spPr bwMode="auto">
          <a:xfrm>
            <a:off x="2303463" y="43434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9" name="Text Box 102">
            <a:extLst>
              <a:ext uri="{FF2B5EF4-FFF2-40B4-BE49-F238E27FC236}">
                <a16:creationId xmlns:a16="http://schemas.microsoft.com/office/drawing/2014/main" id="{5B44525A-4F86-9D41-92CF-4D496D72F774}"/>
              </a:ext>
            </a:extLst>
          </p:cNvPr>
          <p:cNvSpPr txBox="1">
            <a:spLocks noChangeArrowheads="1"/>
          </p:cNvSpPr>
          <p:nvPr/>
        </p:nvSpPr>
        <p:spPr bwMode="auto">
          <a:xfrm>
            <a:off x="1295400" y="41910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20" name="Line 103">
            <a:extLst>
              <a:ext uri="{FF2B5EF4-FFF2-40B4-BE49-F238E27FC236}">
                <a16:creationId xmlns:a16="http://schemas.microsoft.com/office/drawing/2014/main" id="{C8EB8933-2AE0-C94C-9585-37F2C7CDA99C}"/>
              </a:ext>
            </a:extLst>
          </p:cNvPr>
          <p:cNvSpPr>
            <a:spLocks noChangeShapeType="1"/>
          </p:cNvSpPr>
          <p:nvPr/>
        </p:nvSpPr>
        <p:spPr bwMode="auto">
          <a:xfrm>
            <a:off x="2643188" y="47244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1" name="Text Box 104">
            <a:extLst>
              <a:ext uri="{FF2B5EF4-FFF2-40B4-BE49-F238E27FC236}">
                <a16:creationId xmlns:a16="http://schemas.microsoft.com/office/drawing/2014/main" id="{B919CED2-7975-B843-BD17-6D491D99C955}"/>
              </a:ext>
            </a:extLst>
          </p:cNvPr>
          <p:cNvSpPr txBox="1">
            <a:spLocks noChangeArrowheads="1"/>
          </p:cNvSpPr>
          <p:nvPr/>
        </p:nvSpPr>
        <p:spPr bwMode="auto">
          <a:xfrm>
            <a:off x="1600200" y="45720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7</a:t>
            </a:r>
          </a:p>
        </p:txBody>
      </p:sp>
      <p:sp>
        <p:nvSpPr>
          <p:cNvPr id="222" name="Oval 105">
            <a:extLst>
              <a:ext uri="{FF2B5EF4-FFF2-40B4-BE49-F238E27FC236}">
                <a16:creationId xmlns:a16="http://schemas.microsoft.com/office/drawing/2014/main" id="{2D66BEBA-F7D6-C64B-AECF-CFE40910FE80}"/>
              </a:ext>
            </a:extLst>
          </p:cNvPr>
          <p:cNvSpPr>
            <a:spLocks noChangeArrowheads="1"/>
          </p:cNvSpPr>
          <p:nvPr/>
        </p:nvSpPr>
        <p:spPr bwMode="auto">
          <a:xfrm>
            <a:off x="2532063" y="4398963"/>
            <a:ext cx="77787" cy="74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3" name="Oval 106">
            <a:extLst>
              <a:ext uri="{FF2B5EF4-FFF2-40B4-BE49-F238E27FC236}">
                <a16:creationId xmlns:a16="http://schemas.microsoft.com/office/drawing/2014/main" id="{EF9E56B5-A689-7C47-B77A-F4B98FD52E85}"/>
              </a:ext>
            </a:extLst>
          </p:cNvPr>
          <p:cNvSpPr>
            <a:spLocks noChangeArrowheads="1"/>
          </p:cNvSpPr>
          <p:nvPr/>
        </p:nvSpPr>
        <p:spPr bwMode="auto">
          <a:xfrm>
            <a:off x="2684463" y="45497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4" name="Text Box 108">
            <a:extLst>
              <a:ext uri="{FF2B5EF4-FFF2-40B4-BE49-F238E27FC236}">
                <a16:creationId xmlns:a16="http://schemas.microsoft.com/office/drawing/2014/main" id="{9CBD45F5-9364-9C42-A20D-3FB90AD33351}"/>
              </a:ext>
            </a:extLst>
          </p:cNvPr>
          <p:cNvSpPr txBox="1">
            <a:spLocks noChangeArrowheads="1"/>
          </p:cNvSpPr>
          <p:nvPr/>
        </p:nvSpPr>
        <p:spPr bwMode="auto">
          <a:xfrm>
            <a:off x="962025" y="5805488"/>
            <a:ext cx="77247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Two Level Round Robin Scheduling, 2 fetch groups, 8 warps each</a:t>
            </a:r>
          </a:p>
        </p:txBody>
      </p:sp>
      <p:sp>
        <p:nvSpPr>
          <p:cNvPr id="225" name="Line 109">
            <a:extLst>
              <a:ext uri="{FF2B5EF4-FFF2-40B4-BE49-F238E27FC236}">
                <a16:creationId xmlns:a16="http://schemas.microsoft.com/office/drawing/2014/main" id="{C31D69FC-F19D-404A-A85B-7005BE3696D4}"/>
              </a:ext>
            </a:extLst>
          </p:cNvPr>
          <p:cNvSpPr>
            <a:spLocks noChangeShapeType="1"/>
          </p:cNvSpPr>
          <p:nvPr/>
        </p:nvSpPr>
        <p:spPr bwMode="auto">
          <a:xfrm>
            <a:off x="3276600" y="3863975"/>
            <a:ext cx="21336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6" name="Text Box 110">
            <a:extLst>
              <a:ext uri="{FF2B5EF4-FFF2-40B4-BE49-F238E27FC236}">
                <a16:creationId xmlns:a16="http://schemas.microsoft.com/office/drawing/2014/main" id="{4361D3C8-CAE4-6643-8C50-48455A938588}"/>
              </a:ext>
            </a:extLst>
          </p:cNvPr>
          <p:cNvSpPr txBox="1">
            <a:spLocks noChangeArrowheads="1"/>
          </p:cNvSpPr>
          <p:nvPr/>
        </p:nvSpPr>
        <p:spPr bwMode="auto">
          <a:xfrm>
            <a:off x="1219200" y="3352800"/>
            <a:ext cx="10080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27" name="AutoShape 111">
            <a:extLst>
              <a:ext uri="{FF2B5EF4-FFF2-40B4-BE49-F238E27FC236}">
                <a16:creationId xmlns:a16="http://schemas.microsoft.com/office/drawing/2014/main" id="{426EB3EC-CF86-7248-B71D-197BC8EE259B}"/>
              </a:ext>
            </a:extLst>
          </p:cNvPr>
          <p:cNvSpPr>
            <a:spLocks noChangeArrowheads="1"/>
          </p:cNvSpPr>
          <p:nvPr/>
        </p:nvSpPr>
        <p:spPr bwMode="auto">
          <a:xfrm>
            <a:off x="2209800" y="3657600"/>
            <a:ext cx="1055688"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28" name="Text Box 112">
            <a:extLst>
              <a:ext uri="{FF2B5EF4-FFF2-40B4-BE49-F238E27FC236}">
                <a16:creationId xmlns:a16="http://schemas.microsoft.com/office/drawing/2014/main" id="{0DE8E3A6-0AB8-334E-9E20-C651A183AE2B}"/>
              </a:ext>
            </a:extLst>
          </p:cNvPr>
          <p:cNvSpPr txBox="1">
            <a:spLocks noChangeArrowheads="1"/>
          </p:cNvSpPr>
          <p:nvPr/>
        </p:nvSpPr>
        <p:spPr bwMode="auto">
          <a:xfrm>
            <a:off x="2209800" y="3352800"/>
            <a:ext cx="10080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29" name="Line 113">
            <a:extLst>
              <a:ext uri="{FF2B5EF4-FFF2-40B4-BE49-F238E27FC236}">
                <a16:creationId xmlns:a16="http://schemas.microsoft.com/office/drawing/2014/main" id="{0640CE18-8DF4-3B49-811B-B30EB8ED8828}"/>
              </a:ext>
            </a:extLst>
          </p:cNvPr>
          <p:cNvSpPr>
            <a:spLocks noChangeShapeType="1"/>
          </p:cNvSpPr>
          <p:nvPr/>
        </p:nvSpPr>
        <p:spPr bwMode="auto">
          <a:xfrm>
            <a:off x="3182938" y="5181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0" name="Text Box 114">
            <a:extLst>
              <a:ext uri="{FF2B5EF4-FFF2-40B4-BE49-F238E27FC236}">
                <a16:creationId xmlns:a16="http://schemas.microsoft.com/office/drawing/2014/main" id="{3B2E8B87-350D-9844-8795-60BC4A8809B6}"/>
              </a:ext>
            </a:extLst>
          </p:cNvPr>
          <p:cNvSpPr txBox="1">
            <a:spLocks noChangeArrowheads="1"/>
          </p:cNvSpPr>
          <p:nvPr/>
        </p:nvSpPr>
        <p:spPr bwMode="auto">
          <a:xfrm>
            <a:off x="2174875" y="50292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8</a:t>
            </a:r>
          </a:p>
        </p:txBody>
      </p:sp>
      <p:sp>
        <p:nvSpPr>
          <p:cNvPr id="231" name="Line 115">
            <a:extLst>
              <a:ext uri="{FF2B5EF4-FFF2-40B4-BE49-F238E27FC236}">
                <a16:creationId xmlns:a16="http://schemas.microsoft.com/office/drawing/2014/main" id="{87C33FE5-9CD7-FB4C-A68B-840408A14C18}"/>
              </a:ext>
            </a:extLst>
          </p:cNvPr>
          <p:cNvSpPr>
            <a:spLocks noChangeShapeType="1"/>
          </p:cNvSpPr>
          <p:nvPr/>
        </p:nvSpPr>
        <p:spPr bwMode="auto">
          <a:xfrm>
            <a:off x="3335338" y="5334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2" name="Text Box 116">
            <a:extLst>
              <a:ext uri="{FF2B5EF4-FFF2-40B4-BE49-F238E27FC236}">
                <a16:creationId xmlns:a16="http://schemas.microsoft.com/office/drawing/2014/main" id="{D2EF02C1-653A-4045-A9AD-926A77401F09}"/>
              </a:ext>
            </a:extLst>
          </p:cNvPr>
          <p:cNvSpPr txBox="1">
            <a:spLocks noChangeArrowheads="1"/>
          </p:cNvSpPr>
          <p:nvPr/>
        </p:nvSpPr>
        <p:spPr bwMode="auto">
          <a:xfrm>
            <a:off x="2327275" y="51816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9</a:t>
            </a:r>
          </a:p>
        </p:txBody>
      </p:sp>
      <p:sp>
        <p:nvSpPr>
          <p:cNvPr id="233" name="Line 117">
            <a:extLst>
              <a:ext uri="{FF2B5EF4-FFF2-40B4-BE49-F238E27FC236}">
                <a16:creationId xmlns:a16="http://schemas.microsoft.com/office/drawing/2014/main" id="{C574EF8A-FF61-8C4E-B1AF-F6E1C9660F5F}"/>
              </a:ext>
            </a:extLst>
          </p:cNvPr>
          <p:cNvSpPr>
            <a:spLocks noChangeShapeType="1"/>
          </p:cNvSpPr>
          <p:nvPr/>
        </p:nvSpPr>
        <p:spPr bwMode="auto">
          <a:xfrm>
            <a:off x="3675063" y="5715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4" name="Text Box 118">
            <a:extLst>
              <a:ext uri="{FF2B5EF4-FFF2-40B4-BE49-F238E27FC236}">
                <a16:creationId xmlns:a16="http://schemas.microsoft.com/office/drawing/2014/main" id="{78833596-25B8-5E4B-9179-5CBFDA04EB48}"/>
              </a:ext>
            </a:extLst>
          </p:cNvPr>
          <p:cNvSpPr txBox="1">
            <a:spLocks noChangeArrowheads="1"/>
          </p:cNvSpPr>
          <p:nvPr/>
        </p:nvSpPr>
        <p:spPr bwMode="auto">
          <a:xfrm>
            <a:off x="2590800" y="5562600"/>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35" name="Oval 119">
            <a:extLst>
              <a:ext uri="{FF2B5EF4-FFF2-40B4-BE49-F238E27FC236}">
                <a16:creationId xmlns:a16="http://schemas.microsoft.com/office/drawing/2014/main" id="{A33D8A6B-36F6-8448-AEC4-053ABA81BFDE}"/>
              </a:ext>
            </a:extLst>
          </p:cNvPr>
          <p:cNvSpPr>
            <a:spLocks noChangeArrowheads="1"/>
          </p:cNvSpPr>
          <p:nvPr/>
        </p:nvSpPr>
        <p:spPr bwMode="auto">
          <a:xfrm>
            <a:off x="3563938" y="5389563"/>
            <a:ext cx="77787" cy="74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6" name="Oval 120">
            <a:extLst>
              <a:ext uri="{FF2B5EF4-FFF2-40B4-BE49-F238E27FC236}">
                <a16:creationId xmlns:a16="http://schemas.microsoft.com/office/drawing/2014/main" id="{D5974B53-917E-5F41-9D81-7C8F2C83B7D0}"/>
              </a:ext>
            </a:extLst>
          </p:cNvPr>
          <p:cNvSpPr>
            <a:spLocks noChangeArrowheads="1"/>
          </p:cNvSpPr>
          <p:nvPr/>
        </p:nvSpPr>
        <p:spPr bwMode="auto">
          <a:xfrm>
            <a:off x="3716338" y="55403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7" name="AutoShape 121">
            <a:extLst>
              <a:ext uri="{FF2B5EF4-FFF2-40B4-BE49-F238E27FC236}">
                <a16:creationId xmlns:a16="http://schemas.microsoft.com/office/drawing/2014/main" id="{B0067A49-69CC-B44A-8B4B-333B2F4215AF}"/>
              </a:ext>
            </a:extLst>
          </p:cNvPr>
          <p:cNvSpPr>
            <a:spLocks noChangeArrowheads="1"/>
          </p:cNvSpPr>
          <p:nvPr/>
        </p:nvSpPr>
        <p:spPr bwMode="auto">
          <a:xfrm>
            <a:off x="5432425" y="3657600"/>
            <a:ext cx="979488"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38" name="Text Box 122">
            <a:extLst>
              <a:ext uri="{FF2B5EF4-FFF2-40B4-BE49-F238E27FC236}">
                <a16:creationId xmlns:a16="http://schemas.microsoft.com/office/drawing/2014/main" id="{CC9D88CF-7823-A24B-93D3-10D23D2B5941}"/>
              </a:ext>
            </a:extLst>
          </p:cNvPr>
          <p:cNvSpPr txBox="1">
            <a:spLocks noChangeArrowheads="1"/>
          </p:cNvSpPr>
          <p:nvPr/>
        </p:nvSpPr>
        <p:spPr bwMode="auto">
          <a:xfrm>
            <a:off x="5421313" y="3352800"/>
            <a:ext cx="1008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39" name="AutoShape 123">
            <a:extLst>
              <a:ext uri="{FF2B5EF4-FFF2-40B4-BE49-F238E27FC236}">
                <a16:creationId xmlns:a16="http://schemas.microsoft.com/office/drawing/2014/main" id="{C6D7F3C4-7404-9D4D-9927-728C2647C901}"/>
              </a:ext>
            </a:extLst>
          </p:cNvPr>
          <p:cNvSpPr>
            <a:spLocks noChangeArrowheads="1"/>
          </p:cNvSpPr>
          <p:nvPr/>
        </p:nvSpPr>
        <p:spPr bwMode="auto">
          <a:xfrm>
            <a:off x="6411913" y="3657600"/>
            <a:ext cx="10556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40" name="Text Box 124">
            <a:extLst>
              <a:ext uri="{FF2B5EF4-FFF2-40B4-BE49-F238E27FC236}">
                <a16:creationId xmlns:a16="http://schemas.microsoft.com/office/drawing/2014/main" id="{C00BABAD-557A-DD4F-A992-8EBBA10BD30F}"/>
              </a:ext>
            </a:extLst>
          </p:cNvPr>
          <p:cNvSpPr txBox="1">
            <a:spLocks noChangeArrowheads="1"/>
          </p:cNvSpPr>
          <p:nvPr/>
        </p:nvSpPr>
        <p:spPr bwMode="auto">
          <a:xfrm>
            <a:off x="6411913" y="3352800"/>
            <a:ext cx="1008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41" name="Line 125">
            <a:extLst>
              <a:ext uri="{FF2B5EF4-FFF2-40B4-BE49-F238E27FC236}">
                <a16:creationId xmlns:a16="http://schemas.microsoft.com/office/drawing/2014/main" id="{2D502FBB-94B2-0346-B3C5-83F7BC96AE49}"/>
              </a:ext>
            </a:extLst>
          </p:cNvPr>
          <p:cNvSpPr>
            <a:spLocks noChangeShapeType="1"/>
          </p:cNvSpPr>
          <p:nvPr/>
        </p:nvSpPr>
        <p:spPr bwMode="auto">
          <a:xfrm>
            <a:off x="7467600" y="3852863"/>
            <a:ext cx="9906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2" name="Line 126">
            <a:extLst>
              <a:ext uri="{FF2B5EF4-FFF2-40B4-BE49-F238E27FC236}">
                <a16:creationId xmlns:a16="http://schemas.microsoft.com/office/drawing/2014/main" id="{9003D349-0819-AF49-B006-FA5BEE36CEF7}"/>
              </a:ext>
            </a:extLst>
          </p:cNvPr>
          <p:cNvSpPr>
            <a:spLocks noChangeShapeType="1"/>
          </p:cNvSpPr>
          <p:nvPr/>
        </p:nvSpPr>
        <p:spPr bwMode="auto">
          <a:xfrm>
            <a:off x="8458200" y="1447800"/>
            <a:ext cx="0" cy="2438400"/>
          </a:xfrm>
          <a:prstGeom prst="line">
            <a:avLst/>
          </a:prstGeom>
          <a:noFill/>
          <a:ln w="25400"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3" name="Text Box 127">
            <a:extLst>
              <a:ext uri="{FF2B5EF4-FFF2-40B4-BE49-F238E27FC236}">
                <a16:creationId xmlns:a16="http://schemas.microsoft.com/office/drawing/2014/main" id="{69E454AB-86E0-FD46-85AF-18C0394BAD55}"/>
              </a:ext>
            </a:extLst>
          </p:cNvPr>
          <p:cNvSpPr txBox="1">
            <a:spLocks noChangeArrowheads="1"/>
          </p:cNvSpPr>
          <p:nvPr/>
        </p:nvSpPr>
        <p:spPr bwMode="auto">
          <a:xfrm>
            <a:off x="7439025" y="3860800"/>
            <a:ext cx="14795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400" b="1"/>
              <a:t>Saved Cycles</a:t>
            </a:r>
          </a:p>
        </p:txBody>
      </p:sp>
    </p:spTree>
    <p:extLst>
      <p:ext uri="{BB962C8B-B14F-4D97-AF65-F5344CB8AC3E}">
        <p14:creationId xmlns:p14="http://schemas.microsoft.com/office/powerpoint/2010/main" val="2773843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fade">
                                      <p:cBhvr>
                                        <p:cTn id="7" dur="500"/>
                                        <p:tgtEl>
                                          <p:spTgt spid="2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5"/>
                                        </p:tgtEl>
                                        <p:attrNameLst>
                                          <p:attrName>style.visibility</p:attrName>
                                        </p:attrNameLst>
                                      </p:cBhvr>
                                      <p:to>
                                        <p:strVal val="visible"/>
                                      </p:to>
                                    </p:set>
                                    <p:animEffect transition="in" filter="fade">
                                      <p:cBhvr>
                                        <p:cTn id="10" dur="500"/>
                                        <p:tgtEl>
                                          <p:spTgt spid="2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17"/>
                                        </p:tgtEl>
                                        <p:attrNameLst>
                                          <p:attrName>style.visibility</p:attrName>
                                        </p:attrNameLst>
                                      </p:cBhvr>
                                      <p:to>
                                        <p:strVal val="visible"/>
                                      </p:to>
                                    </p:set>
                                    <p:animEffect transition="in" filter="fade">
                                      <p:cBhvr>
                                        <p:cTn id="15" dur="500"/>
                                        <p:tgtEl>
                                          <p:spTgt spid="2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9"/>
                                        </p:tgtEl>
                                        <p:attrNameLst>
                                          <p:attrName>style.visibility</p:attrName>
                                        </p:attrNameLst>
                                      </p:cBhvr>
                                      <p:to>
                                        <p:strVal val="visible"/>
                                      </p:to>
                                    </p:set>
                                    <p:animEffect transition="in" filter="fade">
                                      <p:cBhvr>
                                        <p:cTn id="18" dur="500"/>
                                        <p:tgtEl>
                                          <p:spTgt spid="2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2"/>
                                        </p:tgtEl>
                                        <p:attrNameLst>
                                          <p:attrName>style.visibility</p:attrName>
                                        </p:attrNameLst>
                                      </p:cBhvr>
                                      <p:to>
                                        <p:strVal val="visible"/>
                                      </p:to>
                                    </p:set>
                                    <p:animEffect transition="in" filter="fade">
                                      <p:cBhvr>
                                        <p:cTn id="21" dur="500"/>
                                        <p:tgtEl>
                                          <p:spTgt spid="2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23"/>
                                        </p:tgtEl>
                                        <p:attrNameLst>
                                          <p:attrName>style.visibility</p:attrName>
                                        </p:attrNameLst>
                                      </p:cBhvr>
                                      <p:to>
                                        <p:strVal val="visible"/>
                                      </p:to>
                                    </p:set>
                                    <p:animEffect transition="in" filter="fade">
                                      <p:cBhvr>
                                        <p:cTn id="24" dur="500"/>
                                        <p:tgtEl>
                                          <p:spTgt spid="2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1"/>
                                        </p:tgtEl>
                                        <p:attrNameLst>
                                          <p:attrName>style.visibility</p:attrName>
                                        </p:attrNameLst>
                                      </p:cBhvr>
                                      <p:to>
                                        <p:strVal val="visible"/>
                                      </p:to>
                                    </p:set>
                                    <p:animEffect transition="in" filter="fade">
                                      <p:cBhvr>
                                        <p:cTn id="27" dur="500"/>
                                        <p:tgtEl>
                                          <p:spTgt spid="221"/>
                                        </p:tgtEl>
                                      </p:cBhvr>
                                    </p:animEffect>
                                  </p:childTnLst>
                                </p:cTn>
                              </p:par>
                              <p:par>
                                <p:cTn id="28" presetID="10" presetClass="entr" presetSubtype="0" fill="hold" nodeType="withEffect">
                                  <p:stCondLst>
                                    <p:cond delay="0"/>
                                  </p:stCondLst>
                                  <p:childTnLst>
                                    <p:set>
                                      <p:cBhvr>
                                        <p:cTn id="29" dur="1" fill="hold">
                                          <p:stCondLst>
                                            <p:cond delay="0"/>
                                          </p:stCondLst>
                                        </p:cTn>
                                        <p:tgtEl>
                                          <p:spTgt spid="220"/>
                                        </p:tgtEl>
                                        <p:attrNameLst>
                                          <p:attrName>style.visibility</p:attrName>
                                        </p:attrNameLst>
                                      </p:cBhvr>
                                      <p:to>
                                        <p:strVal val="visible"/>
                                      </p:to>
                                    </p:set>
                                    <p:animEffect transition="in" filter="fade">
                                      <p:cBhvr>
                                        <p:cTn id="30" dur="500"/>
                                        <p:tgtEl>
                                          <p:spTgt spid="220"/>
                                        </p:tgtEl>
                                      </p:cBhvr>
                                    </p:animEffect>
                                  </p:childTnLst>
                                </p:cTn>
                              </p:par>
                              <p:par>
                                <p:cTn id="31" presetID="10"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500"/>
                                        <p:tgtEl>
                                          <p:spTgt spid="218"/>
                                        </p:tgtEl>
                                      </p:cBhvr>
                                    </p:animEffect>
                                  </p:childTnLst>
                                </p:cTn>
                              </p:par>
                              <p:par>
                                <p:cTn id="34" presetID="10" presetClass="entr" presetSubtype="0" fill="hold" nodeType="withEffect">
                                  <p:stCondLst>
                                    <p:cond delay="0"/>
                                  </p:stCondLst>
                                  <p:childTnLst>
                                    <p:set>
                                      <p:cBhvr>
                                        <p:cTn id="35" dur="1" fill="hold">
                                          <p:stCondLst>
                                            <p:cond delay="0"/>
                                          </p:stCondLst>
                                        </p:cTn>
                                        <p:tgtEl>
                                          <p:spTgt spid="216"/>
                                        </p:tgtEl>
                                        <p:attrNameLst>
                                          <p:attrName>style.visibility</p:attrName>
                                        </p:attrNameLst>
                                      </p:cBhvr>
                                      <p:to>
                                        <p:strVal val="visible"/>
                                      </p:to>
                                    </p:set>
                                    <p:animEffect transition="in" filter="fade">
                                      <p:cBhvr>
                                        <p:cTn id="36" dur="500"/>
                                        <p:tgtEl>
                                          <p:spTgt spid="21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8"/>
                                        </p:tgtEl>
                                        <p:attrNameLst>
                                          <p:attrName>style.visibility</p:attrName>
                                        </p:attrNameLst>
                                      </p:cBhvr>
                                      <p:to>
                                        <p:strVal val="visible"/>
                                      </p:to>
                                    </p:set>
                                    <p:animEffect transition="in" filter="fade">
                                      <p:cBhvr>
                                        <p:cTn id="41" dur="500"/>
                                        <p:tgtEl>
                                          <p:spTgt spid="2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7"/>
                                        </p:tgtEl>
                                        <p:attrNameLst>
                                          <p:attrName>style.visibility</p:attrName>
                                        </p:attrNameLst>
                                      </p:cBhvr>
                                      <p:to>
                                        <p:strVal val="visible"/>
                                      </p:to>
                                    </p:set>
                                    <p:animEffect transition="in" filter="fade">
                                      <p:cBhvr>
                                        <p:cTn id="44" dur="500"/>
                                        <p:tgtEl>
                                          <p:spTgt spid="22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29"/>
                                        </p:tgtEl>
                                        <p:attrNameLst>
                                          <p:attrName>style.visibility</p:attrName>
                                        </p:attrNameLst>
                                      </p:cBhvr>
                                      <p:to>
                                        <p:strVal val="visible"/>
                                      </p:to>
                                    </p:set>
                                    <p:animEffect transition="in" filter="fade">
                                      <p:cBhvr>
                                        <p:cTn id="49" dur="500"/>
                                        <p:tgtEl>
                                          <p:spTgt spid="22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0"/>
                                        </p:tgtEl>
                                        <p:attrNameLst>
                                          <p:attrName>style.visibility</p:attrName>
                                        </p:attrNameLst>
                                      </p:cBhvr>
                                      <p:to>
                                        <p:strVal val="visible"/>
                                      </p:to>
                                    </p:set>
                                    <p:animEffect transition="in" filter="fade">
                                      <p:cBhvr>
                                        <p:cTn id="52" dur="500"/>
                                        <p:tgtEl>
                                          <p:spTgt spid="230"/>
                                        </p:tgtEl>
                                      </p:cBhvr>
                                    </p:animEffect>
                                  </p:childTnLst>
                                </p:cTn>
                              </p:par>
                              <p:par>
                                <p:cTn id="53" presetID="10" presetClass="entr" presetSubtype="0" fill="hold" nodeType="withEffect">
                                  <p:stCondLst>
                                    <p:cond delay="0"/>
                                  </p:stCondLst>
                                  <p:childTnLst>
                                    <p:set>
                                      <p:cBhvr>
                                        <p:cTn id="54" dur="1" fill="hold">
                                          <p:stCondLst>
                                            <p:cond delay="0"/>
                                          </p:stCondLst>
                                        </p:cTn>
                                        <p:tgtEl>
                                          <p:spTgt spid="231"/>
                                        </p:tgtEl>
                                        <p:attrNameLst>
                                          <p:attrName>style.visibility</p:attrName>
                                        </p:attrNameLst>
                                      </p:cBhvr>
                                      <p:to>
                                        <p:strVal val="visible"/>
                                      </p:to>
                                    </p:set>
                                    <p:animEffect transition="in" filter="fade">
                                      <p:cBhvr>
                                        <p:cTn id="55" dur="500"/>
                                        <p:tgtEl>
                                          <p:spTgt spid="23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2"/>
                                        </p:tgtEl>
                                        <p:attrNameLst>
                                          <p:attrName>style.visibility</p:attrName>
                                        </p:attrNameLst>
                                      </p:cBhvr>
                                      <p:to>
                                        <p:strVal val="visible"/>
                                      </p:to>
                                    </p:set>
                                    <p:animEffect transition="in" filter="fade">
                                      <p:cBhvr>
                                        <p:cTn id="58" dur="500"/>
                                        <p:tgtEl>
                                          <p:spTgt spid="232"/>
                                        </p:tgtEl>
                                      </p:cBhvr>
                                    </p:animEffect>
                                  </p:childTnLst>
                                </p:cTn>
                              </p:par>
                              <p:par>
                                <p:cTn id="59" presetID="10" presetClass="entr" presetSubtype="0" fill="hold" nodeType="withEffect">
                                  <p:stCondLst>
                                    <p:cond delay="0"/>
                                  </p:stCondLst>
                                  <p:childTnLst>
                                    <p:set>
                                      <p:cBhvr>
                                        <p:cTn id="60" dur="1" fill="hold">
                                          <p:stCondLst>
                                            <p:cond delay="0"/>
                                          </p:stCondLst>
                                        </p:cTn>
                                        <p:tgtEl>
                                          <p:spTgt spid="233"/>
                                        </p:tgtEl>
                                        <p:attrNameLst>
                                          <p:attrName>style.visibility</p:attrName>
                                        </p:attrNameLst>
                                      </p:cBhvr>
                                      <p:to>
                                        <p:strVal val="visible"/>
                                      </p:to>
                                    </p:set>
                                    <p:animEffect transition="in" filter="fade">
                                      <p:cBhvr>
                                        <p:cTn id="61" dur="500"/>
                                        <p:tgtEl>
                                          <p:spTgt spid="2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34"/>
                                        </p:tgtEl>
                                        <p:attrNameLst>
                                          <p:attrName>style.visibility</p:attrName>
                                        </p:attrNameLst>
                                      </p:cBhvr>
                                      <p:to>
                                        <p:strVal val="visible"/>
                                      </p:to>
                                    </p:set>
                                    <p:animEffect transition="in" filter="fade">
                                      <p:cBhvr>
                                        <p:cTn id="64" dur="500"/>
                                        <p:tgtEl>
                                          <p:spTgt spid="23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35"/>
                                        </p:tgtEl>
                                        <p:attrNameLst>
                                          <p:attrName>style.visibility</p:attrName>
                                        </p:attrNameLst>
                                      </p:cBhvr>
                                      <p:to>
                                        <p:strVal val="visible"/>
                                      </p:to>
                                    </p:set>
                                    <p:animEffect transition="in" filter="fade">
                                      <p:cBhvr>
                                        <p:cTn id="67" dur="500"/>
                                        <p:tgtEl>
                                          <p:spTgt spid="23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36"/>
                                        </p:tgtEl>
                                        <p:attrNameLst>
                                          <p:attrName>style.visibility</p:attrName>
                                        </p:attrNameLst>
                                      </p:cBhvr>
                                      <p:to>
                                        <p:strVal val="visible"/>
                                      </p:to>
                                    </p:set>
                                    <p:animEffect transition="in" filter="fade">
                                      <p:cBhvr>
                                        <p:cTn id="70" dur="500"/>
                                        <p:tgtEl>
                                          <p:spTgt spid="236"/>
                                        </p:tgtEl>
                                      </p:cBhvr>
                                    </p:animEffect>
                                  </p:childTnLst>
                                </p:cTn>
                              </p:par>
                              <p:par>
                                <p:cTn id="71" presetID="10" presetClass="entr" presetSubtype="0" fill="hold" nodeType="withEffect">
                                  <p:stCondLst>
                                    <p:cond delay="0"/>
                                  </p:stCondLst>
                                  <p:childTnLst>
                                    <p:set>
                                      <p:cBhvr>
                                        <p:cTn id="72" dur="1" fill="hold">
                                          <p:stCondLst>
                                            <p:cond delay="0"/>
                                          </p:stCondLst>
                                        </p:cTn>
                                        <p:tgtEl>
                                          <p:spTgt spid="225"/>
                                        </p:tgtEl>
                                        <p:attrNameLst>
                                          <p:attrName>style.visibility</p:attrName>
                                        </p:attrNameLst>
                                      </p:cBhvr>
                                      <p:to>
                                        <p:strVal val="visible"/>
                                      </p:to>
                                    </p:set>
                                    <p:animEffect transition="in" filter="fade">
                                      <p:cBhvr>
                                        <p:cTn id="73" dur="500"/>
                                        <p:tgtEl>
                                          <p:spTgt spid="225"/>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237"/>
                                        </p:tgtEl>
                                        <p:attrNameLst>
                                          <p:attrName>style.visibility</p:attrName>
                                        </p:attrNameLst>
                                      </p:cBhvr>
                                      <p:to>
                                        <p:strVal val="visible"/>
                                      </p:to>
                                    </p:set>
                                    <p:animEffect transition="in" filter="fade">
                                      <p:cBhvr>
                                        <p:cTn id="78" dur="500"/>
                                        <p:tgtEl>
                                          <p:spTgt spid="23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38"/>
                                        </p:tgtEl>
                                        <p:attrNameLst>
                                          <p:attrName>style.visibility</p:attrName>
                                        </p:attrNameLst>
                                      </p:cBhvr>
                                      <p:to>
                                        <p:strVal val="visible"/>
                                      </p:to>
                                    </p:set>
                                    <p:animEffect transition="in" filter="fade">
                                      <p:cBhvr>
                                        <p:cTn id="81" dur="500"/>
                                        <p:tgtEl>
                                          <p:spTgt spid="238"/>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39"/>
                                        </p:tgtEl>
                                        <p:attrNameLst>
                                          <p:attrName>style.visibility</p:attrName>
                                        </p:attrNameLst>
                                      </p:cBhvr>
                                      <p:to>
                                        <p:strVal val="visible"/>
                                      </p:to>
                                    </p:set>
                                    <p:animEffect transition="in" filter="fade">
                                      <p:cBhvr>
                                        <p:cTn id="86" dur="500"/>
                                        <p:tgtEl>
                                          <p:spTgt spid="2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0"/>
                                        </p:tgtEl>
                                        <p:attrNameLst>
                                          <p:attrName>style.visibility</p:attrName>
                                        </p:attrNameLst>
                                      </p:cBhvr>
                                      <p:to>
                                        <p:strVal val="visible"/>
                                      </p:to>
                                    </p:set>
                                    <p:animEffect transition="in" filter="fade">
                                      <p:cBhvr>
                                        <p:cTn id="89" dur="500"/>
                                        <p:tgtEl>
                                          <p:spTgt spid="240"/>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242"/>
                                        </p:tgtEl>
                                        <p:attrNameLst>
                                          <p:attrName>style.visibility</p:attrName>
                                        </p:attrNameLst>
                                      </p:cBhvr>
                                      <p:to>
                                        <p:strVal val="visible"/>
                                      </p:to>
                                    </p:set>
                                    <p:animEffect transition="in" filter="fade">
                                      <p:cBhvr>
                                        <p:cTn id="94" dur="500"/>
                                        <p:tgtEl>
                                          <p:spTgt spid="242"/>
                                        </p:tgtEl>
                                      </p:cBhvr>
                                    </p:animEffect>
                                  </p:childTnLst>
                                </p:cTn>
                              </p:par>
                              <p:par>
                                <p:cTn id="95" presetID="10" presetClass="entr" presetSubtype="0" fill="hold" nodeType="withEffect">
                                  <p:stCondLst>
                                    <p:cond delay="0"/>
                                  </p:stCondLst>
                                  <p:childTnLst>
                                    <p:set>
                                      <p:cBhvr>
                                        <p:cTn id="96" dur="1" fill="hold">
                                          <p:stCondLst>
                                            <p:cond delay="0"/>
                                          </p:stCondLst>
                                        </p:cTn>
                                        <p:tgtEl>
                                          <p:spTgt spid="241"/>
                                        </p:tgtEl>
                                        <p:attrNameLst>
                                          <p:attrName>style.visibility</p:attrName>
                                        </p:attrNameLst>
                                      </p:cBhvr>
                                      <p:to>
                                        <p:strVal val="visible"/>
                                      </p:to>
                                    </p:set>
                                    <p:animEffect transition="in" filter="fade">
                                      <p:cBhvr>
                                        <p:cTn id="97" dur="500"/>
                                        <p:tgtEl>
                                          <p:spTgt spid="2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43"/>
                                        </p:tgtEl>
                                        <p:attrNameLst>
                                          <p:attrName>style.visibility</p:attrName>
                                        </p:attrNameLst>
                                      </p:cBhvr>
                                      <p:to>
                                        <p:strVal val="visible"/>
                                      </p:to>
                                    </p:set>
                                    <p:animEffect transition="in" filter="fade">
                                      <p:cBhvr>
                                        <p:cTn id="100"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7" grpId="0"/>
      <p:bldP spid="219" grpId="0"/>
      <p:bldP spid="221" grpId="0"/>
      <p:bldP spid="222" grpId="0" animBg="1"/>
      <p:bldP spid="223" grpId="0" animBg="1"/>
      <p:bldP spid="226" grpId="0"/>
      <p:bldP spid="227" grpId="0" animBg="1"/>
      <p:bldP spid="228" grpId="0"/>
      <p:bldP spid="230" grpId="0"/>
      <p:bldP spid="232" grpId="0"/>
      <p:bldP spid="234" grpId="0"/>
      <p:bldP spid="235" grpId="0" animBg="1"/>
      <p:bldP spid="236" grpId="0" animBg="1"/>
      <p:bldP spid="237" grpId="0" animBg="1"/>
      <p:bldP spid="238" grpId="0"/>
      <p:bldP spid="239" grpId="0" animBg="1"/>
      <p:bldP spid="240" grpId="0"/>
      <p:bldP spid="24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4">
            <a:extLst>
              <a:ext uri="{FF2B5EF4-FFF2-40B4-BE49-F238E27FC236}">
                <a16:creationId xmlns:a16="http://schemas.microsoft.com/office/drawing/2014/main" id="{6C599EA8-303B-8F44-B67E-1E9A7D6B8361}"/>
              </a:ext>
            </a:extLst>
          </p:cNvPr>
          <p:cNvSpPr>
            <a:spLocks noGrp="1" noChangeArrowheads="1"/>
          </p:cNvSpPr>
          <p:nvPr>
            <p:ph type="ctrTitle"/>
          </p:nvPr>
        </p:nvSpPr>
        <p:spPr>
          <a:xfrm>
            <a:off x="366713" y="1747838"/>
            <a:ext cx="8428037" cy="995362"/>
          </a:xfrm>
        </p:spPr>
        <p:txBody>
          <a:bodyPr/>
          <a:lstStyle/>
          <a:p>
            <a:pPr algn="ctr" eaLnBrk="1" hangingPunct="1"/>
            <a:r>
              <a:rPr lang="en-US" altLang="en-US">
                <a:ea typeface="ＭＳ Ｐゴシック" panose="020B0600070205080204" pitchFamily="34" charset="-128"/>
              </a:rPr>
              <a:t>An Example GPU</a:t>
            </a:r>
          </a:p>
        </p:txBody>
      </p:sp>
      <p:sp>
        <p:nvSpPr>
          <p:cNvPr id="81922" name="Rectangle 5">
            <a:extLst>
              <a:ext uri="{FF2B5EF4-FFF2-40B4-BE49-F238E27FC236}">
                <a16:creationId xmlns:a16="http://schemas.microsoft.com/office/drawing/2014/main" id="{EB66DB82-34C1-994A-A27C-C184C7C5BDDA}"/>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345933548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NVIDIA-speak:</a:t>
            </a:r>
          </a:p>
          <a:p>
            <a:pPr lvl="1"/>
            <a:r>
              <a:rPr lang="en-US" altLang="en-US" sz="2400">
                <a:ea typeface="ＭＳ Ｐゴシック" panose="020B0600070205080204" pitchFamily="34" charset="-128"/>
              </a:rPr>
              <a:t>240 stream processors</a:t>
            </a:r>
          </a:p>
          <a:p>
            <a:pPr lvl="1"/>
            <a:r>
              <a:rPr lang="ja-JP" altLang="en-US" sz="2400">
                <a:ea typeface="ＭＳ Ｐゴシック" panose="020B0600070205080204" pitchFamily="34" charset="-128"/>
              </a:rPr>
              <a:t>“</a:t>
            </a:r>
            <a:r>
              <a:rPr lang="en-US" altLang="ja-JP" sz="2400">
                <a:ea typeface="ＭＳ Ｐゴシック" panose="020B0600070205080204" pitchFamily="34" charset="-128"/>
              </a:rPr>
              <a:t>SIMT execution</a:t>
            </a:r>
            <a:r>
              <a:rPr lang="ja-JP" altLang="en-US" sz="2400">
                <a:ea typeface="ＭＳ Ｐゴシック" panose="020B0600070205080204" pitchFamily="34" charset="-128"/>
              </a:rPr>
              <a:t>”</a:t>
            </a:r>
            <a:endParaRPr lang="en-US" altLang="ja-JP" sz="2400">
              <a:ea typeface="ＭＳ Ｐゴシック" panose="020B0600070205080204" pitchFamily="34" charset="-128"/>
            </a:endParaRPr>
          </a:p>
          <a:p>
            <a:pPr lvl="1">
              <a:buFont typeface="Wingdings" pitchFamily="2" charset="2"/>
              <a:buNone/>
            </a:pPr>
            <a:r>
              <a:rPr lang="en-US" altLang="en-US" sz="2400">
                <a:ea typeface="ＭＳ Ｐゴシック" panose="020B0600070205080204" pitchFamily="34" charset="-128"/>
              </a:rPr>
              <a:t>	</a:t>
            </a:r>
            <a:endParaRPr lang="en-US" altLang="en-US">
              <a:ea typeface="ＭＳ Ｐゴシック" panose="020B0600070205080204" pitchFamily="34" charset="-128"/>
            </a:endParaRPr>
          </a:p>
          <a:p>
            <a:pPr lvl="1"/>
            <a:endParaRPr lang="en-US" altLang="en-US" sz="2400">
              <a:ea typeface="ＭＳ Ｐゴシック" panose="020B0600070205080204" pitchFamily="34" charset="-128"/>
            </a:endParaRPr>
          </a:p>
          <a:p>
            <a:r>
              <a:rPr lang="en-US" altLang="en-US">
                <a:ea typeface="ＭＳ Ｐゴシック" panose="020B0600070205080204" pitchFamily="34" charset="-128"/>
              </a:rPr>
              <a:t>Generic speak:</a:t>
            </a:r>
          </a:p>
          <a:p>
            <a:pPr lvl="1"/>
            <a:r>
              <a:rPr lang="en-US" altLang="en-US" sz="2400">
                <a:ea typeface="ＭＳ Ｐゴシック" panose="020B0600070205080204" pitchFamily="34" charset="-128"/>
              </a:rPr>
              <a:t>30 cores</a:t>
            </a:r>
          </a:p>
          <a:p>
            <a:pPr lvl="1"/>
            <a:r>
              <a:rPr lang="en-US" altLang="en-US" sz="2400">
                <a:ea typeface="ＭＳ Ｐゴシック" panose="020B0600070205080204" pitchFamily="34" charset="-128"/>
              </a:rPr>
              <a:t>8 SIMD functional units per core</a:t>
            </a:r>
          </a:p>
        </p:txBody>
      </p:sp>
      <p:pic>
        <p:nvPicPr>
          <p:cNvPr id="83972" name="Picture 5">
            <a:extLst>
              <a:ext uri="{FF2B5EF4-FFF2-40B4-BE49-F238E27FC236}">
                <a16:creationId xmlns:a16="http://schemas.microsoft.com/office/drawing/2014/main" id="{906F0B9D-8637-DE49-87DB-FD5797802B2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6388" y="1243013"/>
            <a:ext cx="3287712" cy="252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TextBox 6">
            <a:extLst>
              <a:ext uri="{FF2B5EF4-FFF2-40B4-BE49-F238E27FC236}">
                <a16:creationId xmlns:a16="http://schemas.microsoft.com/office/drawing/2014/main" id="{BC104D98-268A-D346-8AAB-F1BBD909B7B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0551481"/>
      </p:ext>
    </p:extLst>
  </p:cSld>
  <p:clrMapOvr>
    <a:masterClrMapping/>
  </p:clrMapOvr>
  <p:transition spd="slow"/>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47889244-442B-BC4E-99C5-438767980566}"/>
              </a:ext>
            </a:extLst>
          </p:cNvPr>
          <p:cNvSpPr>
            <a:spLocks noGrp="1"/>
          </p:cNvSpPr>
          <p:nvPr>
            <p:ph type="title"/>
          </p:nvPr>
        </p:nvSpPr>
        <p:spPr/>
        <p:txBody>
          <a:bodyPr/>
          <a:lstStyle/>
          <a:p>
            <a:r>
              <a:rPr lang="en-US" altLang="en-US">
                <a:ea typeface="ＭＳ Ｐゴシック" panose="020B0600070205080204" pitchFamily="34" charset="-128"/>
              </a:rPr>
              <a:t>NVIDIA GeForce GTX 285 </a:t>
            </a:r>
            <a:r>
              <a:rPr lang="ja-JP" altLang="en-US">
                <a:ea typeface="ＭＳ Ｐゴシック" panose="020B0600070205080204" pitchFamily="34" charset="-128"/>
              </a:rPr>
              <a:t>“</a:t>
            </a:r>
            <a:r>
              <a:rPr lang="en-US" altLang="ja-JP">
                <a:ea typeface="ＭＳ Ｐゴシック" panose="020B0600070205080204" pitchFamily="34" charset="-128"/>
              </a:rPr>
              <a:t>core</a:t>
            </a:r>
            <a:r>
              <a:rPr lang="ja-JP" altLang="en-US">
                <a:ea typeface="ＭＳ Ｐゴシック" panose="020B0600070205080204" pitchFamily="34" charset="-128"/>
              </a:rPr>
              <a:t>”</a:t>
            </a:r>
            <a:endParaRPr lang="en-US" altLang="en-US">
              <a:ea typeface="ＭＳ Ｐゴシック" panose="020B0600070205080204" pitchFamily="34" charset="-128"/>
            </a:endParaRPr>
          </a:p>
        </p:txBody>
      </p:sp>
      <p:grpSp>
        <p:nvGrpSpPr>
          <p:cNvPr id="86019" name="Group 43">
            <a:extLst>
              <a:ext uri="{FF2B5EF4-FFF2-40B4-BE49-F238E27FC236}">
                <a16:creationId xmlns:a16="http://schemas.microsoft.com/office/drawing/2014/main" id="{3C6CE97E-6D39-7B43-84DB-1ACD77816DB7}"/>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1EC4947D-2146-3840-A3A5-700959F2220B}"/>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6036" name="Rectangle 7">
              <a:extLst>
                <a:ext uri="{FF2B5EF4-FFF2-40B4-BE49-F238E27FC236}">
                  <a16:creationId xmlns:a16="http://schemas.microsoft.com/office/drawing/2014/main" id="{15E7ED51-7987-6F42-A7E7-63217B433C8D}"/>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7" name="Rectangle 8">
              <a:extLst>
                <a:ext uri="{FF2B5EF4-FFF2-40B4-BE49-F238E27FC236}">
                  <a16:creationId xmlns:a16="http://schemas.microsoft.com/office/drawing/2014/main" id="{A242C84D-DC0A-B443-9862-803A0B660153}"/>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8" name="Rectangle 9">
              <a:extLst>
                <a:ext uri="{FF2B5EF4-FFF2-40B4-BE49-F238E27FC236}">
                  <a16:creationId xmlns:a16="http://schemas.microsoft.com/office/drawing/2014/main" id="{86F8908B-C092-4F4D-8411-D9628D1F74B5}"/>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9" name="Rectangle 10">
              <a:extLst>
                <a:ext uri="{FF2B5EF4-FFF2-40B4-BE49-F238E27FC236}">
                  <a16:creationId xmlns:a16="http://schemas.microsoft.com/office/drawing/2014/main" id="{3C167264-3F9E-8743-968D-3674580E6177}"/>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0" name="Rectangle 11">
              <a:extLst>
                <a:ext uri="{FF2B5EF4-FFF2-40B4-BE49-F238E27FC236}">
                  <a16:creationId xmlns:a16="http://schemas.microsoft.com/office/drawing/2014/main" id="{B2CA647F-501F-7C47-819D-65D3DEB1E50F}"/>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1" name="Rectangle 12">
              <a:extLst>
                <a:ext uri="{FF2B5EF4-FFF2-40B4-BE49-F238E27FC236}">
                  <a16:creationId xmlns:a16="http://schemas.microsoft.com/office/drawing/2014/main" id="{8B6FDE80-A7D2-234B-85BF-B44257F4A435}"/>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2" name="Rectangle 13">
              <a:extLst>
                <a:ext uri="{FF2B5EF4-FFF2-40B4-BE49-F238E27FC236}">
                  <a16:creationId xmlns:a16="http://schemas.microsoft.com/office/drawing/2014/main" id="{236775A5-4BF7-B641-A069-93CF2B5EDF11}"/>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3" name="Rectangle 14">
              <a:extLst>
                <a:ext uri="{FF2B5EF4-FFF2-40B4-BE49-F238E27FC236}">
                  <a16:creationId xmlns:a16="http://schemas.microsoft.com/office/drawing/2014/main" id="{A9ADA722-B1F8-9F4C-8C5A-A6F03216A160}"/>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4" name="Rectangle 15">
              <a:extLst>
                <a:ext uri="{FF2B5EF4-FFF2-40B4-BE49-F238E27FC236}">
                  <a16:creationId xmlns:a16="http://schemas.microsoft.com/office/drawing/2014/main" id="{9A240BC1-B890-A843-96C3-7DB5479344DF}"/>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5" name="Rectangle 16">
              <a:extLst>
                <a:ext uri="{FF2B5EF4-FFF2-40B4-BE49-F238E27FC236}">
                  <a16:creationId xmlns:a16="http://schemas.microsoft.com/office/drawing/2014/main" id="{2F2525A8-D7D2-354E-88FA-CC581B6E2D78}"/>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6" name="Rectangle 17">
              <a:extLst>
                <a:ext uri="{FF2B5EF4-FFF2-40B4-BE49-F238E27FC236}">
                  <a16:creationId xmlns:a16="http://schemas.microsoft.com/office/drawing/2014/main" id="{0B65EB3B-F8FB-634E-89A1-D29A062656D7}"/>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7" name="Rectangle 18">
              <a:extLst>
                <a:ext uri="{FF2B5EF4-FFF2-40B4-BE49-F238E27FC236}">
                  <a16:creationId xmlns:a16="http://schemas.microsoft.com/office/drawing/2014/main" id="{70236E65-0DE9-DF4F-90A6-E8E6A1D5F4F0}"/>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8" name="Rectangle 19">
              <a:extLst>
                <a:ext uri="{FF2B5EF4-FFF2-40B4-BE49-F238E27FC236}">
                  <a16:creationId xmlns:a16="http://schemas.microsoft.com/office/drawing/2014/main" id="{208A421A-0F16-594D-B153-E5D1519774C1}"/>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9" name="Rectangle 20">
              <a:extLst>
                <a:ext uri="{FF2B5EF4-FFF2-40B4-BE49-F238E27FC236}">
                  <a16:creationId xmlns:a16="http://schemas.microsoft.com/office/drawing/2014/main" id="{669DFF4A-8F8C-F94A-9794-F01EF8316736}"/>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0" name="Rectangle 21">
              <a:extLst>
                <a:ext uri="{FF2B5EF4-FFF2-40B4-BE49-F238E27FC236}">
                  <a16:creationId xmlns:a16="http://schemas.microsoft.com/office/drawing/2014/main" id="{A250B22C-AD3C-2D48-892D-66A5C0D9F028}"/>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1" name="Rectangle 22">
              <a:extLst>
                <a:ext uri="{FF2B5EF4-FFF2-40B4-BE49-F238E27FC236}">
                  <a16:creationId xmlns:a16="http://schemas.microsoft.com/office/drawing/2014/main" id="{09134A07-21BB-924A-96FE-49DBDBA69A97}"/>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2" name="Rectangle 23">
              <a:extLst>
                <a:ext uri="{FF2B5EF4-FFF2-40B4-BE49-F238E27FC236}">
                  <a16:creationId xmlns:a16="http://schemas.microsoft.com/office/drawing/2014/main" id="{75EB8275-49B3-9543-B2F2-F25454DCFC8A}"/>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3" name="Rectangle 24">
              <a:extLst>
                <a:ext uri="{FF2B5EF4-FFF2-40B4-BE49-F238E27FC236}">
                  <a16:creationId xmlns:a16="http://schemas.microsoft.com/office/drawing/2014/main" id="{F0B47C6F-1924-C343-AA9C-23289AB2F36E}"/>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4" name="Rectangle 25">
              <a:extLst>
                <a:ext uri="{FF2B5EF4-FFF2-40B4-BE49-F238E27FC236}">
                  <a16:creationId xmlns:a16="http://schemas.microsoft.com/office/drawing/2014/main" id="{5695F944-B961-F440-ACE7-093807CF8103}"/>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5" name="Rectangle 26">
              <a:extLst>
                <a:ext uri="{FF2B5EF4-FFF2-40B4-BE49-F238E27FC236}">
                  <a16:creationId xmlns:a16="http://schemas.microsoft.com/office/drawing/2014/main" id="{40E073B1-EDBC-AC48-A0A4-952183C2F473}"/>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6" name="Rectangle 27">
              <a:extLst>
                <a:ext uri="{FF2B5EF4-FFF2-40B4-BE49-F238E27FC236}">
                  <a16:creationId xmlns:a16="http://schemas.microsoft.com/office/drawing/2014/main" id="{49044685-69FC-1B4A-AA02-164998A6A412}"/>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7" name="Rectangle 28">
              <a:extLst>
                <a:ext uri="{FF2B5EF4-FFF2-40B4-BE49-F238E27FC236}">
                  <a16:creationId xmlns:a16="http://schemas.microsoft.com/office/drawing/2014/main" id="{592B1C78-31F9-7A4B-8BBA-358EC1EB317C}"/>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8" name="Rectangle 29">
              <a:extLst>
                <a:ext uri="{FF2B5EF4-FFF2-40B4-BE49-F238E27FC236}">
                  <a16:creationId xmlns:a16="http://schemas.microsoft.com/office/drawing/2014/main" id="{2302EA73-4A57-C74B-A0E8-574DFB5A1F61}"/>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9" name="Rectangle 30">
              <a:extLst>
                <a:ext uri="{FF2B5EF4-FFF2-40B4-BE49-F238E27FC236}">
                  <a16:creationId xmlns:a16="http://schemas.microsoft.com/office/drawing/2014/main" id="{5051CA9A-CE30-B34C-B33F-B3E2D841549D}"/>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60" name="Rectangle 31">
              <a:extLst>
                <a:ext uri="{FF2B5EF4-FFF2-40B4-BE49-F238E27FC236}">
                  <a16:creationId xmlns:a16="http://schemas.microsoft.com/office/drawing/2014/main" id="{1CCD61A0-0B5F-A74D-A0E4-4BEE97B4503D}"/>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61" name="Rectangle 32">
              <a:extLst>
                <a:ext uri="{FF2B5EF4-FFF2-40B4-BE49-F238E27FC236}">
                  <a16:creationId xmlns:a16="http://schemas.microsoft.com/office/drawing/2014/main" id="{724595E4-86F0-294F-A48D-332E9DB10A8E}"/>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62" name="Group 924">
              <a:extLst>
                <a:ext uri="{FF2B5EF4-FFF2-40B4-BE49-F238E27FC236}">
                  <a16:creationId xmlns:a16="http://schemas.microsoft.com/office/drawing/2014/main" id="{9F33BA9A-4C25-C54C-9360-807C93A5F42B}"/>
                </a:ext>
              </a:extLst>
            </p:cNvPr>
            <p:cNvGrpSpPr>
              <a:grpSpLocks/>
            </p:cNvGrpSpPr>
            <p:nvPr/>
          </p:nvGrpSpPr>
          <p:grpSpPr bwMode="auto">
            <a:xfrm>
              <a:off x="3945065" y="3557252"/>
              <a:ext cx="826293" cy="182442"/>
              <a:chOff x="656433" y="1899568"/>
              <a:chExt cx="826293" cy="182442"/>
            </a:xfrm>
          </p:grpSpPr>
          <p:cxnSp>
            <p:nvCxnSpPr>
              <p:cNvPr id="86063" name="Straight Connector 34">
                <a:extLst>
                  <a:ext uri="{FF2B5EF4-FFF2-40B4-BE49-F238E27FC236}">
                    <a16:creationId xmlns:a16="http://schemas.microsoft.com/office/drawing/2014/main" id="{B83FF8BD-8E53-F343-9483-BDEA7BBE5192}"/>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4" name="Straight Connector 35">
                <a:extLst>
                  <a:ext uri="{FF2B5EF4-FFF2-40B4-BE49-F238E27FC236}">
                    <a16:creationId xmlns:a16="http://schemas.microsoft.com/office/drawing/2014/main" id="{F48CF067-A9FC-3D46-8229-B17E4A2EF76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5" name="Straight Connector 36">
                <a:extLst>
                  <a:ext uri="{FF2B5EF4-FFF2-40B4-BE49-F238E27FC236}">
                    <a16:creationId xmlns:a16="http://schemas.microsoft.com/office/drawing/2014/main" id="{D3922FAF-2B21-0446-A014-CD37C4A97361}"/>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6" name="Straight Connector 37">
                <a:extLst>
                  <a:ext uri="{FF2B5EF4-FFF2-40B4-BE49-F238E27FC236}">
                    <a16:creationId xmlns:a16="http://schemas.microsoft.com/office/drawing/2014/main" id="{8EA8A48C-29CD-B442-8172-EFB448CB59ED}"/>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7" name="Straight Connector 38">
                <a:extLst>
                  <a:ext uri="{FF2B5EF4-FFF2-40B4-BE49-F238E27FC236}">
                    <a16:creationId xmlns:a16="http://schemas.microsoft.com/office/drawing/2014/main" id="{98D2CAEB-2660-D044-A00E-2DF7ADC0FED8}"/>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8" name="Straight Connector 39">
                <a:extLst>
                  <a:ext uri="{FF2B5EF4-FFF2-40B4-BE49-F238E27FC236}">
                    <a16:creationId xmlns:a16="http://schemas.microsoft.com/office/drawing/2014/main" id="{E4AB2653-4159-6B4E-A816-372127879852}"/>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9" name="Straight Connector 40">
                <a:extLst>
                  <a:ext uri="{FF2B5EF4-FFF2-40B4-BE49-F238E27FC236}">
                    <a16:creationId xmlns:a16="http://schemas.microsoft.com/office/drawing/2014/main" id="{897D54E8-0FCA-9743-932A-CC7245BDD6BD}"/>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70" name="Straight Connector 41">
                <a:extLst>
                  <a:ext uri="{FF2B5EF4-FFF2-40B4-BE49-F238E27FC236}">
                    <a16:creationId xmlns:a16="http://schemas.microsoft.com/office/drawing/2014/main" id="{637E798E-D42B-7641-ADFB-53E107B64777}"/>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6071" name="TextBox 42">
                <a:extLst>
                  <a:ext uri="{FF2B5EF4-FFF2-40B4-BE49-F238E27FC236}">
                    <a16:creationId xmlns:a16="http://schemas.microsoft.com/office/drawing/2014/main" id="{E623CF30-7446-D74F-9669-158406990DC6}"/>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6020" name="Rectangle 45">
            <a:extLst>
              <a:ext uri="{FF2B5EF4-FFF2-40B4-BE49-F238E27FC236}">
                <a16:creationId xmlns:a16="http://schemas.microsoft.com/office/drawing/2014/main" id="{B32C1F7C-2650-6C47-972E-E88CD5D8A8F3}"/>
              </a:ext>
            </a:extLst>
          </p:cNvPr>
          <p:cNvSpPr>
            <a:spLocks noChangeArrowheads="1"/>
          </p:cNvSpPr>
          <p:nvPr/>
        </p:nvSpPr>
        <p:spPr bwMode="auto">
          <a:xfrm>
            <a:off x="4946650" y="4784725"/>
            <a:ext cx="622300" cy="49530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1" name="Rectangle 46">
            <a:extLst>
              <a:ext uri="{FF2B5EF4-FFF2-40B4-BE49-F238E27FC236}">
                <a16:creationId xmlns:a16="http://schemas.microsoft.com/office/drawing/2014/main" id="{C3642F44-4B20-7446-BA47-F660AA0B5037}"/>
              </a:ext>
            </a:extLst>
          </p:cNvPr>
          <p:cNvSpPr>
            <a:spLocks noChangeArrowheads="1"/>
          </p:cNvSpPr>
          <p:nvPr/>
        </p:nvSpPr>
        <p:spPr bwMode="auto">
          <a:xfrm>
            <a:off x="571500" y="4772025"/>
            <a:ext cx="622300" cy="495300"/>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2" name="Rectangle 47">
            <a:extLst>
              <a:ext uri="{FF2B5EF4-FFF2-40B4-BE49-F238E27FC236}">
                <a16:creationId xmlns:a16="http://schemas.microsoft.com/office/drawing/2014/main" id="{4D928F3A-7E60-CA47-A9A9-45D32895891C}"/>
              </a:ext>
            </a:extLst>
          </p:cNvPr>
          <p:cNvSpPr>
            <a:spLocks noChangeArrowheads="1"/>
          </p:cNvSpPr>
          <p:nvPr/>
        </p:nvSpPr>
        <p:spPr bwMode="auto">
          <a:xfrm>
            <a:off x="4951413" y="5475288"/>
            <a:ext cx="622300" cy="49530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3" name="Rectangle 48">
            <a:extLst>
              <a:ext uri="{FF2B5EF4-FFF2-40B4-BE49-F238E27FC236}">
                <a16:creationId xmlns:a16="http://schemas.microsoft.com/office/drawing/2014/main" id="{13BA63B1-4F1C-654A-B298-BA8AEE39DE25}"/>
              </a:ext>
            </a:extLst>
          </p:cNvPr>
          <p:cNvSpPr>
            <a:spLocks noChangeArrowheads="1"/>
          </p:cNvSpPr>
          <p:nvPr/>
        </p:nvSpPr>
        <p:spPr bwMode="auto">
          <a:xfrm>
            <a:off x="639763" y="4932363"/>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4" name="Rectangle 49">
            <a:extLst>
              <a:ext uri="{FF2B5EF4-FFF2-40B4-BE49-F238E27FC236}">
                <a16:creationId xmlns:a16="http://schemas.microsoft.com/office/drawing/2014/main" id="{A275E730-784E-D742-A3AF-832BF488AA67}"/>
              </a:ext>
            </a:extLst>
          </p:cNvPr>
          <p:cNvSpPr>
            <a:spLocks noChangeArrowheads="1"/>
          </p:cNvSpPr>
          <p:nvPr/>
        </p:nvSpPr>
        <p:spPr bwMode="auto">
          <a:xfrm>
            <a:off x="919163" y="4932363"/>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5" name="TextBox 50">
            <a:extLst>
              <a:ext uri="{FF2B5EF4-FFF2-40B4-BE49-F238E27FC236}">
                <a16:creationId xmlns:a16="http://schemas.microsoft.com/office/drawing/2014/main" id="{43F40C92-6070-0E4D-9090-2CC9E5027855}"/>
              </a:ext>
            </a:extLst>
          </p:cNvPr>
          <p:cNvSpPr txBox="1">
            <a:spLocks noChangeArrowheads="1"/>
          </p:cNvSpPr>
          <p:nvPr/>
        </p:nvSpPr>
        <p:spPr bwMode="auto">
          <a:xfrm>
            <a:off x="5608638" y="4805363"/>
            <a:ext cx="3295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instruction stream decode</a:t>
            </a:r>
          </a:p>
        </p:txBody>
      </p:sp>
      <p:sp>
        <p:nvSpPr>
          <p:cNvPr id="86026" name="TextBox 51">
            <a:extLst>
              <a:ext uri="{FF2B5EF4-FFF2-40B4-BE49-F238E27FC236}">
                <a16:creationId xmlns:a16="http://schemas.microsoft.com/office/drawing/2014/main" id="{6D387465-D3C0-8245-A774-926992569021}"/>
              </a:ext>
            </a:extLst>
          </p:cNvPr>
          <p:cNvSpPr txBox="1">
            <a:spLocks noChangeArrowheads="1"/>
          </p:cNvSpPr>
          <p:nvPr/>
        </p:nvSpPr>
        <p:spPr bwMode="auto">
          <a:xfrm>
            <a:off x="1250950" y="4752975"/>
            <a:ext cx="3573463"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SIMD functional unit, control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shared across 8 units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a:t>
            </a:r>
          </a:p>
        </p:txBody>
      </p:sp>
      <p:sp>
        <p:nvSpPr>
          <p:cNvPr id="86027" name="TextBox 52">
            <a:extLst>
              <a:ext uri="{FF2B5EF4-FFF2-40B4-BE49-F238E27FC236}">
                <a16:creationId xmlns:a16="http://schemas.microsoft.com/office/drawing/2014/main" id="{EADDC5F0-299D-8943-AEDA-E419637D2A5C}"/>
              </a:ext>
            </a:extLst>
          </p:cNvPr>
          <p:cNvSpPr txBox="1">
            <a:spLocks noChangeArrowheads="1"/>
          </p:cNvSpPr>
          <p:nvPr/>
        </p:nvSpPr>
        <p:spPr bwMode="auto">
          <a:xfrm>
            <a:off x="5608638" y="5518150"/>
            <a:ext cx="3270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execution context storage </a:t>
            </a:r>
          </a:p>
        </p:txBody>
      </p:sp>
      <p:sp>
        <p:nvSpPr>
          <p:cNvPr id="86028" name="Rectangle 53">
            <a:extLst>
              <a:ext uri="{FF2B5EF4-FFF2-40B4-BE49-F238E27FC236}">
                <a16:creationId xmlns:a16="http://schemas.microsoft.com/office/drawing/2014/main" id="{598FAC29-FA25-6341-8E92-5BD03285B2F7}"/>
              </a:ext>
            </a:extLst>
          </p:cNvPr>
          <p:cNvSpPr>
            <a:spLocks noChangeArrowheads="1"/>
          </p:cNvSpPr>
          <p:nvPr/>
        </p:nvSpPr>
        <p:spPr bwMode="auto">
          <a:xfrm>
            <a:off x="1531938" y="5589588"/>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9" name="Rectangle 54">
            <a:extLst>
              <a:ext uri="{FF2B5EF4-FFF2-40B4-BE49-F238E27FC236}">
                <a16:creationId xmlns:a16="http://schemas.microsoft.com/office/drawing/2014/main" id="{6D94A679-5B65-CD4A-9520-0345005C8BC4}"/>
              </a:ext>
            </a:extLst>
          </p:cNvPr>
          <p:cNvSpPr>
            <a:spLocks noChangeArrowheads="1"/>
          </p:cNvSpPr>
          <p:nvPr/>
        </p:nvSpPr>
        <p:spPr bwMode="auto">
          <a:xfrm>
            <a:off x="1531938" y="5895975"/>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30" name="TextBox 55">
            <a:extLst>
              <a:ext uri="{FF2B5EF4-FFF2-40B4-BE49-F238E27FC236}">
                <a16:creationId xmlns:a16="http://schemas.microsoft.com/office/drawing/2014/main" id="{BC660D98-3FFA-674F-AD7E-BBC076C4C27B}"/>
              </a:ext>
            </a:extLst>
          </p:cNvPr>
          <p:cNvSpPr txBox="1">
            <a:spLocks noChangeArrowheads="1"/>
          </p:cNvSpPr>
          <p:nvPr/>
        </p:nvSpPr>
        <p:spPr bwMode="auto">
          <a:xfrm>
            <a:off x="1836738" y="5500688"/>
            <a:ext cx="18272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multiply-add</a:t>
            </a:r>
          </a:p>
        </p:txBody>
      </p:sp>
      <p:sp>
        <p:nvSpPr>
          <p:cNvPr id="86031" name="TextBox 56">
            <a:extLst>
              <a:ext uri="{FF2B5EF4-FFF2-40B4-BE49-F238E27FC236}">
                <a16:creationId xmlns:a16="http://schemas.microsoft.com/office/drawing/2014/main" id="{AAF4E999-3E1A-404F-AB7E-8B44F28AA045}"/>
              </a:ext>
            </a:extLst>
          </p:cNvPr>
          <p:cNvSpPr txBox="1">
            <a:spLocks noChangeArrowheads="1"/>
          </p:cNvSpPr>
          <p:nvPr/>
        </p:nvSpPr>
        <p:spPr bwMode="auto">
          <a:xfrm>
            <a:off x="1836738" y="5795963"/>
            <a:ext cx="1339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t>
            </a:r>
          </a:p>
        </p:txBody>
      </p:sp>
      <p:cxnSp>
        <p:nvCxnSpPr>
          <p:cNvPr id="86032" name="Straight Arrow Connector 59">
            <a:extLst>
              <a:ext uri="{FF2B5EF4-FFF2-40B4-BE49-F238E27FC236}">
                <a16:creationId xmlns:a16="http://schemas.microsoft.com/office/drawing/2014/main" id="{4C55F0B9-121C-194E-87D6-B0541D217D42}"/>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6033" name="TextBox 58">
            <a:extLst>
              <a:ext uri="{FF2B5EF4-FFF2-40B4-BE49-F238E27FC236}">
                <a16:creationId xmlns:a16="http://schemas.microsoft.com/office/drawing/2014/main" id="{9551EA2E-BFF2-1042-B4AE-346274B7F508}"/>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sp>
        <p:nvSpPr>
          <p:cNvPr id="86034" name="TextBox 57">
            <a:extLst>
              <a:ext uri="{FF2B5EF4-FFF2-40B4-BE49-F238E27FC236}">
                <a16:creationId xmlns:a16="http://schemas.microsoft.com/office/drawing/2014/main" id="{7F033086-6310-BE49-897A-F6D54FFBBBC8}"/>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5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647580502"/>
      </p:ext>
    </p:extLst>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AAB03DF3-8160-5547-896B-C34BDFA8F2B2}"/>
              </a:ext>
            </a:extLst>
          </p:cNvPr>
          <p:cNvSpPr>
            <a:spLocks noGrp="1"/>
          </p:cNvSpPr>
          <p:nvPr>
            <p:ph type="title"/>
          </p:nvPr>
        </p:nvSpPr>
        <p:spPr/>
        <p:txBody>
          <a:bodyPr/>
          <a:lstStyle/>
          <a:p>
            <a:r>
              <a:rPr lang="en-US" altLang="en-US" dirty="0">
                <a:ea typeface="ＭＳ Ｐゴシック" panose="020B0600070205080204" pitchFamily="34" charset="-128"/>
              </a:rPr>
              <a:t>NVIDIA GeForce GTX 285 </a:t>
            </a:r>
            <a:r>
              <a:rPr lang="ja-JP" altLang="en-US" dirty="0">
                <a:ea typeface="ＭＳ Ｐゴシック" panose="020B0600070205080204" pitchFamily="34" charset="-128"/>
              </a:rPr>
              <a:t>“</a:t>
            </a:r>
            <a:r>
              <a:rPr lang="en-US" altLang="ja-JP" dirty="0">
                <a:ea typeface="ＭＳ Ｐゴシック" panose="020B0600070205080204" pitchFamily="34" charset="-128"/>
              </a:rPr>
              <a:t>core</a:t>
            </a:r>
            <a:r>
              <a:rPr lang="ja-JP" altLang="en-US" dirty="0">
                <a:ea typeface="ＭＳ Ｐゴシック" panose="020B0600070205080204" pitchFamily="34" charset="-128"/>
              </a:rPr>
              <a:t>”</a:t>
            </a:r>
            <a:endParaRPr lang="en-US" altLang="en-US" dirty="0">
              <a:ea typeface="ＭＳ Ｐゴシック" panose="020B0600070205080204" pitchFamily="34" charset="-128"/>
            </a:endParaRPr>
          </a:p>
        </p:txBody>
      </p:sp>
      <p:grpSp>
        <p:nvGrpSpPr>
          <p:cNvPr id="88067" name="Group 43">
            <a:extLst>
              <a:ext uri="{FF2B5EF4-FFF2-40B4-BE49-F238E27FC236}">
                <a16:creationId xmlns:a16="http://schemas.microsoft.com/office/drawing/2014/main" id="{5954EEC8-6D74-EC41-9B30-958FE29F6478}"/>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A35527EA-3398-0346-8DEE-9C83E1D4415D}"/>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8073" name="Rectangle 7">
              <a:extLst>
                <a:ext uri="{FF2B5EF4-FFF2-40B4-BE49-F238E27FC236}">
                  <a16:creationId xmlns:a16="http://schemas.microsoft.com/office/drawing/2014/main" id="{7C29D1CB-D42B-8040-B1FF-AC70A40C0918}"/>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4" name="Rectangle 8">
              <a:extLst>
                <a:ext uri="{FF2B5EF4-FFF2-40B4-BE49-F238E27FC236}">
                  <a16:creationId xmlns:a16="http://schemas.microsoft.com/office/drawing/2014/main" id="{2AAE2B7A-1DAD-3A44-BEBD-866D4ACC8108}"/>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5" name="Rectangle 9">
              <a:extLst>
                <a:ext uri="{FF2B5EF4-FFF2-40B4-BE49-F238E27FC236}">
                  <a16:creationId xmlns:a16="http://schemas.microsoft.com/office/drawing/2014/main" id="{1249BF27-03B5-4548-ACD0-27F5BA43B11F}"/>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6" name="Rectangle 10">
              <a:extLst>
                <a:ext uri="{FF2B5EF4-FFF2-40B4-BE49-F238E27FC236}">
                  <a16:creationId xmlns:a16="http://schemas.microsoft.com/office/drawing/2014/main" id="{0BE74A10-BDDB-124D-991C-BE905F727566}"/>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7" name="Rectangle 11">
              <a:extLst>
                <a:ext uri="{FF2B5EF4-FFF2-40B4-BE49-F238E27FC236}">
                  <a16:creationId xmlns:a16="http://schemas.microsoft.com/office/drawing/2014/main" id="{3987FE5C-6531-AB44-B3A3-8A6BB32F3CE3}"/>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8" name="Rectangle 12">
              <a:extLst>
                <a:ext uri="{FF2B5EF4-FFF2-40B4-BE49-F238E27FC236}">
                  <a16:creationId xmlns:a16="http://schemas.microsoft.com/office/drawing/2014/main" id="{AB070AD2-0E7D-7042-A242-0392B54F3E49}"/>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9" name="Rectangle 13">
              <a:extLst>
                <a:ext uri="{FF2B5EF4-FFF2-40B4-BE49-F238E27FC236}">
                  <a16:creationId xmlns:a16="http://schemas.microsoft.com/office/drawing/2014/main" id="{A1FB4639-FD02-984F-9F66-6558115A2F80}"/>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0" name="Rectangle 14">
              <a:extLst>
                <a:ext uri="{FF2B5EF4-FFF2-40B4-BE49-F238E27FC236}">
                  <a16:creationId xmlns:a16="http://schemas.microsoft.com/office/drawing/2014/main" id="{8F54ADD2-C9A0-F544-9C27-29E24BA35495}"/>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1" name="Rectangle 15">
              <a:extLst>
                <a:ext uri="{FF2B5EF4-FFF2-40B4-BE49-F238E27FC236}">
                  <a16:creationId xmlns:a16="http://schemas.microsoft.com/office/drawing/2014/main" id="{3F9A108A-1910-EE4A-BC4F-6D4542A7A8A9}"/>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2" name="Rectangle 16">
              <a:extLst>
                <a:ext uri="{FF2B5EF4-FFF2-40B4-BE49-F238E27FC236}">
                  <a16:creationId xmlns:a16="http://schemas.microsoft.com/office/drawing/2014/main" id="{9EA92925-45D7-5941-BEBF-923D80066E3F}"/>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3" name="Rectangle 17">
              <a:extLst>
                <a:ext uri="{FF2B5EF4-FFF2-40B4-BE49-F238E27FC236}">
                  <a16:creationId xmlns:a16="http://schemas.microsoft.com/office/drawing/2014/main" id="{D6AF630D-0617-354A-8FDF-2AE457D5865A}"/>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4" name="Rectangle 18">
              <a:extLst>
                <a:ext uri="{FF2B5EF4-FFF2-40B4-BE49-F238E27FC236}">
                  <a16:creationId xmlns:a16="http://schemas.microsoft.com/office/drawing/2014/main" id="{FAEC94AB-D8A7-1A45-91A5-DB586F866BCA}"/>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5" name="Rectangle 19">
              <a:extLst>
                <a:ext uri="{FF2B5EF4-FFF2-40B4-BE49-F238E27FC236}">
                  <a16:creationId xmlns:a16="http://schemas.microsoft.com/office/drawing/2014/main" id="{D305D6B9-8E2C-054B-9525-BE7D19EC2B9E}"/>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6" name="Rectangle 20">
              <a:extLst>
                <a:ext uri="{FF2B5EF4-FFF2-40B4-BE49-F238E27FC236}">
                  <a16:creationId xmlns:a16="http://schemas.microsoft.com/office/drawing/2014/main" id="{3D1A5C4F-2784-9845-AA2A-6F4D898D0F0D}"/>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7" name="Rectangle 21">
              <a:extLst>
                <a:ext uri="{FF2B5EF4-FFF2-40B4-BE49-F238E27FC236}">
                  <a16:creationId xmlns:a16="http://schemas.microsoft.com/office/drawing/2014/main" id="{08B5212A-06A3-AB44-B15E-FDCC27D41580}"/>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8" name="Rectangle 22">
              <a:extLst>
                <a:ext uri="{FF2B5EF4-FFF2-40B4-BE49-F238E27FC236}">
                  <a16:creationId xmlns:a16="http://schemas.microsoft.com/office/drawing/2014/main" id="{6523EE9B-2CA8-8F4A-BEA2-357F3ACD72C9}"/>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9" name="Rectangle 23">
              <a:extLst>
                <a:ext uri="{FF2B5EF4-FFF2-40B4-BE49-F238E27FC236}">
                  <a16:creationId xmlns:a16="http://schemas.microsoft.com/office/drawing/2014/main" id="{3E098C5C-B0D8-FF49-9572-B4C5291F6945}"/>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0" name="Rectangle 24">
              <a:extLst>
                <a:ext uri="{FF2B5EF4-FFF2-40B4-BE49-F238E27FC236}">
                  <a16:creationId xmlns:a16="http://schemas.microsoft.com/office/drawing/2014/main" id="{951C8CD7-AD8C-7049-9DE4-820134B81D2F}"/>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1" name="Rectangle 25">
              <a:extLst>
                <a:ext uri="{FF2B5EF4-FFF2-40B4-BE49-F238E27FC236}">
                  <a16:creationId xmlns:a16="http://schemas.microsoft.com/office/drawing/2014/main" id="{9018D6FE-8812-704C-94F7-5BA8A40E8F9E}"/>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2" name="Rectangle 26">
              <a:extLst>
                <a:ext uri="{FF2B5EF4-FFF2-40B4-BE49-F238E27FC236}">
                  <a16:creationId xmlns:a16="http://schemas.microsoft.com/office/drawing/2014/main" id="{5DDC1416-B23D-7C42-86D3-9E971C71A6EC}"/>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3" name="Rectangle 27">
              <a:extLst>
                <a:ext uri="{FF2B5EF4-FFF2-40B4-BE49-F238E27FC236}">
                  <a16:creationId xmlns:a16="http://schemas.microsoft.com/office/drawing/2014/main" id="{1337F1AE-07E7-5F49-9508-C03C5BB60CD6}"/>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4" name="Rectangle 28">
              <a:extLst>
                <a:ext uri="{FF2B5EF4-FFF2-40B4-BE49-F238E27FC236}">
                  <a16:creationId xmlns:a16="http://schemas.microsoft.com/office/drawing/2014/main" id="{FCF7FE1B-E685-4D49-8C9E-EC153A340692}"/>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5" name="Rectangle 29">
              <a:extLst>
                <a:ext uri="{FF2B5EF4-FFF2-40B4-BE49-F238E27FC236}">
                  <a16:creationId xmlns:a16="http://schemas.microsoft.com/office/drawing/2014/main" id="{B1EF9918-9303-1240-9F52-4C9B97C051A4}"/>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6" name="Rectangle 30">
              <a:extLst>
                <a:ext uri="{FF2B5EF4-FFF2-40B4-BE49-F238E27FC236}">
                  <a16:creationId xmlns:a16="http://schemas.microsoft.com/office/drawing/2014/main" id="{5061FCB5-B92D-8048-8C40-B5C2221447B8}"/>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7" name="Rectangle 31">
              <a:extLst>
                <a:ext uri="{FF2B5EF4-FFF2-40B4-BE49-F238E27FC236}">
                  <a16:creationId xmlns:a16="http://schemas.microsoft.com/office/drawing/2014/main" id="{220B5F7F-BC63-B04B-9830-23E01747B0BC}"/>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8" name="Rectangle 32">
              <a:extLst>
                <a:ext uri="{FF2B5EF4-FFF2-40B4-BE49-F238E27FC236}">
                  <a16:creationId xmlns:a16="http://schemas.microsoft.com/office/drawing/2014/main" id="{89703CD3-755C-1449-A3C1-3D6921C91C55}"/>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8099" name="Group 924">
              <a:extLst>
                <a:ext uri="{FF2B5EF4-FFF2-40B4-BE49-F238E27FC236}">
                  <a16:creationId xmlns:a16="http://schemas.microsoft.com/office/drawing/2014/main" id="{F3843BA8-5BED-264F-9800-AD9E3DBA97EA}"/>
                </a:ext>
              </a:extLst>
            </p:cNvPr>
            <p:cNvGrpSpPr>
              <a:grpSpLocks/>
            </p:cNvGrpSpPr>
            <p:nvPr/>
          </p:nvGrpSpPr>
          <p:grpSpPr bwMode="auto">
            <a:xfrm>
              <a:off x="3945065" y="3557252"/>
              <a:ext cx="826293" cy="182442"/>
              <a:chOff x="656433" y="1899568"/>
              <a:chExt cx="826293" cy="182442"/>
            </a:xfrm>
          </p:grpSpPr>
          <p:cxnSp>
            <p:nvCxnSpPr>
              <p:cNvPr id="88100" name="Straight Connector 34">
                <a:extLst>
                  <a:ext uri="{FF2B5EF4-FFF2-40B4-BE49-F238E27FC236}">
                    <a16:creationId xmlns:a16="http://schemas.microsoft.com/office/drawing/2014/main" id="{EB5131DC-4B2D-C842-8493-A461CFEE6844}"/>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1" name="Straight Connector 35">
                <a:extLst>
                  <a:ext uri="{FF2B5EF4-FFF2-40B4-BE49-F238E27FC236}">
                    <a16:creationId xmlns:a16="http://schemas.microsoft.com/office/drawing/2014/main" id="{346AAC0B-D0C0-BE4A-ADE3-1C54F307169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2" name="Straight Connector 36">
                <a:extLst>
                  <a:ext uri="{FF2B5EF4-FFF2-40B4-BE49-F238E27FC236}">
                    <a16:creationId xmlns:a16="http://schemas.microsoft.com/office/drawing/2014/main" id="{9932935D-C83A-9F4E-AAFB-D7830CDEBC39}"/>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3" name="Straight Connector 37">
                <a:extLst>
                  <a:ext uri="{FF2B5EF4-FFF2-40B4-BE49-F238E27FC236}">
                    <a16:creationId xmlns:a16="http://schemas.microsoft.com/office/drawing/2014/main" id="{C3EF9D0C-0F59-DB48-BB2A-63756652BC68}"/>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4" name="Straight Connector 38">
                <a:extLst>
                  <a:ext uri="{FF2B5EF4-FFF2-40B4-BE49-F238E27FC236}">
                    <a16:creationId xmlns:a16="http://schemas.microsoft.com/office/drawing/2014/main" id="{76854F44-EEE4-A440-A9F1-F5E8116D55EF}"/>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5" name="Straight Connector 39">
                <a:extLst>
                  <a:ext uri="{FF2B5EF4-FFF2-40B4-BE49-F238E27FC236}">
                    <a16:creationId xmlns:a16="http://schemas.microsoft.com/office/drawing/2014/main" id="{F959EFA1-2C7B-B849-9F41-4B32E40DEC95}"/>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6" name="Straight Connector 40">
                <a:extLst>
                  <a:ext uri="{FF2B5EF4-FFF2-40B4-BE49-F238E27FC236}">
                    <a16:creationId xmlns:a16="http://schemas.microsoft.com/office/drawing/2014/main" id="{93D086EC-29B5-BE40-AF03-94E4A8B4F658}"/>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7" name="Straight Connector 41">
                <a:extLst>
                  <a:ext uri="{FF2B5EF4-FFF2-40B4-BE49-F238E27FC236}">
                    <a16:creationId xmlns:a16="http://schemas.microsoft.com/office/drawing/2014/main" id="{AD6A7521-0608-CF4E-8CB1-9C4978DC8CB4}"/>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8108" name="TextBox 42">
                <a:extLst>
                  <a:ext uri="{FF2B5EF4-FFF2-40B4-BE49-F238E27FC236}">
                    <a16:creationId xmlns:a16="http://schemas.microsoft.com/office/drawing/2014/main" id="{E6A61B67-EA8D-8A46-9E96-A51589B6C19F}"/>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8068" name="TextBox 57">
            <a:extLst>
              <a:ext uri="{FF2B5EF4-FFF2-40B4-BE49-F238E27FC236}">
                <a16:creationId xmlns:a16="http://schemas.microsoft.com/office/drawing/2014/main" id="{74A8813F-8527-C647-9894-965721DDF906}"/>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cxnSp>
        <p:nvCxnSpPr>
          <p:cNvPr id="88069" name="Straight Arrow Connector 59">
            <a:extLst>
              <a:ext uri="{FF2B5EF4-FFF2-40B4-BE49-F238E27FC236}">
                <a16:creationId xmlns:a16="http://schemas.microsoft.com/office/drawing/2014/main" id="{7B598B55-05A4-CD40-9291-80900272ECC3}"/>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8070" name="Content Placeholder 2">
            <a:extLst>
              <a:ext uri="{FF2B5EF4-FFF2-40B4-BE49-F238E27FC236}">
                <a16:creationId xmlns:a16="http://schemas.microsoft.com/office/drawing/2014/main" id="{D79391A2-1BBA-F341-8C37-127B85632893}"/>
              </a:ext>
            </a:extLst>
          </p:cNvPr>
          <p:cNvSpPr>
            <a:spLocks noGrp="1"/>
          </p:cNvSpPr>
          <p:nvPr>
            <p:ph idx="1"/>
          </p:nvPr>
        </p:nvSpPr>
        <p:spPr>
          <a:xfrm>
            <a:off x="152400" y="4532313"/>
            <a:ext cx="8839200" cy="1919287"/>
          </a:xfrm>
        </p:spPr>
        <p:txBody>
          <a:bodyPr/>
          <a:lstStyle/>
          <a:p>
            <a:r>
              <a:rPr lang="en-US" altLang="en-US">
                <a:ea typeface="ＭＳ Ｐゴシック" panose="020B0600070205080204" pitchFamily="34" charset="-128"/>
              </a:rPr>
              <a:t>Groups of 32 </a:t>
            </a:r>
            <a:r>
              <a:rPr lang="en-US" altLang="en-US">
                <a:solidFill>
                  <a:srgbClr val="0000FF"/>
                </a:solidFill>
                <a:ea typeface="ＭＳ Ｐゴシック" panose="020B0600070205080204" pitchFamily="34" charset="-128"/>
              </a:rPr>
              <a:t>threads</a:t>
            </a:r>
            <a:r>
              <a:rPr lang="en-US" altLang="en-US">
                <a:ea typeface="ＭＳ Ｐゴシック" panose="020B0600070205080204" pitchFamily="34" charset="-128"/>
              </a:rPr>
              <a:t> share instruction stream (each group is a Warp)</a:t>
            </a:r>
          </a:p>
          <a:p>
            <a:r>
              <a:rPr lang="en-US" altLang="en-US">
                <a:ea typeface="ＭＳ Ｐゴシック" panose="020B0600070205080204" pitchFamily="34" charset="-128"/>
              </a:rPr>
              <a:t>Up to 32 warps are simultaneously interleaved</a:t>
            </a:r>
          </a:p>
          <a:p>
            <a:r>
              <a:rPr lang="en-US" altLang="en-US">
                <a:ea typeface="ＭＳ Ｐゴシック" panose="020B0600070205080204" pitchFamily="34" charset="-128"/>
              </a:rPr>
              <a:t>Up to 1024 thread contexts can be stored   </a:t>
            </a:r>
          </a:p>
          <a:p>
            <a:pPr>
              <a:buFont typeface="Wingdings" pitchFamily="2" charset="2"/>
              <a:buNone/>
            </a:pPr>
            <a:endParaRPr lang="en-US" altLang="en-US">
              <a:ea typeface="ＭＳ Ｐゴシック" panose="020B0600070205080204" pitchFamily="34" charset="-128"/>
            </a:endParaRPr>
          </a:p>
        </p:txBody>
      </p:sp>
      <p:sp>
        <p:nvSpPr>
          <p:cNvPr id="88071" name="TextBox 44">
            <a:extLst>
              <a:ext uri="{FF2B5EF4-FFF2-40B4-BE49-F238E27FC236}">
                <a16:creationId xmlns:a16="http://schemas.microsoft.com/office/drawing/2014/main" id="{12C02619-915F-664C-8D27-C725C496893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4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399879362"/>
      </p:ext>
    </p:extLst>
  </p:cSld>
  <p:clrMapOvr>
    <a:masterClrMapping/>
  </p:clrMapOvr>
  <p:transition spd="slow"/>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7A878D85-82F0-B740-9E5B-017C5BD238E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480" name="Rectangle 479">
            <a:extLst>
              <a:ext uri="{FF2B5EF4-FFF2-40B4-BE49-F238E27FC236}">
                <a16:creationId xmlns:a16="http://schemas.microsoft.com/office/drawing/2014/main" id="{83821A85-EE98-E145-9312-9E553DFA2ECE}"/>
              </a:ext>
            </a:extLst>
          </p:cNvPr>
          <p:cNvSpPr/>
          <p:nvPr/>
        </p:nvSpPr>
        <p:spPr bwMode="auto">
          <a:xfrm>
            <a:off x="455613" y="1323975"/>
            <a:ext cx="3940175" cy="877888"/>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15" name="Group 1486">
            <a:extLst>
              <a:ext uri="{FF2B5EF4-FFF2-40B4-BE49-F238E27FC236}">
                <a16:creationId xmlns:a16="http://schemas.microsoft.com/office/drawing/2014/main" id="{6B49761D-14E3-4D45-BE98-8302348D27A2}"/>
              </a:ext>
            </a:extLst>
          </p:cNvPr>
          <p:cNvGrpSpPr>
            <a:grpSpLocks/>
          </p:cNvGrpSpPr>
          <p:nvPr/>
        </p:nvGrpSpPr>
        <p:grpSpPr bwMode="auto">
          <a:xfrm>
            <a:off x="3940175" y="1393825"/>
            <a:ext cx="463550" cy="747713"/>
            <a:chOff x="3940698" y="1394549"/>
            <a:chExt cx="463081" cy="747517"/>
          </a:xfrm>
        </p:grpSpPr>
        <p:sp>
          <p:nvSpPr>
            <p:cNvPr id="98481" name="Rectangle 474">
              <a:extLst>
                <a:ext uri="{FF2B5EF4-FFF2-40B4-BE49-F238E27FC236}">
                  <a16:creationId xmlns:a16="http://schemas.microsoft.com/office/drawing/2014/main" id="{1EC4D3DB-89F5-B045-863E-59A99CA8E85A}"/>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82" name="TextBox 475">
              <a:extLst>
                <a:ext uri="{FF2B5EF4-FFF2-40B4-BE49-F238E27FC236}">
                  <a16:creationId xmlns:a16="http://schemas.microsoft.com/office/drawing/2014/main" id="{C7B899CB-782B-3941-BD07-D556DB538E5D}"/>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sp>
        <p:nvSpPr>
          <p:cNvPr id="179" name="Rectangle 178">
            <a:extLst>
              <a:ext uri="{FF2B5EF4-FFF2-40B4-BE49-F238E27FC236}">
                <a16:creationId xmlns:a16="http://schemas.microsoft.com/office/drawing/2014/main" id="{3FD4C389-6669-C749-A517-9AE63F7F5E7F}"/>
              </a:ext>
            </a:extLst>
          </p:cNvPr>
          <p:cNvSpPr/>
          <p:nvPr/>
        </p:nvSpPr>
        <p:spPr bwMode="auto">
          <a:xfrm>
            <a:off x="514350" y="1384300"/>
            <a:ext cx="1114425" cy="750888"/>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117" name="Rectangle 179">
            <a:extLst>
              <a:ext uri="{FF2B5EF4-FFF2-40B4-BE49-F238E27FC236}">
                <a16:creationId xmlns:a16="http://schemas.microsoft.com/office/drawing/2014/main" id="{401398FC-EA85-804E-A90B-1FC30526D9EC}"/>
              </a:ext>
            </a:extLst>
          </p:cNvPr>
          <p:cNvSpPr>
            <a:spLocks noChangeArrowheads="1"/>
          </p:cNvSpPr>
          <p:nvPr/>
        </p:nvSpPr>
        <p:spPr bwMode="auto">
          <a:xfrm>
            <a:off x="722313" y="1433513"/>
            <a:ext cx="698500" cy="138112"/>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8" name="Rectangle 188">
            <a:extLst>
              <a:ext uri="{FF2B5EF4-FFF2-40B4-BE49-F238E27FC236}">
                <a16:creationId xmlns:a16="http://schemas.microsoft.com/office/drawing/2014/main" id="{A9347082-F05A-B845-8871-9AB35F4FD0DC}"/>
              </a:ext>
            </a:extLst>
          </p:cNvPr>
          <p:cNvSpPr>
            <a:spLocks noChangeArrowheads="1"/>
          </p:cNvSpPr>
          <p:nvPr/>
        </p:nvSpPr>
        <p:spPr bwMode="auto">
          <a:xfrm>
            <a:off x="563563" y="1951038"/>
            <a:ext cx="1016000" cy="136525"/>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9" name="Rectangle 180">
            <a:extLst>
              <a:ext uri="{FF2B5EF4-FFF2-40B4-BE49-F238E27FC236}">
                <a16:creationId xmlns:a16="http://schemas.microsoft.com/office/drawing/2014/main" id="{56225A5C-0A48-8B47-A29D-F4B3C662931B}"/>
              </a:ext>
            </a:extLst>
          </p:cNvPr>
          <p:cNvSpPr>
            <a:spLocks noChangeArrowheads="1"/>
          </p:cNvSpPr>
          <p:nvPr/>
        </p:nvSpPr>
        <p:spPr bwMode="auto">
          <a:xfrm>
            <a:off x="56356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0" name="Rectangle 429">
            <a:extLst>
              <a:ext uri="{FF2B5EF4-FFF2-40B4-BE49-F238E27FC236}">
                <a16:creationId xmlns:a16="http://schemas.microsoft.com/office/drawing/2014/main" id="{1522E285-0A40-784C-BE49-FC5FF8965B7F}"/>
              </a:ext>
            </a:extLst>
          </p:cNvPr>
          <p:cNvSpPr>
            <a:spLocks noChangeArrowheads="1"/>
          </p:cNvSpPr>
          <p:nvPr/>
        </p:nvSpPr>
        <p:spPr bwMode="auto">
          <a:xfrm>
            <a:off x="59848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1" name="Rectangle 430">
            <a:extLst>
              <a:ext uri="{FF2B5EF4-FFF2-40B4-BE49-F238E27FC236}">
                <a16:creationId xmlns:a16="http://schemas.microsoft.com/office/drawing/2014/main" id="{B7446C4F-9651-7D4C-9773-5A2C12BB41B4}"/>
              </a:ext>
            </a:extLst>
          </p:cNvPr>
          <p:cNvSpPr>
            <a:spLocks noChangeArrowheads="1"/>
          </p:cNvSpPr>
          <p:nvPr/>
        </p:nvSpPr>
        <p:spPr bwMode="auto">
          <a:xfrm>
            <a:off x="69056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2" name="Rectangle 1167">
            <a:extLst>
              <a:ext uri="{FF2B5EF4-FFF2-40B4-BE49-F238E27FC236}">
                <a16:creationId xmlns:a16="http://schemas.microsoft.com/office/drawing/2014/main" id="{B024ACCA-FAA9-0542-BD37-963ADE7C43DB}"/>
              </a:ext>
            </a:extLst>
          </p:cNvPr>
          <p:cNvSpPr>
            <a:spLocks noChangeArrowheads="1"/>
          </p:cNvSpPr>
          <p:nvPr/>
        </p:nvSpPr>
        <p:spPr bwMode="auto">
          <a:xfrm>
            <a:off x="82708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3" name="Rectangle 1169">
            <a:extLst>
              <a:ext uri="{FF2B5EF4-FFF2-40B4-BE49-F238E27FC236}">
                <a16:creationId xmlns:a16="http://schemas.microsoft.com/office/drawing/2014/main" id="{58ADA699-1DE5-B84D-8095-8347E8E93B08}"/>
              </a:ext>
            </a:extLst>
          </p:cNvPr>
          <p:cNvSpPr>
            <a:spLocks noChangeArrowheads="1"/>
          </p:cNvSpPr>
          <p:nvPr/>
        </p:nvSpPr>
        <p:spPr bwMode="auto">
          <a:xfrm>
            <a:off x="86201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4" name="Rectangle 1170">
            <a:extLst>
              <a:ext uri="{FF2B5EF4-FFF2-40B4-BE49-F238E27FC236}">
                <a16:creationId xmlns:a16="http://schemas.microsoft.com/office/drawing/2014/main" id="{D95F99E6-3B19-C842-A912-138090179E08}"/>
              </a:ext>
            </a:extLst>
          </p:cNvPr>
          <p:cNvSpPr>
            <a:spLocks noChangeArrowheads="1"/>
          </p:cNvSpPr>
          <p:nvPr/>
        </p:nvSpPr>
        <p:spPr bwMode="auto">
          <a:xfrm>
            <a:off x="95408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5" name="Rectangle 1177">
            <a:extLst>
              <a:ext uri="{FF2B5EF4-FFF2-40B4-BE49-F238E27FC236}">
                <a16:creationId xmlns:a16="http://schemas.microsoft.com/office/drawing/2014/main" id="{8AE26AF5-A9C6-AD4B-A76E-4EA308652FD3}"/>
              </a:ext>
            </a:extLst>
          </p:cNvPr>
          <p:cNvSpPr>
            <a:spLocks noChangeArrowheads="1"/>
          </p:cNvSpPr>
          <p:nvPr/>
        </p:nvSpPr>
        <p:spPr bwMode="auto">
          <a:xfrm>
            <a:off x="109061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6" name="Rectangle 1179">
            <a:extLst>
              <a:ext uri="{FF2B5EF4-FFF2-40B4-BE49-F238E27FC236}">
                <a16:creationId xmlns:a16="http://schemas.microsoft.com/office/drawing/2014/main" id="{B24830B6-00C4-724E-B24A-B069D550A83B}"/>
              </a:ext>
            </a:extLst>
          </p:cNvPr>
          <p:cNvSpPr>
            <a:spLocks noChangeArrowheads="1"/>
          </p:cNvSpPr>
          <p:nvPr/>
        </p:nvSpPr>
        <p:spPr bwMode="auto">
          <a:xfrm>
            <a:off x="112553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7" name="Rectangle 1180">
            <a:extLst>
              <a:ext uri="{FF2B5EF4-FFF2-40B4-BE49-F238E27FC236}">
                <a16:creationId xmlns:a16="http://schemas.microsoft.com/office/drawing/2014/main" id="{D826F73B-6B4F-1543-A879-CABF26AE1491}"/>
              </a:ext>
            </a:extLst>
          </p:cNvPr>
          <p:cNvSpPr>
            <a:spLocks noChangeArrowheads="1"/>
          </p:cNvSpPr>
          <p:nvPr/>
        </p:nvSpPr>
        <p:spPr bwMode="auto">
          <a:xfrm>
            <a:off x="121761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8" name="Rectangle 1187">
            <a:extLst>
              <a:ext uri="{FF2B5EF4-FFF2-40B4-BE49-F238E27FC236}">
                <a16:creationId xmlns:a16="http://schemas.microsoft.com/office/drawing/2014/main" id="{DC001533-3878-1B41-AB9A-E3BF2B99E801}"/>
              </a:ext>
            </a:extLst>
          </p:cNvPr>
          <p:cNvSpPr>
            <a:spLocks noChangeArrowheads="1"/>
          </p:cNvSpPr>
          <p:nvPr/>
        </p:nvSpPr>
        <p:spPr bwMode="auto">
          <a:xfrm>
            <a:off x="135413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9" name="Rectangle 1189">
            <a:extLst>
              <a:ext uri="{FF2B5EF4-FFF2-40B4-BE49-F238E27FC236}">
                <a16:creationId xmlns:a16="http://schemas.microsoft.com/office/drawing/2014/main" id="{82B4D81F-9126-584C-AED5-B8E941ADA726}"/>
              </a:ext>
            </a:extLst>
          </p:cNvPr>
          <p:cNvSpPr>
            <a:spLocks noChangeArrowheads="1"/>
          </p:cNvSpPr>
          <p:nvPr/>
        </p:nvSpPr>
        <p:spPr bwMode="auto">
          <a:xfrm>
            <a:off x="138906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0" name="Rectangle 1190">
            <a:extLst>
              <a:ext uri="{FF2B5EF4-FFF2-40B4-BE49-F238E27FC236}">
                <a16:creationId xmlns:a16="http://schemas.microsoft.com/office/drawing/2014/main" id="{1C20A191-DDB1-9E48-AC1D-DC976D01A1B0}"/>
              </a:ext>
            </a:extLst>
          </p:cNvPr>
          <p:cNvSpPr>
            <a:spLocks noChangeArrowheads="1"/>
          </p:cNvSpPr>
          <p:nvPr/>
        </p:nvSpPr>
        <p:spPr bwMode="auto">
          <a:xfrm>
            <a:off x="148113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1" name="Rectangle 1162">
            <a:extLst>
              <a:ext uri="{FF2B5EF4-FFF2-40B4-BE49-F238E27FC236}">
                <a16:creationId xmlns:a16="http://schemas.microsoft.com/office/drawing/2014/main" id="{C0F0082C-A940-3F4D-8FC8-B5E549E251AD}"/>
              </a:ext>
            </a:extLst>
          </p:cNvPr>
          <p:cNvSpPr>
            <a:spLocks noChangeArrowheads="1"/>
          </p:cNvSpPr>
          <p:nvPr/>
        </p:nvSpPr>
        <p:spPr bwMode="auto">
          <a:xfrm>
            <a:off x="56356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2" name="Rectangle 1164">
            <a:extLst>
              <a:ext uri="{FF2B5EF4-FFF2-40B4-BE49-F238E27FC236}">
                <a16:creationId xmlns:a16="http://schemas.microsoft.com/office/drawing/2014/main" id="{EC7D8DD1-BA05-C84F-BB52-680704C6C397}"/>
              </a:ext>
            </a:extLst>
          </p:cNvPr>
          <p:cNvSpPr>
            <a:spLocks noChangeArrowheads="1"/>
          </p:cNvSpPr>
          <p:nvPr/>
        </p:nvSpPr>
        <p:spPr bwMode="auto">
          <a:xfrm>
            <a:off x="59848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3" name="Rectangle 1165">
            <a:extLst>
              <a:ext uri="{FF2B5EF4-FFF2-40B4-BE49-F238E27FC236}">
                <a16:creationId xmlns:a16="http://schemas.microsoft.com/office/drawing/2014/main" id="{202D2526-7D79-6C4A-83A7-D4579B852B3D}"/>
              </a:ext>
            </a:extLst>
          </p:cNvPr>
          <p:cNvSpPr>
            <a:spLocks noChangeArrowheads="1"/>
          </p:cNvSpPr>
          <p:nvPr/>
        </p:nvSpPr>
        <p:spPr bwMode="auto">
          <a:xfrm>
            <a:off x="69056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4" name="Rectangle 1172">
            <a:extLst>
              <a:ext uri="{FF2B5EF4-FFF2-40B4-BE49-F238E27FC236}">
                <a16:creationId xmlns:a16="http://schemas.microsoft.com/office/drawing/2014/main" id="{9EB183CF-27B7-2047-BE99-9DBACA3DE3A0}"/>
              </a:ext>
            </a:extLst>
          </p:cNvPr>
          <p:cNvSpPr>
            <a:spLocks noChangeArrowheads="1"/>
          </p:cNvSpPr>
          <p:nvPr/>
        </p:nvSpPr>
        <p:spPr bwMode="auto">
          <a:xfrm>
            <a:off x="82708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5" name="Rectangle 1174">
            <a:extLst>
              <a:ext uri="{FF2B5EF4-FFF2-40B4-BE49-F238E27FC236}">
                <a16:creationId xmlns:a16="http://schemas.microsoft.com/office/drawing/2014/main" id="{8741D510-B4BC-F944-BD75-494E65BD1858}"/>
              </a:ext>
            </a:extLst>
          </p:cNvPr>
          <p:cNvSpPr>
            <a:spLocks noChangeArrowheads="1"/>
          </p:cNvSpPr>
          <p:nvPr/>
        </p:nvSpPr>
        <p:spPr bwMode="auto">
          <a:xfrm>
            <a:off x="86201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6" name="Rectangle 1175">
            <a:extLst>
              <a:ext uri="{FF2B5EF4-FFF2-40B4-BE49-F238E27FC236}">
                <a16:creationId xmlns:a16="http://schemas.microsoft.com/office/drawing/2014/main" id="{7AEAF8C0-1B17-134D-A152-7890259494FF}"/>
              </a:ext>
            </a:extLst>
          </p:cNvPr>
          <p:cNvSpPr>
            <a:spLocks noChangeArrowheads="1"/>
          </p:cNvSpPr>
          <p:nvPr/>
        </p:nvSpPr>
        <p:spPr bwMode="auto">
          <a:xfrm>
            <a:off x="95408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7" name="Rectangle 1182">
            <a:extLst>
              <a:ext uri="{FF2B5EF4-FFF2-40B4-BE49-F238E27FC236}">
                <a16:creationId xmlns:a16="http://schemas.microsoft.com/office/drawing/2014/main" id="{9A451BD9-8C2D-9A43-B641-E11A1289CDB6}"/>
              </a:ext>
            </a:extLst>
          </p:cNvPr>
          <p:cNvSpPr>
            <a:spLocks noChangeArrowheads="1"/>
          </p:cNvSpPr>
          <p:nvPr/>
        </p:nvSpPr>
        <p:spPr bwMode="auto">
          <a:xfrm>
            <a:off x="109061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8" name="Rectangle 1184">
            <a:extLst>
              <a:ext uri="{FF2B5EF4-FFF2-40B4-BE49-F238E27FC236}">
                <a16:creationId xmlns:a16="http://schemas.microsoft.com/office/drawing/2014/main" id="{8D7028CE-2413-7C42-95AC-5237E78D5559}"/>
              </a:ext>
            </a:extLst>
          </p:cNvPr>
          <p:cNvSpPr>
            <a:spLocks noChangeArrowheads="1"/>
          </p:cNvSpPr>
          <p:nvPr/>
        </p:nvSpPr>
        <p:spPr bwMode="auto">
          <a:xfrm>
            <a:off x="112553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9" name="Rectangle 1185">
            <a:extLst>
              <a:ext uri="{FF2B5EF4-FFF2-40B4-BE49-F238E27FC236}">
                <a16:creationId xmlns:a16="http://schemas.microsoft.com/office/drawing/2014/main" id="{ED1C725E-0F26-C340-B6DA-AE35229E3E7D}"/>
              </a:ext>
            </a:extLst>
          </p:cNvPr>
          <p:cNvSpPr>
            <a:spLocks noChangeArrowheads="1"/>
          </p:cNvSpPr>
          <p:nvPr/>
        </p:nvSpPr>
        <p:spPr bwMode="auto">
          <a:xfrm>
            <a:off x="121761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0" name="Rectangle 1192">
            <a:extLst>
              <a:ext uri="{FF2B5EF4-FFF2-40B4-BE49-F238E27FC236}">
                <a16:creationId xmlns:a16="http://schemas.microsoft.com/office/drawing/2014/main" id="{6AB3FC78-95D0-A14F-96C8-3B0C723A4000}"/>
              </a:ext>
            </a:extLst>
          </p:cNvPr>
          <p:cNvSpPr>
            <a:spLocks noChangeArrowheads="1"/>
          </p:cNvSpPr>
          <p:nvPr/>
        </p:nvSpPr>
        <p:spPr bwMode="auto">
          <a:xfrm>
            <a:off x="135413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41" name="Rectangle 1194">
            <a:extLst>
              <a:ext uri="{FF2B5EF4-FFF2-40B4-BE49-F238E27FC236}">
                <a16:creationId xmlns:a16="http://schemas.microsoft.com/office/drawing/2014/main" id="{D7A12910-F15F-E146-8C16-54B258668E8C}"/>
              </a:ext>
            </a:extLst>
          </p:cNvPr>
          <p:cNvSpPr>
            <a:spLocks noChangeArrowheads="1"/>
          </p:cNvSpPr>
          <p:nvPr/>
        </p:nvSpPr>
        <p:spPr bwMode="auto">
          <a:xfrm>
            <a:off x="138906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2" name="Rectangle 1195">
            <a:extLst>
              <a:ext uri="{FF2B5EF4-FFF2-40B4-BE49-F238E27FC236}">
                <a16:creationId xmlns:a16="http://schemas.microsoft.com/office/drawing/2014/main" id="{AD16E01F-C140-304A-959F-D05769A722F2}"/>
              </a:ext>
            </a:extLst>
          </p:cNvPr>
          <p:cNvSpPr>
            <a:spLocks noChangeArrowheads="1"/>
          </p:cNvSpPr>
          <p:nvPr/>
        </p:nvSpPr>
        <p:spPr bwMode="auto">
          <a:xfrm>
            <a:off x="148113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0143" name="Group 1429">
            <a:extLst>
              <a:ext uri="{FF2B5EF4-FFF2-40B4-BE49-F238E27FC236}">
                <a16:creationId xmlns:a16="http://schemas.microsoft.com/office/drawing/2014/main" id="{B4F59C23-8A2D-2748-ADA5-CA825D62566A}"/>
              </a:ext>
            </a:extLst>
          </p:cNvPr>
          <p:cNvGrpSpPr>
            <a:grpSpLocks/>
          </p:cNvGrpSpPr>
          <p:nvPr/>
        </p:nvGrpSpPr>
        <p:grpSpPr bwMode="auto">
          <a:xfrm>
            <a:off x="1682750" y="1389063"/>
            <a:ext cx="1114425" cy="752475"/>
            <a:chOff x="517764" y="1384300"/>
            <a:chExt cx="1114185" cy="751417"/>
          </a:xfrm>
        </p:grpSpPr>
        <p:sp>
          <p:nvSpPr>
            <p:cNvPr id="1431" name="Rectangle 1430">
              <a:extLst>
                <a:ext uri="{FF2B5EF4-FFF2-40B4-BE49-F238E27FC236}">
                  <a16:creationId xmlns:a16="http://schemas.microsoft.com/office/drawing/2014/main" id="{73805B7F-BF3E-9544-BCA9-7544AC6BEB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55" name="Rectangle 1431">
              <a:extLst>
                <a:ext uri="{FF2B5EF4-FFF2-40B4-BE49-F238E27FC236}">
                  <a16:creationId xmlns:a16="http://schemas.microsoft.com/office/drawing/2014/main" id="{663F5E51-5FF6-F64A-BE10-92673E13B74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6" name="Rectangle 1432">
              <a:extLst>
                <a:ext uri="{FF2B5EF4-FFF2-40B4-BE49-F238E27FC236}">
                  <a16:creationId xmlns:a16="http://schemas.microsoft.com/office/drawing/2014/main" id="{B0C6A479-7EEA-7A4B-904E-10080A3551F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7" name="Rectangle 1433">
              <a:extLst>
                <a:ext uri="{FF2B5EF4-FFF2-40B4-BE49-F238E27FC236}">
                  <a16:creationId xmlns:a16="http://schemas.microsoft.com/office/drawing/2014/main" id="{81C88A44-CCE5-634D-8F8A-730DF5CD2E2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8" name="Rectangle 1434">
              <a:extLst>
                <a:ext uri="{FF2B5EF4-FFF2-40B4-BE49-F238E27FC236}">
                  <a16:creationId xmlns:a16="http://schemas.microsoft.com/office/drawing/2014/main" id="{B8324726-1728-C745-A392-01F880A973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9" name="Rectangle 1435">
              <a:extLst>
                <a:ext uri="{FF2B5EF4-FFF2-40B4-BE49-F238E27FC236}">
                  <a16:creationId xmlns:a16="http://schemas.microsoft.com/office/drawing/2014/main" id="{39FF6BF1-7EBB-404C-A488-A16F2BF5DFA1}"/>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0" name="Rectangle 1436">
              <a:extLst>
                <a:ext uri="{FF2B5EF4-FFF2-40B4-BE49-F238E27FC236}">
                  <a16:creationId xmlns:a16="http://schemas.microsoft.com/office/drawing/2014/main" id="{E8C0ECCA-4708-864E-962D-E2BEC861DB7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1" name="Rectangle 1437">
              <a:extLst>
                <a:ext uri="{FF2B5EF4-FFF2-40B4-BE49-F238E27FC236}">
                  <a16:creationId xmlns:a16="http://schemas.microsoft.com/office/drawing/2014/main" id="{DB58EF1B-DC38-D348-98D2-5361F5913EC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2" name="Rectangle 1438">
              <a:extLst>
                <a:ext uri="{FF2B5EF4-FFF2-40B4-BE49-F238E27FC236}">
                  <a16:creationId xmlns:a16="http://schemas.microsoft.com/office/drawing/2014/main" id="{D9E5F2DD-C806-6649-851B-366CED189805}"/>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3" name="Rectangle 1439">
              <a:extLst>
                <a:ext uri="{FF2B5EF4-FFF2-40B4-BE49-F238E27FC236}">
                  <a16:creationId xmlns:a16="http://schemas.microsoft.com/office/drawing/2014/main" id="{26CEDE40-E80A-2C47-B018-6796A3CBE5C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4" name="Rectangle 1440">
              <a:extLst>
                <a:ext uri="{FF2B5EF4-FFF2-40B4-BE49-F238E27FC236}">
                  <a16:creationId xmlns:a16="http://schemas.microsoft.com/office/drawing/2014/main" id="{8A63744E-41B6-6644-A38D-F2EA8745BA4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5" name="Rectangle 1441">
              <a:extLst>
                <a:ext uri="{FF2B5EF4-FFF2-40B4-BE49-F238E27FC236}">
                  <a16:creationId xmlns:a16="http://schemas.microsoft.com/office/drawing/2014/main" id="{9CBC5D59-44B6-C940-A339-E5E5A726F4E9}"/>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6" name="Rectangle 1442">
              <a:extLst>
                <a:ext uri="{FF2B5EF4-FFF2-40B4-BE49-F238E27FC236}">
                  <a16:creationId xmlns:a16="http://schemas.microsoft.com/office/drawing/2014/main" id="{1D61BDD4-B5E0-D144-BFDD-6FC54EA09A1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7" name="Rectangle 1443">
              <a:extLst>
                <a:ext uri="{FF2B5EF4-FFF2-40B4-BE49-F238E27FC236}">
                  <a16:creationId xmlns:a16="http://schemas.microsoft.com/office/drawing/2014/main" id="{61864AEB-B751-A44D-801B-F05E0C1AC9E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8" name="Rectangle 1444">
              <a:extLst>
                <a:ext uri="{FF2B5EF4-FFF2-40B4-BE49-F238E27FC236}">
                  <a16:creationId xmlns:a16="http://schemas.microsoft.com/office/drawing/2014/main" id="{1F17E127-8AAA-2D49-90AB-A6BA39033B5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9" name="Rectangle 1445">
              <a:extLst>
                <a:ext uri="{FF2B5EF4-FFF2-40B4-BE49-F238E27FC236}">
                  <a16:creationId xmlns:a16="http://schemas.microsoft.com/office/drawing/2014/main" id="{F9BF41C9-0A69-B54E-A2AC-D5311E22163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0" name="Rectangle 1446">
              <a:extLst>
                <a:ext uri="{FF2B5EF4-FFF2-40B4-BE49-F238E27FC236}">
                  <a16:creationId xmlns:a16="http://schemas.microsoft.com/office/drawing/2014/main" id="{CBF44DA0-E0DA-F844-A289-6939E40DDD55}"/>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1" name="Rectangle 1447">
              <a:extLst>
                <a:ext uri="{FF2B5EF4-FFF2-40B4-BE49-F238E27FC236}">
                  <a16:creationId xmlns:a16="http://schemas.microsoft.com/office/drawing/2014/main" id="{134E7C6E-942D-1246-8D87-D41AF440202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2" name="Rectangle 1448">
              <a:extLst>
                <a:ext uri="{FF2B5EF4-FFF2-40B4-BE49-F238E27FC236}">
                  <a16:creationId xmlns:a16="http://schemas.microsoft.com/office/drawing/2014/main" id="{07185943-3545-6A40-B6EC-EE4D7762DA8B}"/>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3" name="Rectangle 1449">
              <a:extLst>
                <a:ext uri="{FF2B5EF4-FFF2-40B4-BE49-F238E27FC236}">
                  <a16:creationId xmlns:a16="http://schemas.microsoft.com/office/drawing/2014/main" id="{3C8E56D6-D653-A141-BE26-0BAB61688C4C}"/>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4" name="Rectangle 1450">
              <a:extLst>
                <a:ext uri="{FF2B5EF4-FFF2-40B4-BE49-F238E27FC236}">
                  <a16:creationId xmlns:a16="http://schemas.microsoft.com/office/drawing/2014/main" id="{79A2C32A-13FC-304D-BEF4-2FA2D3F46F06}"/>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5" name="Rectangle 1451">
              <a:extLst>
                <a:ext uri="{FF2B5EF4-FFF2-40B4-BE49-F238E27FC236}">
                  <a16:creationId xmlns:a16="http://schemas.microsoft.com/office/drawing/2014/main" id="{2650F791-9E68-B249-B9B4-7E8F01150A1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6" name="Rectangle 1452">
              <a:extLst>
                <a:ext uri="{FF2B5EF4-FFF2-40B4-BE49-F238E27FC236}">
                  <a16:creationId xmlns:a16="http://schemas.microsoft.com/office/drawing/2014/main" id="{214021A9-1790-994F-AD98-7285B8D914C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7" name="Rectangle 1453">
              <a:extLst>
                <a:ext uri="{FF2B5EF4-FFF2-40B4-BE49-F238E27FC236}">
                  <a16:creationId xmlns:a16="http://schemas.microsoft.com/office/drawing/2014/main" id="{567AD1B1-9A92-BA4C-B052-A7420D6DF10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8" name="Rectangle 1454">
              <a:extLst>
                <a:ext uri="{FF2B5EF4-FFF2-40B4-BE49-F238E27FC236}">
                  <a16:creationId xmlns:a16="http://schemas.microsoft.com/office/drawing/2014/main" id="{4469E2B3-370F-6F41-A225-0A243625678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9" name="Rectangle 1455">
              <a:extLst>
                <a:ext uri="{FF2B5EF4-FFF2-40B4-BE49-F238E27FC236}">
                  <a16:creationId xmlns:a16="http://schemas.microsoft.com/office/drawing/2014/main" id="{A10FFE8B-0D9A-8148-8C40-2EF7B3D07A2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80" name="Rectangle 1456">
              <a:extLst>
                <a:ext uri="{FF2B5EF4-FFF2-40B4-BE49-F238E27FC236}">
                  <a16:creationId xmlns:a16="http://schemas.microsoft.com/office/drawing/2014/main" id="{7D7C589D-5869-9446-9F15-9EBCB14F83B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4" name="Group 1457">
            <a:extLst>
              <a:ext uri="{FF2B5EF4-FFF2-40B4-BE49-F238E27FC236}">
                <a16:creationId xmlns:a16="http://schemas.microsoft.com/office/drawing/2014/main" id="{9E716721-44C9-9E4A-BDE5-6021DD7A305A}"/>
              </a:ext>
            </a:extLst>
          </p:cNvPr>
          <p:cNvGrpSpPr>
            <a:grpSpLocks/>
          </p:cNvGrpSpPr>
          <p:nvPr/>
        </p:nvGrpSpPr>
        <p:grpSpPr bwMode="auto">
          <a:xfrm>
            <a:off x="2846388" y="1389063"/>
            <a:ext cx="1114425" cy="752475"/>
            <a:chOff x="517764" y="1384300"/>
            <a:chExt cx="1114185" cy="751417"/>
          </a:xfrm>
        </p:grpSpPr>
        <p:sp>
          <p:nvSpPr>
            <p:cNvPr id="1459" name="Rectangle 1458">
              <a:extLst>
                <a:ext uri="{FF2B5EF4-FFF2-40B4-BE49-F238E27FC236}">
                  <a16:creationId xmlns:a16="http://schemas.microsoft.com/office/drawing/2014/main" id="{4B3BF9D9-DD1D-FE44-AE85-43CDB24561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28" name="Rectangle 1459">
              <a:extLst>
                <a:ext uri="{FF2B5EF4-FFF2-40B4-BE49-F238E27FC236}">
                  <a16:creationId xmlns:a16="http://schemas.microsoft.com/office/drawing/2014/main" id="{C21B2F32-872B-E046-B169-BC3925ED90B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9" name="Rectangle 1460">
              <a:extLst>
                <a:ext uri="{FF2B5EF4-FFF2-40B4-BE49-F238E27FC236}">
                  <a16:creationId xmlns:a16="http://schemas.microsoft.com/office/drawing/2014/main" id="{FB5B8E47-F39B-D24A-B027-B33DEFF89A4D}"/>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0" name="Rectangle 1461">
              <a:extLst>
                <a:ext uri="{FF2B5EF4-FFF2-40B4-BE49-F238E27FC236}">
                  <a16:creationId xmlns:a16="http://schemas.microsoft.com/office/drawing/2014/main" id="{5EC2CF82-72A4-CF40-A99C-CA5DB41414D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1" name="Rectangle 1462">
              <a:extLst>
                <a:ext uri="{FF2B5EF4-FFF2-40B4-BE49-F238E27FC236}">
                  <a16:creationId xmlns:a16="http://schemas.microsoft.com/office/drawing/2014/main" id="{F6A3C983-A571-1043-95DD-A1D2856DE59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2" name="Rectangle 1463">
              <a:extLst>
                <a:ext uri="{FF2B5EF4-FFF2-40B4-BE49-F238E27FC236}">
                  <a16:creationId xmlns:a16="http://schemas.microsoft.com/office/drawing/2014/main" id="{497C24BE-E256-C349-A113-45B2A6D45AE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3" name="Rectangle 1464">
              <a:extLst>
                <a:ext uri="{FF2B5EF4-FFF2-40B4-BE49-F238E27FC236}">
                  <a16:creationId xmlns:a16="http://schemas.microsoft.com/office/drawing/2014/main" id="{6344156C-37DE-6646-B812-061871DAE159}"/>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4" name="Rectangle 1465">
              <a:extLst>
                <a:ext uri="{FF2B5EF4-FFF2-40B4-BE49-F238E27FC236}">
                  <a16:creationId xmlns:a16="http://schemas.microsoft.com/office/drawing/2014/main" id="{DECDFD5D-2BEF-714C-B119-719456DD422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5" name="Rectangle 1466">
              <a:extLst>
                <a:ext uri="{FF2B5EF4-FFF2-40B4-BE49-F238E27FC236}">
                  <a16:creationId xmlns:a16="http://schemas.microsoft.com/office/drawing/2014/main" id="{35707116-83A2-354E-8C67-52DAEC6F713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6" name="Rectangle 1467">
              <a:extLst>
                <a:ext uri="{FF2B5EF4-FFF2-40B4-BE49-F238E27FC236}">
                  <a16:creationId xmlns:a16="http://schemas.microsoft.com/office/drawing/2014/main" id="{89F156BD-DE5C-904A-B18B-BAE2D6E4FA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7" name="Rectangle 1468">
              <a:extLst>
                <a:ext uri="{FF2B5EF4-FFF2-40B4-BE49-F238E27FC236}">
                  <a16:creationId xmlns:a16="http://schemas.microsoft.com/office/drawing/2014/main" id="{CFAAB21B-2A01-1C4A-B659-61D37B7E47F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8" name="Rectangle 1469">
              <a:extLst>
                <a:ext uri="{FF2B5EF4-FFF2-40B4-BE49-F238E27FC236}">
                  <a16:creationId xmlns:a16="http://schemas.microsoft.com/office/drawing/2014/main" id="{1BF3C052-AAE6-4E43-9393-C65CC541DA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9" name="Rectangle 1470">
              <a:extLst>
                <a:ext uri="{FF2B5EF4-FFF2-40B4-BE49-F238E27FC236}">
                  <a16:creationId xmlns:a16="http://schemas.microsoft.com/office/drawing/2014/main" id="{358CDF5F-B179-5343-AC47-763101FE5BF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0" name="Rectangle 1471">
              <a:extLst>
                <a:ext uri="{FF2B5EF4-FFF2-40B4-BE49-F238E27FC236}">
                  <a16:creationId xmlns:a16="http://schemas.microsoft.com/office/drawing/2014/main" id="{C4B6A59E-6B03-A546-9929-50A06220C5B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1" name="Rectangle 1472">
              <a:extLst>
                <a:ext uri="{FF2B5EF4-FFF2-40B4-BE49-F238E27FC236}">
                  <a16:creationId xmlns:a16="http://schemas.microsoft.com/office/drawing/2014/main" id="{FD48326B-B2CF-2446-B93D-E8C2F5CAC56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2" name="Rectangle 1473">
              <a:extLst>
                <a:ext uri="{FF2B5EF4-FFF2-40B4-BE49-F238E27FC236}">
                  <a16:creationId xmlns:a16="http://schemas.microsoft.com/office/drawing/2014/main" id="{10710E2B-5AE4-9E4B-A9BD-0625643AF75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3" name="Rectangle 1474">
              <a:extLst>
                <a:ext uri="{FF2B5EF4-FFF2-40B4-BE49-F238E27FC236}">
                  <a16:creationId xmlns:a16="http://schemas.microsoft.com/office/drawing/2014/main" id="{A3D981EC-A967-0445-A04C-2CE93E402D0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4" name="Rectangle 1475">
              <a:extLst>
                <a:ext uri="{FF2B5EF4-FFF2-40B4-BE49-F238E27FC236}">
                  <a16:creationId xmlns:a16="http://schemas.microsoft.com/office/drawing/2014/main" id="{1EB458B6-0F31-D643-AE36-7D61EC1E49C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5" name="Rectangle 1476">
              <a:extLst>
                <a:ext uri="{FF2B5EF4-FFF2-40B4-BE49-F238E27FC236}">
                  <a16:creationId xmlns:a16="http://schemas.microsoft.com/office/drawing/2014/main" id="{C8349AC4-2D72-AA45-ACC6-B997B100C1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6" name="Rectangle 1477">
              <a:extLst>
                <a:ext uri="{FF2B5EF4-FFF2-40B4-BE49-F238E27FC236}">
                  <a16:creationId xmlns:a16="http://schemas.microsoft.com/office/drawing/2014/main" id="{68A826C2-1240-374A-9123-B63A59F67C94}"/>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7" name="Rectangle 1478">
              <a:extLst>
                <a:ext uri="{FF2B5EF4-FFF2-40B4-BE49-F238E27FC236}">
                  <a16:creationId xmlns:a16="http://schemas.microsoft.com/office/drawing/2014/main" id="{1B5DC558-6B5D-3D4F-9AFD-0A86BCCA4A73}"/>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8" name="Rectangle 1479">
              <a:extLst>
                <a:ext uri="{FF2B5EF4-FFF2-40B4-BE49-F238E27FC236}">
                  <a16:creationId xmlns:a16="http://schemas.microsoft.com/office/drawing/2014/main" id="{CE735C4A-3D41-9744-AC28-3308F09103A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9" name="Rectangle 1480">
              <a:extLst>
                <a:ext uri="{FF2B5EF4-FFF2-40B4-BE49-F238E27FC236}">
                  <a16:creationId xmlns:a16="http://schemas.microsoft.com/office/drawing/2014/main" id="{3ABA1F5D-2E7A-0B4C-8FE1-F5289FEEF7B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0" name="Rectangle 1481">
              <a:extLst>
                <a:ext uri="{FF2B5EF4-FFF2-40B4-BE49-F238E27FC236}">
                  <a16:creationId xmlns:a16="http://schemas.microsoft.com/office/drawing/2014/main" id="{6C2CA990-5DAB-354C-B1D2-878DE1BEFE7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1" name="Rectangle 1482">
              <a:extLst>
                <a:ext uri="{FF2B5EF4-FFF2-40B4-BE49-F238E27FC236}">
                  <a16:creationId xmlns:a16="http://schemas.microsoft.com/office/drawing/2014/main" id="{0E09748E-B4F2-2244-A48D-833B55010BB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2" name="Rectangle 1483">
              <a:extLst>
                <a:ext uri="{FF2B5EF4-FFF2-40B4-BE49-F238E27FC236}">
                  <a16:creationId xmlns:a16="http://schemas.microsoft.com/office/drawing/2014/main" id="{1B69F57B-5ED3-ED4E-AD93-97344CBAF6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3" name="Rectangle 1484">
              <a:extLst>
                <a:ext uri="{FF2B5EF4-FFF2-40B4-BE49-F238E27FC236}">
                  <a16:creationId xmlns:a16="http://schemas.microsoft.com/office/drawing/2014/main" id="{570A7842-EBCC-8146-AF22-82512943040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5" name="Group 1489">
            <a:extLst>
              <a:ext uri="{FF2B5EF4-FFF2-40B4-BE49-F238E27FC236}">
                <a16:creationId xmlns:a16="http://schemas.microsoft.com/office/drawing/2014/main" id="{204C40B5-E2BA-A145-AEBF-313E74582AFA}"/>
              </a:ext>
            </a:extLst>
          </p:cNvPr>
          <p:cNvGrpSpPr>
            <a:grpSpLocks/>
          </p:cNvGrpSpPr>
          <p:nvPr/>
        </p:nvGrpSpPr>
        <p:grpSpPr bwMode="auto">
          <a:xfrm>
            <a:off x="455613" y="2195513"/>
            <a:ext cx="3948112" cy="877887"/>
            <a:chOff x="458550" y="1323474"/>
            <a:chExt cx="3947680" cy="877859"/>
          </a:xfrm>
        </p:grpSpPr>
        <p:sp>
          <p:nvSpPr>
            <p:cNvPr id="1491" name="Rectangle 1490">
              <a:extLst>
                <a:ext uri="{FF2B5EF4-FFF2-40B4-BE49-F238E27FC236}">
                  <a16:creationId xmlns:a16="http://schemas.microsoft.com/office/drawing/2014/main" id="{9EA822E1-EBEA-1346-B4DD-2D9513E20534}"/>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8340" name="Group 1486">
              <a:extLst>
                <a:ext uri="{FF2B5EF4-FFF2-40B4-BE49-F238E27FC236}">
                  <a16:creationId xmlns:a16="http://schemas.microsoft.com/office/drawing/2014/main" id="{24D05FC9-86A0-E64D-8B95-4BC9D7831F55}"/>
                </a:ext>
              </a:extLst>
            </p:cNvPr>
            <p:cNvGrpSpPr>
              <a:grpSpLocks/>
            </p:cNvGrpSpPr>
            <p:nvPr/>
          </p:nvGrpSpPr>
          <p:grpSpPr bwMode="auto">
            <a:xfrm>
              <a:off x="3943149" y="1394549"/>
              <a:ext cx="463081" cy="747517"/>
              <a:chOff x="3940698" y="1394549"/>
              <a:chExt cx="463081" cy="747517"/>
            </a:xfrm>
          </p:grpSpPr>
          <p:sp>
            <p:nvSpPr>
              <p:cNvPr id="98425" name="Rectangle 1576">
                <a:extLst>
                  <a:ext uri="{FF2B5EF4-FFF2-40B4-BE49-F238E27FC236}">
                    <a16:creationId xmlns:a16="http://schemas.microsoft.com/office/drawing/2014/main" id="{2ADC01D3-0098-2242-814E-BB7AEE4F29F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6" name="TextBox 1577">
                <a:extLst>
                  <a:ext uri="{FF2B5EF4-FFF2-40B4-BE49-F238E27FC236}">
                    <a16:creationId xmlns:a16="http://schemas.microsoft.com/office/drawing/2014/main" id="{FB5F7A6B-49CB-4849-A69F-82030D32B015}"/>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8341" name="Group 1428">
              <a:extLst>
                <a:ext uri="{FF2B5EF4-FFF2-40B4-BE49-F238E27FC236}">
                  <a16:creationId xmlns:a16="http://schemas.microsoft.com/office/drawing/2014/main" id="{157BFCFD-602B-7443-B6B4-88A7E35E3F85}"/>
                </a:ext>
              </a:extLst>
            </p:cNvPr>
            <p:cNvGrpSpPr>
              <a:grpSpLocks/>
            </p:cNvGrpSpPr>
            <p:nvPr/>
          </p:nvGrpSpPr>
          <p:grpSpPr bwMode="auto">
            <a:xfrm>
              <a:off x="517764" y="1384300"/>
              <a:ext cx="1114185" cy="751417"/>
              <a:chOff x="517764" y="1384300"/>
              <a:chExt cx="1114185" cy="751417"/>
            </a:xfrm>
          </p:grpSpPr>
          <p:sp>
            <p:nvSpPr>
              <p:cNvPr id="1550" name="Rectangle 1549">
                <a:extLst>
                  <a:ext uri="{FF2B5EF4-FFF2-40B4-BE49-F238E27FC236}">
                    <a16:creationId xmlns:a16="http://schemas.microsoft.com/office/drawing/2014/main" id="{03B0B486-4A1B-F44C-BE02-B2B1464CAFD6}"/>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99" name="Rectangle 1550">
                <a:extLst>
                  <a:ext uri="{FF2B5EF4-FFF2-40B4-BE49-F238E27FC236}">
                    <a16:creationId xmlns:a16="http://schemas.microsoft.com/office/drawing/2014/main" id="{CAD38007-09B5-CB49-9FDD-2D4FA86160A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0" name="Rectangle 1551">
                <a:extLst>
                  <a:ext uri="{FF2B5EF4-FFF2-40B4-BE49-F238E27FC236}">
                    <a16:creationId xmlns:a16="http://schemas.microsoft.com/office/drawing/2014/main" id="{DE37EE1D-1184-FD4C-B46E-A1657C2789F6}"/>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1" name="Rectangle 1552">
                <a:extLst>
                  <a:ext uri="{FF2B5EF4-FFF2-40B4-BE49-F238E27FC236}">
                    <a16:creationId xmlns:a16="http://schemas.microsoft.com/office/drawing/2014/main" id="{7C7F62C9-EEAE-CC4A-8ED1-D3A152600CE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2" name="Rectangle 1553">
                <a:extLst>
                  <a:ext uri="{FF2B5EF4-FFF2-40B4-BE49-F238E27FC236}">
                    <a16:creationId xmlns:a16="http://schemas.microsoft.com/office/drawing/2014/main" id="{F9455C93-C9A2-0B4E-B2AB-9BB4A1D9D3E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3" name="Rectangle 1554">
                <a:extLst>
                  <a:ext uri="{FF2B5EF4-FFF2-40B4-BE49-F238E27FC236}">
                    <a16:creationId xmlns:a16="http://schemas.microsoft.com/office/drawing/2014/main" id="{B6204B8C-BFE3-3743-AEB3-0B844E14B474}"/>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4" name="Rectangle 1555">
                <a:extLst>
                  <a:ext uri="{FF2B5EF4-FFF2-40B4-BE49-F238E27FC236}">
                    <a16:creationId xmlns:a16="http://schemas.microsoft.com/office/drawing/2014/main" id="{B0EEC127-5710-F043-ABB4-24DF0146A6E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5" name="Rectangle 1556">
                <a:extLst>
                  <a:ext uri="{FF2B5EF4-FFF2-40B4-BE49-F238E27FC236}">
                    <a16:creationId xmlns:a16="http://schemas.microsoft.com/office/drawing/2014/main" id="{285B35B5-4D2F-A84B-B183-E66D1E9B592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6" name="Rectangle 1557">
                <a:extLst>
                  <a:ext uri="{FF2B5EF4-FFF2-40B4-BE49-F238E27FC236}">
                    <a16:creationId xmlns:a16="http://schemas.microsoft.com/office/drawing/2014/main" id="{0D285ABA-FB9F-C641-BD10-F5A9E7A47D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7" name="Rectangle 1558">
                <a:extLst>
                  <a:ext uri="{FF2B5EF4-FFF2-40B4-BE49-F238E27FC236}">
                    <a16:creationId xmlns:a16="http://schemas.microsoft.com/office/drawing/2014/main" id="{1B2F1E3D-20C3-5148-9D86-B7DCC7762238}"/>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8" name="Rectangle 1559">
                <a:extLst>
                  <a:ext uri="{FF2B5EF4-FFF2-40B4-BE49-F238E27FC236}">
                    <a16:creationId xmlns:a16="http://schemas.microsoft.com/office/drawing/2014/main" id="{22AB4ACB-C64E-C847-863D-E8905AE0038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9" name="Rectangle 1560">
                <a:extLst>
                  <a:ext uri="{FF2B5EF4-FFF2-40B4-BE49-F238E27FC236}">
                    <a16:creationId xmlns:a16="http://schemas.microsoft.com/office/drawing/2014/main" id="{13EDCB3A-682E-EC44-924C-787DF717947F}"/>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0" name="Rectangle 1561">
                <a:extLst>
                  <a:ext uri="{FF2B5EF4-FFF2-40B4-BE49-F238E27FC236}">
                    <a16:creationId xmlns:a16="http://schemas.microsoft.com/office/drawing/2014/main" id="{C13343FA-CD23-C441-9791-801D4570019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1" name="Rectangle 1562">
                <a:extLst>
                  <a:ext uri="{FF2B5EF4-FFF2-40B4-BE49-F238E27FC236}">
                    <a16:creationId xmlns:a16="http://schemas.microsoft.com/office/drawing/2014/main" id="{117BBFFB-3145-4C42-8A06-A2795DF77D3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2" name="Rectangle 1563">
                <a:extLst>
                  <a:ext uri="{FF2B5EF4-FFF2-40B4-BE49-F238E27FC236}">
                    <a16:creationId xmlns:a16="http://schemas.microsoft.com/office/drawing/2014/main" id="{8176C5BD-9A90-3B4B-85F8-33C65F5D21B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3" name="Rectangle 1564">
                <a:extLst>
                  <a:ext uri="{FF2B5EF4-FFF2-40B4-BE49-F238E27FC236}">
                    <a16:creationId xmlns:a16="http://schemas.microsoft.com/office/drawing/2014/main" id="{3C7E8D15-5596-E24F-9BCC-AA620A483C77}"/>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4" name="Rectangle 1565">
                <a:extLst>
                  <a:ext uri="{FF2B5EF4-FFF2-40B4-BE49-F238E27FC236}">
                    <a16:creationId xmlns:a16="http://schemas.microsoft.com/office/drawing/2014/main" id="{C16B5BDD-B124-B14D-A542-787F6B4F931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5" name="Rectangle 1566">
                <a:extLst>
                  <a:ext uri="{FF2B5EF4-FFF2-40B4-BE49-F238E27FC236}">
                    <a16:creationId xmlns:a16="http://schemas.microsoft.com/office/drawing/2014/main" id="{EE02F0B8-1FD3-BC4A-8763-2A5E8AA191F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6" name="Rectangle 1567">
                <a:extLst>
                  <a:ext uri="{FF2B5EF4-FFF2-40B4-BE49-F238E27FC236}">
                    <a16:creationId xmlns:a16="http://schemas.microsoft.com/office/drawing/2014/main" id="{BF96272D-8C36-3E4E-BE7D-39BA2998E9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7" name="Rectangle 1568">
                <a:extLst>
                  <a:ext uri="{FF2B5EF4-FFF2-40B4-BE49-F238E27FC236}">
                    <a16:creationId xmlns:a16="http://schemas.microsoft.com/office/drawing/2014/main" id="{5D1F8244-F7F8-114C-8A92-BFACBECE6D5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8" name="Rectangle 1569">
                <a:extLst>
                  <a:ext uri="{FF2B5EF4-FFF2-40B4-BE49-F238E27FC236}">
                    <a16:creationId xmlns:a16="http://schemas.microsoft.com/office/drawing/2014/main" id="{B8D04909-43FA-CA4A-8FF1-1C54B0ECEA6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9" name="Rectangle 1570">
                <a:extLst>
                  <a:ext uri="{FF2B5EF4-FFF2-40B4-BE49-F238E27FC236}">
                    <a16:creationId xmlns:a16="http://schemas.microsoft.com/office/drawing/2014/main" id="{407E8337-597F-5245-B954-A95DA74689E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0" name="Rectangle 1571">
                <a:extLst>
                  <a:ext uri="{FF2B5EF4-FFF2-40B4-BE49-F238E27FC236}">
                    <a16:creationId xmlns:a16="http://schemas.microsoft.com/office/drawing/2014/main" id="{FB63A634-1EBE-104D-B019-B8ACB8B4788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1" name="Rectangle 1572">
                <a:extLst>
                  <a:ext uri="{FF2B5EF4-FFF2-40B4-BE49-F238E27FC236}">
                    <a16:creationId xmlns:a16="http://schemas.microsoft.com/office/drawing/2014/main" id="{93A79703-604D-234A-B398-E773D80CB86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2" name="Rectangle 1573">
                <a:extLst>
                  <a:ext uri="{FF2B5EF4-FFF2-40B4-BE49-F238E27FC236}">
                    <a16:creationId xmlns:a16="http://schemas.microsoft.com/office/drawing/2014/main" id="{CA433897-BF95-F544-B8A8-85497DCC9FA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3" name="Rectangle 1574">
                <a:extLst>
                  <a:ext uri="{FF2B5EF4-FFF2-40B4-BE49-F238E27FC236}">
                    <a16:creationId xmlns:a16="http://schemas.microsoft.com/office/drawing/2014/main" id="{8591B443-D90F-1147-B5B1-DB67B3640AF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4" name="Rectangle 1575">
                <a:extLst>
                  <a:ext uri="{FF2B5EF4-FFF2-40B4-BE49-F238E27FC236}">
                    <a16:creationId xmlns:a16="http://schemas.microsoft.com/office/drawing/2014/main" id="{577FE587-B640-A740-888D-A502A3AF0135}"/>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2" name="Group 1429">
              <a:extLst>
                <a:ext uri="{FF2B5EF4-FFF2-40B4-BE49-F238E27FC236}">
                  <a16:creationId xmlns:a16="http://schemas.microsoft.com/office/drawing/2014/main" id="{86CE3A3C-A533-F84E-BD83-B679F92C04CC}"/>
                </a:ext>
              </a:extLst>
            </p:cNvPr>
            <p:cNvGrpSpPr>
              <a:grpSpLocks/>
            </p:cNvGrpSpPr>
            <p:nvPr/>
          </p:nvGrpSpPr>
          <p:grpSpPr bwMode="auto">
            <a:xfrm>
              <a:off x="1686164" y="1389648"/>
              <a:ext cx="1114185" cy="751417"/>
              <a:chOff x="517764" y="1384300"/>
              <a:chExt cx="1114185" cy="751417"/>
            </a:xfrm>
          </p:grpSpPr>
          <p:sp>
            <p:nvSpPr>
              <p:cNvPr id="1523" name="Rectangle 1522">
                <a:extLst>
                  <a:ext uri="{FF2B5EF4-FFF2-40B4-BE49-F238E27FC236}">
                    <a16:creationId xmlns:a16="http://schemas.microsoft.com/office/drawing/2014/main" id="{0863C379-F8E4-EC47-BEA4-2EF302A8FF4D}"/>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72" name="Rectangle 1523">
                <a:extLst>
                  <a:ext uri="{FF2B5EF4-FFF2-40B4-BE49-F238E27FC236}">
                    <a16:creationId xmlns:a16="http://schemas.microsoft.com/office/drawing/2014/main" id="{F0356EA5-D475-C140-B74B-AA7C69F33E3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3" name="Rectangle 1524">
                <a:extLst>
                  <a:ext uri="{FF2B5EF4-FFF2-40B4-BE49-F238E27FC236}">
                    <a16:creationId xmlns:a16="http://schemas.microsoft.com/office/drawing/2014/main" id="{C04CE5BC-364F-7748-B42D-8D0CBC226B4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4" name="Rectangle 1525">
                <a:extLst>
                  <a:ext uri="{FF2B5EF4-FFF2-40B4-BE49-F238E27FC236}">
                    <a16:creationId xmlns:a16="http://schemas.microsoft.com/office/drawing/2014/main" id="{B508435A-1964-2748-96BB-B0394D6762A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5" name="Rectangle 1526">
                <a:extLst>
                  <a:ext uri="{FF2B5EF4-FFF2-40B4-BE49-F238E27FC236}">
                    <a16:creationId xmlns:a16="http://schemas.microsoft.com/office/drawing/2014/main" id="{B5B6B38E-48AA-5148-896F-5092FC98285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6" name="Rectangle 1527">
                <a:extLst>
                  <a:ext uri="{FF2B5EF4-FFF2-40B4-BE49-F238E27FC236}">
                    <a16:creationId xmlns:a16="http://schemas.microsoft.com/office/drawing/2014/main" id="{FF3F677A-2651-1346-8735-17A3A6EC061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7" name="Rectangle 1528">
                <a:extLst>
                  <a:ext uri="{FF2B5EF4-FFF2-40B4-BE49-F238E27FC236}">
                    <a16:creationId xmlns:a16="http://schemas.microsoft.com/office/drawing/2014/main" id="{DFFD5082-F474-434E-992D-C60C1A90ED0E}"/>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8" name="Rectangle 1529">
                <a:extLst>
                  <a:ext uri="{FF2B5EF4-FFF2-40B4-BE49-F238E27FC236}">
                    <a16:creationId xmlns:a16="http://schemas.microsoft.com/office/drawing/2014/main" id="{D4B5E852-7965-A94C-81E2-6563CE6D436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9" name="Rectangle 1530">
                <a:extLst>
                  <a:ext uri="{FF2B5EF4-FFF2-40B4-BE49-F238E27FC236}">
                    <a16:creationId xmlns:a16="http://schemas.microsoft.com/office/drawing/2014/main" id="{89EC9E7A-11AE-FB49-921B-023D137A70C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0" name="Rectangle 1531">
                <a:extLst>
                  <a:ext uri="{FF2B5EF4-FFF2-40B4-BE49-F238E27FC236}">
                    <a16:creationId xmlns:a16="http://schemas.microsoft.com/office/drawing/2014/main" id="{561D2457-FF57-4344-B21F-C7E94E55426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1" name="Rectangle 1532">
                <a:extLst>
                  <a:ext uri="{FF2B5EF4-FFF2-40B4-BE49-F238E27FC236}">
                    <a16:creationId xmlns:a16="http://schemas.microsoft.com/office/drawing/2014/main" id="{5E972986-D56A-BC42-A9D6-84AEC0F6A68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2" name="Rectangle 1533">
                <a:extLst>
                  <a:ext uri="{FF2B5EF4-FFF2-40B4-BE49-F238E27FC236}">
                    <a16:creationId xmlns:a16="http://schemas.microsoft.com/office/drawing/2014/main" id="{893F6F52-1E64-1643-9976-3796218651C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3" name="Rectangle 1534">
                <a:extLst>
                  <a:ext uri="{FF2B5EF4-FFF2-40B4-BE49-F238E27FC236}">
                    <a16:creationId xmlns:a16="http://schemas.microsoft.com/office/drawing/2014/main" id="{84075B27-EDC7-5F46-B480-EACD52B81A6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4" name="Rectangle 1535">
                <a:extLst>
                  <a:ext uri="{FF2B5EF4-FFF2-40B4-BE49-F238E27FC236}">
                    <a16:creationId xmlns:a16="http://schemas.microsoft.com/office/drawing/2014/main" id="{467B5797-8F9A-4144-A4DA-5E939665D0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5" name="Rectangle 1536">
                <a:extLst>
                  <a:ext uri="{FF2B5EF4-FFF2-40B4-BE49-F238E27FC236}">
                    <a16:creationId xmlns:a16="http://schemas.microsoft.com/office/drawing/2014/main" id="{CD5AB53E-9F28-DC45-8E1E-2C4E8D0E56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6" name="Rectangle 1537">
                <a:extLst>
                  <a:ext uri="{FF2B5EF4-FFF2-40B4-BE49-F238E27FC236}">
                    <a16:creationId xmlns:a16="http://schemas.microsoft.com/office/drawing/2014/main" id="{B8F3A6C2-AB6D-9643-A7F2-12A5E42A373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7" name="Rectangle 1538">
                <a:extLst>
                  <a:ext uri="{FF2B5EF4-FFF2-40B4-BE49-F238E27FC236}">
                    <a16:creationId xmlns:a16="http://schemas.microsoft.com/office/drawing/2014/main" id="{62FE16A3-DCA8-A143-90AE-119A7B768F9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8" name="Rectangle 1539">
                <a:extLst>
                  <a:ext uri="{FF2B5EF4-FFF2-40B4-BE49-F238E27FC236}">
                    <a16:creationId xmlns:a16="http://schemas.microsoft.com/office/drawing/2014/main" id="{EC5E9602-D194-5E45-8974-9B5BECD1799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9" name="Rectangle 1540">
                <a:extLst>
                  <a:ext uri="{FF2B5EF4-FFF2-40B4-BE49-F238E27FC236}">
                    <a16:creationId xmlns:a16="http://schemas.microsoft.com/office/drawing/2014/main" id="{610B339A-0CFD-FA43-B31B-5D4B26BC366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0" name="Rectangle 1541">
                <a:extLst>
                  <a:ext uri="{FF2B5EF4-FFF2-40B4-BE49-F238E27FC236}">
                    <a16:creationId xmlns:a16="http://schemas.microsoft.com/office/drawing/2014/main" id="{AA33F1F9-6738-3243-B25D-337CFC9AC08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1" name="Rectangle 1542">
                <a:extLst>
                  <a:ext uri="{FF2B5EF4-FFF2-40B4-BE49-F238E27FC236}">
                    <a16:creationId xmlns:a16="http://schemas.microsoft.com/office/drawing/2014/main" id="{526F5256-33E3-4945-92C9-9E15B71D627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2" name="Rectangle 1543">
                <a:extLst>
                  <a:ext uri="{FF2B5EF4-FFF2-40B4-BE49-F238E27FC236}">
                    <a16:creationId xmlns:a16="http://schemas.microsoft.com/office/drawing/2014/main" id="{18BAD3AA-4067-084F-8EDC-795644F15E0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3" name="Rectangle 1544">
                <a:extLst>
                  <a:ext uri="{FF2B5EF4-FFF2-40B4-BE49-F238E27FC236}">
                    <a16:creationId xmlns:a16="http://schemas.microsoft.com/office/drawing/2014/main" id="{8A876EE1-3C27-5C45-B696-FD3DC3EE401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4" name="Rectangle 1545">
                <a:extLst>
                  <a:ext uri="{FF2B5EF4-FFF2-40B4-BE49-F238E27FC236}">
                    <a16:creationId xmlns:a16="http://schemas.microsoft.com/office/drawing/2014/main" id="{163F8A1E-5C7B-2140-9FB9-FF23235C409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5" name="Rectangle 1546">
                <a:extLst>
                  <a:ext uri="{FF2B5EF4-FFF2-40B4-BE49-F238E27FC236}">
                    <a16:creationId xmlns:a16="http://schemas.microsoft.com/office/drawing/2014/main" id="{A80B8DAF-EB2D-AA46-8D41-9671A619A4D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6" name="Rectangle 1547">
                <a:extLst>
                  <a:ext uri="{FF2B5EF4-FFF2-40B4-BE49-F238E27FC236}">
                    <a16:creationId xmlns:a16="http://schemas.microsoft.com/office/drawing/2014/main" id="{FB764317-C2A9-CE46-8ADF-8D2C0E946661}"/>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7" name="Rectangle 1548">
                <a:extLst>
                  <a:ext uri="{FF2B5EF4-FFF2-40B4-BE49-F238E27FC236}">
                    <a16:creationId xmlns:a16="http://schemas.microsoft.com/office/drawing/2014/main" id="{1510DFC1-8A3F-764C-9D1D-D28FDA64CD9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3" name="Group 1457">
              <a:extLst>
                <a:ext uri="{FF2B5EF4-FFF2-40B4-BE49-F238E27FC236}">
                  <a16:creationId xmlns:a16="http://schemas.microsoft.com/office/drawing/2014/main" id="{E8E5EEED-1F82-4345-91E1-1E2562FB652C}"/>
                </a:ext>
              </a:extLst>
            </p:cNvPr>
            <p:cNvGrpSpPr>
              <a:grpSpLocks/>
            </p:cNvGrpSpPr>
            <p:nvPr/>
          </p:nvGrpSpPr>
          <p:grpSpPr bwMode="auto">
            <a:xfrm>
              <a:off x="2849216" y="1389648"/>
              <a:ext cx="1114185" cy="751417"/>
              <a:chOff x="517764" y="1384300"/>
              <a:chExt cx="1114185" cy="751417"/>
            </a:xfrm>
          </p:grpSpPr>
          <p:sp>
            <p:nvSpPr>
              <p:cNvPr id="1496" name="Rectangle 1495">
                <a:extLst>
                  <a:ext uri="{FF2B5EF4-FFF2-40B4-BE49-F238E27FC236}">
                    <a16:creationId xmlns:a16="http://schemas.microsoft.com/office/drawing/2014/main" id="{4A4ABC30-A9B3-CC43-AD95-4065F22AFCF0}"/>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45" name="Rectangle 1496">
                <a:extLst>
                  <a:ext uri="{FF2B5EF4-FFF2-40B4-BE49-F238E27FC236}">
                    <a16:creationId xmlns:a16="http://schemas.microsoft.com/office/drawing/2014/main" id="{662C4411-A7A9-2A48-9058-C88B4BCD5B7C}"/>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6" name="Rectangle 1497">
                <a:extLst>
                  <a:ext uri="{FF2B5EF4-FFF2-40B4-BE49-F238E27FC236}">
                    <a16:creationId xmlns:a16="http://schemas.microsoft.com/office/drawing/2014/main" id="{31FD7BEA-B422-E948-95A8-82404D38BAC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7" name="Rectangle 1498">
                <a:extLst>
                  <a:ext uri="{FF2B5EF4-FFF2-40B4-BE49-F238E27FC236}">
                    <a16:creationId xmlns:a16="http://schemas.microsoft.com/office/drawing/2014/main" id="{22BF8676-B406-D940-8777-E150BBEE570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8" name="Rectangle 1499">
                <a:extLst>
                  <a:ext uri="{FF2B5EF4-FFF2-40B4-BE49-F238E27FC236}">
                    <a16:creationId xmlns:a16="http://schemas.microsoft.com/office/drawing/2014/main" id="{5B3B968B-1672-4442-9C80-125D9CA6704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49" name="Rectangle 1500">
                <a:extLst>
                  <a:ext uri="{FF2B5EF4-FFF2-40B4-BE49-F238E27FC236}">
                    <a16:creationId xmlns:a16="http://schemas.microsoft.com/office/drawing/2014/main" id="{F1CAD7F5-22BF-3F44-969D-37A00D7C1B6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0" name="Rectangle 1501">
                <a:extLst>
                  <a:ext uri="{FF2B5EF4-FFF2-40B4-BE49-F238E27FC236}">
                    <a16:creationId xmlns:a16="http://schemas.microsoft.com/office/drawing/2014/main" id="{7A143170-A1DF-1E41-BDA9-B6C63D1ADC1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1" name="Rectangle 1502">
                <a:extLst>
                  <a:ext uri="{FF2B5EF4-FFF2-40B4-BE49-F238E27FC236}">
                    <a16:creationId xmlns:a16="http://schemas.microsoft.com/office/drawing/2014/main" id="{1FAA22DD-A728-1147-8732-F20B40B593B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2" name="Rectangle 1503">
                <a:extLst>
                  <a:ext uri="{FF2B5EF4-FFF2-40B4-BE49-F238E27FC236}">
                    <a16:creationId xmlns:a16="http://schemas.microsoft.com/office/drawing/2014/main" id="{785588A2-C027-2740-A978-9E4E9C86A116}"/>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3" name="Rectangle 1504">
                <a:extLst>
                  <a:ext uri="{FF2B5EF4-FFF2-40B4-BE49-F238E27FC236}">
                    <a16:creationId xmlns:a16="http://schemas.microsoft.com/office/drawing/2014/main" id="{1ADF8714-5CFA-5449-9E68-DC3B01C065A4}"/>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4" name="Rectangle 1505">
                <a:extLst>
                  <a:ext uri="{FF2B5EF4-FFF2-40B4-BE49-F238E27FC236}">
                    <a16:creationId xmlns:a16="http://schemas.microsoft.com/office/drawing/2014/main" id="{932ECFFD-0775-6240-902C-1BBD55AA0DB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5" name="Rectangle 1506">
                <a:extLst>
                  <a:ext uri="{FF2B5EF4-FFF2-40B4-BE49-F238E27FC236}">
                    <a16:creationId xmlns:a16="http://schemas.microsoft.com/office/drawing/2014/main" id="{92E77484-C2B4-2E4A-9A8C-A4F3BA4CF4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6" name="Rectangle 1507">
                <a:extLst>
                  <a:ext uri="{FF2B5EF4-FFF2-40B4-BE49-F238E27FC236}">
                    <a16:creationId xmlns:a16="http://schemas.microsoft.com/office/drawing/2014/main" id="{278E88DC-6E03-5F4D-9111-B397C4FE106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7" name="Rectangle 1508">
                <a:extLst>
                  <a:ext uri="{FF2B5EF4-FFF2-40B4-BE49-F238E27FC236}">
                    <a16:creationId xmlns:a16="http://schemas.microsoft.com/office/drawing/2014/main" id="{53B1634E-46F6-DE4F-BFF6-C7C77DCBF2D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8" name="Rectangle 1509">
                <a:extLst>
                  <a:ext uri="{FF2B5EF4-FFF2-40B4-BE49-F238E27FC236}">
                    <a16:creationId xmlns:a16="http://schemas.microsoft.com/office/drawing/2014/main" id="{8E292407-47E6-4C45-852E-A5ADE454743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9" name="Rectangle 1510">
                <a:extLst>
                  <a:ext uri="{FF2B5EF4-FFF2-40B4-BE49-F238E27FC236}">
                    <a16:creationId xmlns:a16="http://schemas.microsoft.com/office/drawing/2014/main" id="{413D1AF6-BE5F-0549-8CFA-F4EAB14CD4B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0" name="Rectangle 1511">
                <a:extLst>
                  <a:ext uri="{FF2B5EF4-FFF2-40B4-BE49-F238E27FC236}">
                    <a16:creationId xmlns:a16="http://schemas.microsoft.com/office/drawing/2014/main" id="{E875B172-99B5-E949-9580-316AE8321AD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1" name="Rectangle 1512">
                <a:extLst>
                  <a:ext uri="{FF2B5EF4-FFF2-40B4-BE49-F238E27FC236}">
                    <a16:creationId xmlns:a16="http://schemas.microsoft.com/office/drawing/2014/main" id="{94C848ED-2256-224B-B45D-7185FA2ACB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2" name="Rectangle 1513">
                <a:extLst>
                  <a:ext uri="{FF2B5EF4-FFF2-40B4-BE49-F238E27FC236}">
                    <a16:creationId xmlns:a16="http://schemas.microsoft.com/office/drawing/2014/main" id="{4177288C-1AC3-4C4B-9CDC-0C63FEBB434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3" name="Rectangle 1514">
                <a:extLst>
                  <a:ext uri="{FF2B5EF4-FFF2-40B4-BE49-F238E27FC236}">
                    <a16:creationId xmlns:a16="http://schemas.microsoft.com/office/drawing/2014/main" id="{F5B64464-2AB2-1C4A-8A69-273A7F8C7A4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4" name="Rectangle 1515">
                <a:extLst>
                  <a:ext uri="{FF2B5EF4-FFF2-40B4-BE49-F238E27FC236}">
                    <a16:creationId xmlns:a16="http://schemas.microsoft.com/office/drawing/2014/main" id="{9EA7A8CF-319A-B442-B20B-F2C2F54CC4E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5" name="Rectangle 1516">
                <a:extLst>
                  <a:ext uri="{FF2B5EF4-FFF2-40B4-BE49-F238E27FC236}">
                    <a16:creationId xmlns:a16="http://schemas.microsoft.com/office/drawing/2014/main" id="{E28D29A9-C1D4-8F40-AC00-9324BF0C4DC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6" name="Rectangle 1517">
                <a:extLst>
                  <a:ext uri="{FF2B5EF4-FFF2-40B4-BE49-F238E27FC236}">
                    <a16:creationId xmlns:a16="http://schemas.microsoft.com/office/drawing/2014/main" id="{0304D882-5581-9144-999F-65902D08CBF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7" name="Rectangle 1518">
                <a:extLst>
                  <a:ext uri="{FF2B5EF4-FFF2-40B4-BE49-F238E27FC236}">
                    <a16:creationId xmlns:a16="http://schemas.microsoft.com/office/drawing/2014/main" id="{6ADD00E0-83E6-524A-940C-D8EC9C38F76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8" name="Rectangle 1519">
                <a:extLst>
                  <a:ext uri="{FF2B5EF4-FFF2-40B4-BE49-F238E27FC236}">
                    <a16:creationId xmlns:a16="http://schemas.microsoft.com/office/drawing/2014/main" id="{CF2C9B12-E4BD-E848-8D99-91E661363C7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9" name="Rectangle 1520">
                <a:extLst>
                  <a:ext uri="{FF2B5EF4-FFF2-40B4-BE49-F238E27FC236}">
                    <a16:creationId xmlns:a16="http://schemas.microsoft.com/office/drawing/2014/main" id="{477D626C-0A41-E14E-8E5D-7F9D57DCB41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0" name="Rectangle 1521">
                <a:extLst>
                  <a:ext uri="{FF2B5EF4-FFF2-40B4-BE49-F238E27FC236}">
                    <a16:creationId xmlns:a16="http://schemas.microsoft.com/office/drawing/2014/main" id="{F4FC1710-50A9-A44C-A679-0F065635D2F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6" name="Group 1578">
            <a:extLst>
              <a:ext uri="{FF2B5EF4-FFF2-40B4-BE49-F238E27FC236}">
                <a16:creationId xmlns:a16="http://schemas.microsoft.com/office/drawing/2014/main" id="{198F18CC-2E7F-7B40-86B4-FE00A910AD41}"/>
              </a:ext>
            </a:extLst>
          </p:cNvPr>
          <p:cNvGrpSpPr>
            <a:grpSpLocks/>
          </p:cNvGrpSpPr>
          <p:nvPr/>
        </p:nvGrpSpPr>
        <p:grpSpPr bwMode="auto">
          <a:xfrm>
            <a:off x="455613" y="3067050"/>
            <a:ext cx="3948112" cy="877888"/>
            <a:chOff x="458550" y="1323474"/>
            <a:chExt cx="3947680" cy="877859"/>
          </a:xfrm>
        </p:grpSpPr>
        <p:sp>
          <p:nvSpPr>
            <p:cNvPr id="1580" name="Rectangle 1579">
              <a:extLst>
                <a:ext uri="{FF2B5EF4-FFF2-40B4-BE49-F238E27FC236}">
                  <a16:creationId xmlns:a16="http://schemas.microsoft.com/office/drawing/2014/main" id="{7CA8E221-0FC6-6646-AED2-E1EAC58DF679}"/>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1084" name="Group 1486">
              <a:extLst>
                <a:ext uri="{FF2B5EF4-FFF2-40B4-BE49-F238E27FC236}">
                  <a16:creationId xmlns:a16="http://schemas.microsoft.com/office/drawing/2014/main" id="{0FFA5F01-B30B-D14D-84DF-51A6C263E74D}"/>
                </a:ext>
              </a:extLst>
            </p:cNvPr>
            <p:cNvGrpSpPr>
              <a:grpSpLocks/>
            </p:cNvGrpSpPr>
            <p:nvPr/>
          </p:nvGrpSpPr>
          <p:grpSpPr bwMode="auto">
            <a:xfrm>
              <a:off x="3943149" y="1394549"/>
              <a:ext cx="463081" cy="747517"/>
              <a:chOff x="3940698" y="1394549"/>
              <a:chExt cx="463081" cy="747517"/>
            </a:xfrm>
          </p:grpSpPr>
          <p:sp>
            <p:nvSpPr>
              <p:cNvPr id="98337" name="Rectangle 1665">
                <a:extLst>
                  <a:ext uri="{FF2B5EF4-FFF2-40B4-BE49-F238E27FC236}">
                    <a16:creationId xmlns:a16="http://schemas.microsoft.com/office/drawing/2014/main" id="{9B0177EC-DCFF-0B4C-A73F-7F5074CF948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8" name="TextBox 1666">
                <a:extLst>
                  <a:ext uri="{FF2B5EF4-FFF2-40B4-BE49-F238E27FC236}">
                    <a16:creationId xmlns:a16="http://schemas.microsoft.com/office/drawing/2014/main" id="{D351A5D0-2FA0-CA44-8882-F56EC42B8AEF}"/>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1085" name="Group 1428">
              <a:extLst>
                <a:ext uri="{FF2B5EF4-FFF2-40B4-BE49-F238E27FC236}">
                  <a16:creationId xmlns:a16="http://schemas.microsoft.com/office/drawing/2014/main" id="{119BFEF6-169C-8042-9340-C39D6A351D5A}"/>
                </a:ext>
              </a:extLst>
            </p:cNvPr>
            <p:cNvGrpSpPr>
              <a:grpSpLocks/>
            </p:cNvGrpSpPr>
            <p:nvPr/>
          </p:nvGrpSpPr>
          <p:grpSpPr bwMode="auto">
            <a:xfrm>
              <a:off x="517764" y="1384300"/>
              <a:ext cx="1114185" cy="751417"/>
              <a:chOff x="517764" y="1384300"/>
              <a:chExt cx="1114185" cy="751417"/>
            </a:xfrm>
          </p:grpSpPr>
          <p:sp>
            <p:nvSpPr>
              <p:cNvPr id="1639" name="Rectangle 1638">
                <a:extLst>
                  <a:ext uri="{FF2B5EF4-FFF2-40B4-BE49-F238E27FC236}">
                    <a16:creationId xmlns:a16="http://schemas.microsoft.com/office/drawing/2014/main" id="{1C8C1FE7-625A-E84E-8A61-4C6646E58D45}"/>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11" name="Rectangle 1639">
                <a:extLst>
                  <a:ext uri="{FF2B5EF4-FFF2-40B4-BE49-F238E27FC236}">
                    <a16:creationId xmlns:a16="http://schemas.microsoft.com/office/drawing/2014/main" id="{70F5CC5F-D832-BB49-B452-0E62767F3FA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2" name="Rectangle 1640">
                <a:extLst>
                  <a:ext uri="{FF2B5EF4-FFF2-40B4-BE49-F238E27FC236}">
                    <a16:creationId xmlns:a16="http://schemas.microsoft.com/office/drawing/2014/main" id="{1508147C-5BBC-DC49-BFFA-A5EE55A8DF9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3" name="Rectangle 1641">
                <a:extLst>
                  <a:ext uri="{FF2B5EF4-FFF2-40B4-BE49-F238E27FC236}">
                    <a16:creationId xmlns:a16="http://schemas.microsoft.com/office/drawing/2014/main" id="{C717B6F4-9F6D-9540-9876-DA35239F4A8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4" name="Rectangle 1642">
                <a:extLst>
                  <a:ext uri="{FF2B5EF4-FFF2-40B4-BE49-F238E27FC236}">
                    <a16:creationId xmlns:a16="http://schemas.microsoft.com/office/drawing/2014/main" id="{4C8F6564-52EF-B84A-BE62-F084571BFAAA}"/>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5" name="Rectangle 1643">
                <a:extLst>
                  <a:ext uri="{FF2B5EF4-FFF2-40B4-BE49-F238E27FC236}">
                    <a16:creationId xmlns:a16="http://schemas.microsoft.com/office/drawing/2014/main" id="{3F5412B2-1F69-824E-BA62-66B8486F17E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6" name="Rectangle 1644">
                <a:extLst>
                  <a:ext uri="{FF2B5EF4-FFF2-40B4-BE49-F238E27FC236}">
                    <a16:creationId xmlns:a16="http://schemas.microsoft.com/office/drawing/2014/main" id="{59BACD90-A113-4D4B-AB51-C97673FEF56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7" name="Rectangle 1645">
                <a:extLst>
                  <a:ext uri="{FF2B5EF4-FFF2-40B4-BE49-F238E27FC236}">
                    <a16:creationId xmlns:a16="http://schemas.microsoft.com/office/drawing/2014/main" id="{81038651-77B6-6B44-A8AA-7A443EEA054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8" name="Rectangle 1646">
                <a:extLst>
                  <a:ext uri="{FF2B5EF4-FFF2-40B4-BE49-F238E27FC236}">
                    <a16:creationId xmlns:a16="http://schemas.microsoft.com/office/drawing/2014/main" id="{A9057200-BD40-CD4A-9A39-7F8AE9F3FE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9" name="Rectangle 1647">
                <a:extLst>
                  <a:ext uri="{FF2B5EF4-FFF2-40B4-BE49-F238E27FC236}">
                    <a16:creationId xmlns:a16="http://schemas.microsoft.com/office/drawing/2014/main" id="{8DAC9B3D-B277-444D-BE9C-A8072438DA4E}"/>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0" name="Rectangle 1648">
                <a:extLst>
                  <a:ext uri="{FF2B5EF4-FFF2-40B4-BE49-F238E27FC236}">
                    <a16:creationId xmlns:a16="http://schemas.microsoft.com/office/drawing/2014/main" id="{CFAA78D1-EE05-3B49-965C-92D778F7180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1" name="Rectangle 1649">
                <a:extLst>
                  <a:ext uri="{FF2B5EF4-FFF2-40B4-BE49-F238E27FC236}">
                    <a16:creationId xmlns:a16="http://schemas.microsoft.com/office/drawing/2014/main" id="{048E216B-84E4-C046-AB2C-8A323FAAD25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2" name="Rectangle 1650">
                <a:extLst>
                  <a:ext uri="{FF2B5EF4-FFF2-40B4-BE49-F238E27FC236}">
                    <a16:creationId xmlns:a16="http://schemas.microsoft.com/office/drawing/2014/main" id="{D2D93978-A960-F14D-BCF0-DC87DECAFEF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3" name="Rectangle 1651">
                <a:extLst>
                  <a:ext uri="{FF2B5EF4-FFF2-40B4-BE49-F238E27FC236}">
                    <a16:creationId xmlns:a16="http://schemas.microsoft.com/office/drawing/2014/main" id="{26BF7543-DFB2-5C48-B7A2-DE77729D434C}"/>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4" name="Rectangle 1652">
                <a:extLst>
                  <a:ext uri="{FF2B5EF4-FFF2-40B4-BE49-F238E27FC236}">
                    <a16:creationId xmlns:a16="http://schemas.microsoft.com/office/drawing/2014/main" id="{75F01788-3EB7-3A46-92D9-5D677E005A3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5" name="Rectangle 1653">
                <a:extLst>
                  <a:ext uri="{FF2B5EF4-FFF2-40B4-BE49-F238E27FC236}">
                    <a16:creationId xmlns:a16="http://schemas.microsoft.com/office/drawing/2014/main" id="{04E8582D-3D59-7E4A-B41D-D7A03A9108E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6" name="Rectangle 1654">
                <a:extLst>
                  <a:ext uri="{FF2B5EF4-FFF2-40B4-BE49-F238E27FC236}">
                    <a16:creationId xmlns:a16="http://schemas.microsoft.com/office/drawing/2014/main" id="{02D92144-AC10-1543-89CB-739B923E485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7" name="Rectangle 1655">
                <a:extLst>
                  <a:ext uri="{FF2B5EF4-FFF2-40B4-BE49-F238E27FC236}">
                    <a16:creationId xmlns:a16="http://schemas.microsoft.com/office/drawing/2014/main" id="{19C4C88A-8CF3-3D41-9F84-93883716A9D5}"/>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8" name="Rectangle 1656">
                <a:extLst>
                  <a:ext uri="{FF2B5EF4-FFF2-40B4-BE49-F238E27FC236}">
                    <a16:creationId xmlns:a16="http://schemas.microsoft.com/office/drawing/2014/main" id="{421C371E-B368-6748-A506-C972BDA49A89}"/>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9" name="Rectangle 1657">
                <a:extLst>
                  <a:ext uri="{FF2B5EF4-FFF2-40B4-BE49-F238E27FC236}">
                    <a16:creationId xmlns:a16="http://schemas.microsoft.com/office/drawing/2014/main" id="{862B1C53-CCC9-8F4C-91DA-3F1912E232E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0" name="Rectangle 1658">
                <a:extLst>
                  <a:ext uri="{FF2B5EF4-FFF2-40B4-BE49-F238E27FC236}">
                    <a16:creationId xmlns:a16="http://schemas.microsoft.com/office/drawing/2014/main" id="{EE561F07-ED55-5244-B73C-99F8738D12D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1" name="Rectangle 1659">
                <a:extLst>
                  <a:ext uri="{FF2B5EF4-FFF2-40B4-BE49-F238E27FC236}">
                    <a16:creationId xmlns:a16="http://schemas.microsoft.com/office/drawing/2014/main" id="{C02FB0D2-4293-E04F-AC0E-C0EEE238481F}"/>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2" name="Rectangle 1660">
                <a:extLst>
                  <a:ext uri="{FF2B5EF4-FFF2-40B4-BE49-F238E27FC236}">
                    <a16:creationId xmlns:a16="http://schemas.microsoft.com/office/drawing/2014/main" id="{D89DB0B6-1CD2-B746-A9B7-F27F2EAE740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3" name="Rectangle 1661">
                <a:extLst>
                  <a:ext uri="{FF2B5EF4-FFF2-40B4-BE49-F238E27FC236}">
                    <a16:creationId xmlns:a16="http://schemas.microsoft.com/office/drawing/2014/main" id="{59F8877C-3471-F14B-932D-0B871DC7280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4" name="Rectangle 1662">
                <a:extLst>
                  <a:ext uri="{FF2B5EF4-FFF2-40B4-BE49-F238E27FC236}">
                    <a16:creationId xmlns:a16="http://schemas.microsoft.com/office/drawing/2014/main" id="{814EB2D4-8874-0946-8B97-38B927E86E7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5" name="Rectangle 1663">
                <a:extLst>
                  <a:ext uri="{FF2B5EF4-FFF2-40B4-BE49-F238E27FC236}">
                    <a16:creationId xmlns:a16="http://schemas.microsoft.com/office/drawing/2014/main" id="{0BB2D399-45E8-C140-B7CF-EB3524E913E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6" name="Rectangle 1664">
                <a:extLst>
                  <a:ext uri="{FF2B5EF4-FFF2-40B4-BE49-F238E27FC236}">
                    <a16:creationId xmlns:a16="http://schemas.microsoft.com/office/drawing/2014/main" id="{422CFB2F-B419-7744-82CA-3BF62E9762AE}"/>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6" name="Group 1429">
              <a:extLst>
                <a:ext uri="{FF2B5EF4-FFF2-40B4-BE49-F238E27FC236}">
                  <a16:creationId xmlns:a16="http://schemas.microsoft.com/office/drawing/2014/main" id="{353D4797-CC51-E746-A547-53BDB786404B}"/>
                </a:ext>
              </a:extLst>
            </p:cNvPr>
            <p:cNvGrpSpPr>
              <a:grpSpLocks/>
            </p:cNvGrpSpPr>
            <p:nvPr/>
          </p:nvGrpSpPr>
          <p:grpSpPr bwMode="auto">
            <a:xfrm>
              <a:off x="1686164" y="1389648"/>
              <a:ext cx="1114185" cy="751417"/>
              <a:chOff x="517764" y="1384300"/>
              <a:chExt cx="1114185" cy="751417"/>
            </a:xfrm>
          </p:grpSpPr>
          <p:sp>
            <p:nvSpPr>
              <p:cNvPr id="1612" name="Rectangle 1611">
                <a:extLst>
                  <a:ext uri="{FF2B5EF4-FFF2-40B4-BE49-F238E27FC236}">
                    <a16:creationId xmlns:a16="http://schemas.microsoft.com/office/drawing/2014/main" id="{768C3328-634F-684D-BA8B-8E95C502A090}"/>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116" name="Rectangle 1612">
                <a:extLst>
                  <a:ext uri="{FF2B5EF4-FFF2-40B4-BE49-F238E27FC236}">
                    <a16:creationId xmlns:a16="http://schemas.microsoft.com/office/drawing/2014/main" id="{870D5577-96A4-294C-81EC-F7F5D3E0655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7" name="Rectangle 1613">
                <a:extLst>
                  <a:ext uri="{FF2B5EF4-FFF2-40B4-BE49-F238E27FC236}">
                    <a16:creationId xmlns:a16="http://schemas.microsoft.com/office/drawing/2014/main" id="{C9C55474-B651-9D47-BF32-5E66AC0D506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8" name="Rectangle 1614">
                <a:extLst>
                  <a:ext uri="{FF2B5EF4-FFF2-40B4-BE49-F238E27FC236}">
                    <a16:creationId xmlns:a16="http://schemas.microsoft.com/office/drawing/2014/main" id="{9D75491C-3662-CA4E-B594-A64434BD50F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9" name="Rectangle 1615">
                <a:extLst>
                  <a:ext uri="{FF2B5EF4-FFF2-40B4-BE49-F238E27FC236}">
                    <a16:creationId xmlns:a16="http://schemas.microsoft.com/office/drawing/2014/main" id="{DFBD45B4-B6E6-A042-AD69-364DE414B32C}"/>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0" name="Rectangle 1616">
                <a:extLst>
                  <a:ext uri="{FF2B5EF4-FFF2-40B4-BE49-F238E27FC236}">
                    <a16:creationId xmlns:a16="http://schemas.microsoft.com/office/drawing/2014/main" id="{82DFFABD-478D-DE40-BFEC-B4D628882B0C}"/>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1" name="Rectangle 1617">
                <a:extLst>
                  <a:ext uri="{FF2B5EF4-FFF2-40B4-BE49-F238E27FC236}">
                    <a16:creationId xmlns:a16="http://schemas.microsoft.com/office/drawing/2014/main" id="{51C7705F-09E6-B243-936A-706F1465DB26}"/>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2" name="Rectangle 1618">
                <a:extLst>
                  <a:ext uri="{FF2B5EF4-FFF2-40B4-BE49-F238E27FC236}">
                    <a16:creationId xmlns:a16="http://schemas.microsoft.com/office/drawing/2014/main" id="{806A03D7-D20C-D142-9B8F-746BE676598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3" name="Rectangle 1619">
                <a:extLst>
                  <a:ext uri="{FF2B5EF4-FFF2-40B4-BE49-F238E27FC236}">
                    <a16:creationId xmlns:a16="http://schemas.microsoft.com/office/drawing/2014/main" id="{5383E38B-0FE1-2648-A7CE-1175DC4699A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4" name="Rectangle 1620">
                <a:extLst>
                  <a:ext uri="{FF2B5EF4-FFF2-40B4-BE49-F238E27FC236}">
                    <a16:creationId xmlns:a16="http://schemas.microsoft.com/office/drawing/2014/main" id="{FBE89D0E-0EF1-7A49-80CB-AA7B5642E8E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5" name="Rectangle 1621">
                <a:extLst>
                  <a:ext uri="{FF2B5EF4-FFF2-40B4-BE49-F238E27FC236}">
                    <a16:creationId xmlns:a16="http://schemas.microsoft.com/office/drawing/2014/main" id="{ADB5117D-2588-B34A-A830-A27844F6F32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6" name="Rectangle 1622">
                <a:extLst>
                  <a:ext uri="{FF2B5EF4-FFF2-40B4-BE49-F238E27FC236}">
                    <a16:creationId xmlns:a16="http://schemas.microsoft.com/office/drawing/2014/main" id="{FDE153F2-1FF1-C74A-9363-8A4BB909C3D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7" name="Rectangle 1623">
                <a:extLst>
                  <a:ext uri="{FF2B5EF4-FFF2-40B4-BE49-F238E27FC236}">
                    <a16:creationId xmlns:a16="http://schemas.microsoft.com/office/drawing/2014/main" id="{12E59783-8147-A240-8C6C-8049C030446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8" name="Rectangle 1624">
                <a:extLst>
                  <a:ext uri="{FF2B5EF4-FFF2-40B4-BE49-F238E27FC236}">
                    <a16:creationId xmlns:a16="http://schemas.microsoft.com/office/drawing/2014/main" id="{E4D4CCEB-1F66-534C-8302-25DCB8805E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9" name="Rectangle 1625">
                <a:extLst>
                  <a:ext uri="{FF2B5EF4-FFF2-40B4-BE49-F238E27FC236}">
                    <a16:creationId xmlns:a16="http://schemas.microsoft.com/office/drawing/2014/main" id="{D8921008-A053-0944-B89F-057E16772C1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0" name="Rectangle 1626">
                <a:extLst>
                  <a:ext uri="{FF2B5EF4-FFF2-40B4-BE49-F238E27FC236}">
                    <a16:creationId xmlns:a16="http://schemas.microsoft.com/office/drawing/2014/main" id="{0E2C7343-B168-5E47-AE58-254E6F8A75B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1" name="Rectangle 1627">
                <a:extLst>
                  <a:ext uri="{FF2B5EF4-FFF2-40B4-BE49-F238E27FC236}">
                    <a16:creationId xmlns:a16="http://schemas.microsoft.com/office/drawing/2014/main" id="{4AE3AE15-CFEB-3343-96F5-6DE58EE7A1B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2" name="Rectangle 1628">
                <a:extLst>
                  <a:ext uri="{FF2B5EF4-FFF2-40B4-BE49-F238E27FC236}">
                    <a16:creationId xmlns:a16="http://schemas.microsoft.com/office/drawing/2014/main" id="{C133593F-EF10-E641-96A7-F7B5879DB79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3" name="Rectangle 1629">
                <a:extLst>
                  <a:ext uri="{FF2B5EF4-FFF2-40B4-BE49-F238E27FC236}">
                    <a16:creationId xmlns:a16="http://schemas.microsoft.com/office/drawing/2014/main" id="{3759B188-CA7C-244D-BCD6-3408DA9B9E2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4" name="Rectangle 1630">
                <a:extLst>
                  <a:ext uri="{FF2B5EF4-FFF2-40B4-BE49-F238E27FC236}">
                    <a16:creationId xmlns:a16="http://schemas.microsoft.com/office/drawing/2014/main" id="{953EEF89-455B-3243-910C-96B0FD40D79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5" name="Rectangle 1631">
                <a:extLst>
                  <a:ext uri="{FF2B5EF4-FFF2-40B4-BE49-F238E27FC236}">
                    <a16:creationId xmlns:a16="http://schemas.microsoft.com/office/drawing/2014/main" id="{82E80812-9572-1D45-94BC-62523AFD0D1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4" name="Rectangle 1632">
                <a:extLst>
                  <a:ext uri="{FF2B5EF4-FFF2-40B4-BE49-F238E27FC236}">
                    <a16:creationId xmlns:a16="http://schemas.microsoft.com/office/drawing/2014/main" id="{E483BAFB-5022-2B4E-9734-D0DD0A91276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5" name="Rectangle 1633">
                <a:extLst>
                  <a:ext uri="{FF2B5EF4-FFF2-40B4-BE49-F238E27FC236}">
                    <a16:creationId xmlns:a16="http://schemas.microsoft.com/office/drawing/2014/main" id="{D67EE9A0-A7F0-5C46-8E56-C3F36313242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6" name="Rectangle 1634">
                <a:extLst>
                  <a:ext uri="{FF2B5EF4-FFF2-40B4-BE49-F238E27FC236}">
                    <a16:creationId xmlns:a16="http://schemas.microsoft.com/office/drawing/2014/main" id="{394F8C83-7B9B-5144-BB11-16C041899BD8}"/>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7" name="Rectangle 1635">
                <a:extLst>
                  <a:ext uri="{FF2B5EF4-FFF2-40B4-BE49-F238E27FC236}">
                    <a16:creationId xmlns:a16="http://schemas.microsoft.com/office/drawing/2014/main" id="{502F1275-8E79-0D49-BF77-F070400D18B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8" name="Rectangle 1636">
                <a:extLst>
                  <a:ext uri="{FF2B5EF4-FFF2-40B4-BE49-F238E27FC236}">
                    <a16:creationId xmlns:a16="http://schemas.microsoft.com/office/drawing/2014/main" id="{E112B2D9-ED31-FB44-BFD3-8C2083793E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9" name="Rectangle 1637">
                <a:extLst>
                  <a:ext uri="{FF2B5EF4-FFF2-40B4-BE49-F238E27FC236}">
                    <a16:creationId xmlns:a16="http://schemas.microsoft.com/office/drawing/2014/main" id="{9D02A29F-447C-5D4E-9C91-EA1E893FE92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7" name="Group 1457">
              <a:extLst>
                <a:ext uri="{FF2B5EF4-FFF2-40B4-BE49-F238E27FC236}">
                  <a16:creationId xmlns:a16="http://schemas.microsoft.com/office/drawing/2014/main" id="{556C2D81-0AED-BF46-ABA0-4B97AB1E336B}"/>
                </a:ext>
              </a:extLst>
            </p:cNvPr>
            <p:cNvGrpSpPr>
              <a:grpSpLocks/>
            </p:cNvGrpSpPr>
            <p:nvPr/>
          </p:nvGrpSpPr>
          <p:grpSpPr bwMode="auto">
            <a:xfrm>
              <a:off x="2849216" y="1389648"/>
              <a:ext cx="1114185" cy="751417"/>
              <a:chOff x="517764" y="1384300"/>
              <a:chExt cx="1114185" cy="751417"/>
            </a:xfrm>
          </p:grpSpPr>
          <p:sp>
            <p:nvSpPr>
              <p:cNvPr id="1585" name="Rectangle 1584">
                <a:extLst>
                  <a:ext uri="{FF2B5EF4-FFF2-40B4-BE49-F238E27FC236}">
                    <a16:creationId xmlns:a16="http://schemas.microsoft.com/office/drawing/2014/main" id="{DF4E4396-1286-5647-B947-D704C2393A07}"/>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89" name="Rectangle 1585">
                <a:extLst>
                  <a:ext uri="{FF2B5EF4-FFF2-40B4-BE49-F238E27FC236}">
                    <a16:creationId xmlns:a16="http://schemas.microsoft.com/office/drawing/2014/main" id="{E86932F8-7AC4-4645-8E70-A98FD933D9F8}"/>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0" name="Rectangle 1586">
                <a:extLst>
                  <a:ext uri="{FF2B5EF4-FFF2-40B4-BE49-F238E27FC236}">
                    <a16:creationId xmlns:a16="http://schemas.microsoft.com/office/drawing/2014/main" id="{778E0C08-74B2-474C-80FF-B8DC7F703B1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1" name="Rectangle 1587">
                <a:extLst>
                  <a:ext uri="{FF2B5EF4-FFF2-40B4-BE49-F238E27FC236}">
                    <a16:creationId xmlns:a16="http://schemas.microsoft.com/office/drawing/2014/main" id="{61B1B76F-C7AA-2749-AABF-30EA56C070C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2" name="Rectangle 1588">
                <a:extLst>
                  <a:ext uri="{FF2B5EF4-FFF2-40B4-BE49-F238E27FC236}">
                    <a16:creationId xmlns:a16="http://schemas.microsoft.com/office/drawing/2014/main" id="{45F260DB-3C64-2342-A282-7388C085B53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3" name="Rectangle 1589">
                <a:extLst>
                  <a:ext uri="{FF2B5EF4-FFF2-40B4-BE49-F238E27FC236}">
                    <a16:creationId xmlns:a16="http://schemas.microsoft.com/office/drawing/2014/main" id="{13205DCE-F7D2-4D4D-AED4-593FF4701A0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4" name="Rectangle 1590">
                <a:extLst>
                  <a:ext uri="{FF2B5EF4-FFF2-40B4-BE49-F238E27FC236}">
                    <a16:creationId xmlns:a16="http://schemas.microsoft.com/office/drawing/2014/main" id="{1C2D25A5-FB5E-C54B-87CA-4AE2B65B8E2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5" name="Rectangle 1591">
                <a:extLst>
                  <a:ext uri="{FF2B5EF4-FFF2-40B4-BE49-F238E27FC236}">
                    <a16:creationId xmlns:a16="http://schemas.microsoft.com/office/drawing/2014/main" id="{9E040053-9EDA-EE42-B824-1741CCFC570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6" name="Rectangle 1592">
                <a:extLst>
                  <a:ext uri="{FF2B5EF4-FFF2-40B4-BE49-F238E27FC236}">
                    <a16:creationId xmlns:a16="http://schemas.microsoft.com/office/drawing/2014/main" id="{B2ABD7FB-7D6B-EB4D-A4CE-C3714DADA58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7" name="Rectangle 1593">
                <a:extLst>
                  <a:ext uri="{FF2B5EF4-FFF2-40B4-BE49-F238E27FC236}">
                    <a16:creationId xmlns:a16="http://schemas.microsoft.com/office/drawing/2014/main" id="{0627EED6-2FA3-4444-9678-8794E9B803D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8" name="Rectangle 1594">
                <a:extLst>
                  <a:ext uri="{FF2B5EF4-FFF2-40B4-BE49-F238E27FC236}">
                    <a16:creationId xmlns:a16="http://schemas.microsoft.com/office/drawing/2014/main" id="{7FFE30D2-CA1F-3049-B403-4007C70EE10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9" name="Rectangle 1595">
                <a:extLst>
                  <a:ext uri="{FF2B5EF4-FFF2-40B4-BE49-F238E27FC236}">
                    <a16:creationId xmlns:a16="http://schemas.microsoft.com/office/drawing/2014/main" id="{A7A8CD05-3F29-5B41-AE89-F0281E7D045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0" name="Rectangle 1596">
                <a:extLst>
                  <a:ext uri="{FF2B5EF4-FFF2-40B4-BE49-F238E27FC236}">
                    <a16:creationId xmlns:a16="http://schemas.microsoft.com/office/drawing/2014/main" id="{7DF9E054-0885-9B4D-BB47-A0F6B05D28F2}"/>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1" name="Rectangle 1597">
                <a:extLst>
                  <a:ext uri="{FF2B5EF4-FFF2-40B4-BE49-F238E27FC236}">
                    <a16:creationId xmlns:a16="http://schemas.microsoft.com/office/drawing/2014/main" id="{22FCD7CC-5E2A-D241-B391-201A0414EFB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2" name="Rectangle 1598">
                <a:extLst>
                  <a:ext uri="{FF2B5EF4-FFF2-40B4-BE49-F238E27FC236}">
                    <a16:creationId xmlns:a16="http://schemas.microsoft.com/office/drawing/2014/main" id="{760C1DD4-C183-E749-9235-D1A5484A51B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3" name="Rectangle 1599">
                <a:extLst>
                  <a:ext uri="{FF2B5EF4-FFF2-40B4-BE49-F238E27FC236}">
                    <a16:creationId xmlns:a16="http://schemas.microsoft.com/office/drawing/2014/main" id="{F3B32648-3B15-8946-992D-84BE26BA6FC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4" name="Rectangle 1600">
                <a:extLst>
                  <a:ext uri="{FF2B5EF4-FFF2-40B4-BE49-F238E27FC236}">
                    <a16:creationId xmlns:a16="http://schemas.microsoft.com/office/drawing/2014/main" id="{368C7227-BBF4-E549-9E20-C4B439F9D01E}"/>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5" name="Rectangle 1601">
                <a:extLst>
                  <a:ext uri="{FF2B5EF4-FFF2-40B4-BE49-F238E27FC236}">
                    <a16:creationId xmlns:a16="http://schemas.microsoft.com/office/drawing/2014/main" id="{5F82744E-6F14-CC44-B07F-1C3974149C2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6" name="Rectangle 1602">
                <a:extLst>
                  <a:ext uri="{FF2B5EF4-FFF2-40B4-BE49-F238E27FC236}">
                    <a16:creationId xmlns:a16="http://schemas.microsoft.com/office/drawing/2014/main" id="{1731E983-9419-D647-9AA8-11505FDAF85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7" name="Rectangle 1603">
                <a:extLst>
                  <a:ext uri="{FF2B5EF4-FFF2-40B4-BE49-F238E27FC236}">
                    <a16:creationId xmlns:a16="http://schemas.microsoft.com/office/drawing/2014/main" id="{193D19EE-EC22-7042-89A0-F1D8277BFED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8" name="Rectangle 1604">
                <a:extLst>
                  <a:ext uri="{FF2B5EF4-FFF2-40B4-BE49-F238E27FC236}">
                    <a16:creationId xmlns:a16="http://schemas.microsoft.com/office/drawing/2014/main" id="{4C7EC26C-2BEB-DF4C-B51C-B79595DD5E5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9" name="Rectangle 1605">
                <a:extLst>
                  <a:ext uri="{FF2B5EF4-FFF2-40B4-BE49-F238E27FC236}">
                    <a16:creationId xmlns:a16="http://schemas.microsoft.com/office/drawing/2014/main" id="{7E954F8F-02D2-0C44-80AC-A72A4012B97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0" name="Rectangle 1606">
                <a:extLst>
                  <a:ext uri="{FF2B5EF4-FFF2-40B4-BE49-F238E27FC236}">
                    <a16:creationId xmlns:a16="http://schemas.microsoft.com/office/drawing/2014/main" id="{CF767570-65F5-2947-8DEC-7CF80C54273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1" name="Rectangle 1607">
                <a:extLst>
                  <a:ext uri="{FF2B5EF4-FFF2-40B4-BE49-F238E27FC236}">
                    <a16:creationId xmlns:a16="http://schemas.microsoft.com/office/drawing/2014/main" id="{B704F40A-0F66-3149-A600-9417046E6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2" name="Rectangle 1608">
                <a:extLst>
                  <a:ext uri="{FF2B5EF4-FFF2-40B4-BE49-F238E27FC236}">
                    <a16:creationId xmlns:a16="http://schemas.microsoft.com/office/drawing/2014/main" id="{146B3CC0-ABB3-414F-9E96-DB93FB35717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3" name="Rectangle 1609">
                <a:extLst>
                  <a:ext uri="{FF2B5EF4-FFF2-40B4-BE49-F238E27FC236}">
                    <a16:creationId xmlns:a16="http://schemas.microsoft.com/office/drawing/2014/main" id="{C45313EC-A62E-314E-AACE-0A381EF2082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4" name="Rectangle 1610">
                <a:extLst>
                  <a:ext uri="{FF2B5EF4-FFF2-40B4-BE49-F238E27FC236}">
                    <a16:creationId xmlns:a16="http://schemas.microsoft.com/office/drawing/2014/main" id="{EB19FA31-6D06-D647-949F-5241859963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7" name="Group 1667">
            <a:extLst>
              <a:ext uri="{FF2B5EF4-FFF2-40B4-BE49-F238E27FC236}">
                <a16:creationId xmlns:a16="http://schemas.microsoft.com/office/drawing/2014/main" id="{46F01105-81E0-334F-A141-379410D1C69A}"/>
              </a:ext>
            </a:extLst>
          </p:cNvPr>
          <p:cNvGrpSpPr>
            <a:grpSpLocks/>
          </p:cNvGrpSpPr>
          <p:nvPr/>
        </p:nvGrpSpPr>
        <p:grpSpPr bwMode="auto">
          <a:xfrm>
            <a:off x="455613" y="3938588"/>
            <a:ext cx="3948112" cy="877887"/>
            <a:chOff x="458550" y="1323474"/>
            <a:chExt cx="3947680" cy="877859"/>
          </a:xfrm>
        </p:grpSpPr>
        <p:sp>
          <p:nvSpPr>
            <p:cNvPr id="1669" name="Rectangle 1668">
              <a:extLst>
                <a:ext uri="{FF2B5EF4-FFF2-40B4-BE49-F238E27FC236}">
                  <a16:creationId xmlns:a16="http://schemas.microsoft.com/office/drawing/2014/main" id="{7A62658C-05DE-0C46-A649-5ECC83B9370C}"/>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96" name="Group 1486">
              <a:extLst>
                <a:ext uri="{FF2B5EF4-FFF2-40B4-BE49-F238E27FC236}">
                  <a16:creationId xmlns:a16="http://schemas.microsoft.com/office/drawing/2014/main" id="{DE2B2116-1B77-6244-BFF6-BB5A48B7DEDB}"/>
                </a:ext>
              </a:extLst>
            </p:cNvPr>
            <p:cNvGrpSpPr>
              <a:grpSpLocks/>
            </p:cNvGrpSpPr>
            <p:nvPr/>
          </p:nvGrpSpPr>
          <p:grpSpPr bwMode="auto">
            <a:xfrm>
              <a:off x="3943149" y="1394549"/>
              <a:ext cx="463081" cy="747517"/>
              <a:chOff x="3940698" y="1394549"/>
              <a:chExt cx="463081" cy="747517"/>
            </a:xfrm>
          </p:grpSpPr>
          <p:sp>
            <p:nvSpPr>
              <p:cNvPr id="91081" name="Rectangle 1754">
                <a:extLst>
                  <a:ext uri="{FF2B5EF4-FFF2-40B4-BE49-F238E27FC236}">
                    <a16:creationId xmlns:a16="http://schemas.microsoft.com/office/drawing/2014/main" id="{DF8229A6-2769-6945-881D-801E6ABE9FDC}"/>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82" name="TextBox 1755">
                <a:extLst>
                  <a:ext uri="{FF2B5EF4-FFF2-40B4-BE49-F238E27FC236}">
                    <a16:creationId xmlns:a16="http://schemas.microsoft.com/office/drawing/2014/main" id="{4BD0818D-EB53-734F-8DF8-7D499CAC6663}"/>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97" name="Group 1428">
              <a:extLst>
                <a:ext uri="{FF2B5EF4-FFF2-40B4-BE49-F238E27FC236}">
                  <a16:creationId xmlns:a16="http://schemas.microsoft.com/office/drawing/2014/main" id="{F31B4F41-C834-5B47-8A1C-03F0AFBB7481}"/>
                </a:ext>
              </a:extLst>
            </p:cNvPr>
            <p:cNvGrpSpPr>
              <a:grpSpLocks/>
            </p:cNvGrpSpPr>
            <p:nvPr/>
          </p:nvGrpSpPr>
          <p:grpSpPr bwMode="auto">
            <a:xfrm>
              <a:off x="517764" y="1384300"/>
              <a:ext cx="1114185" cy="751417"/>
              <a:chOff x="517764" y="1384300"/>
              <a:chExt cx="1114185" cy="751417"/>
            </a:xfrm>
          </p:grpSpPr>
          <p:sp>
            <p:nvSpPr>
              <p:cNvPr id="1728" name="Rectangle 1727">
                <a:extLst>
                  <a:ext uri="{FF2B5EF4-FFF2-40B4-BE49-F238E27FC236}">
                    <a16:creationId xmlns:a16="http://schemas.microsoft.com/office/drawing/2014/main" id="{28D0C338-D921-7B4A-B566-D1C0F6895967}"/>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55" name="Rectangle 1728">
                <a:extLst>
                  <a:ext uri="{FF2B5EF4-FFF2-40B4-BE49-F238E27FC236}">
                    <a16:creationId xmlns:a16="http://schemas.microsoft.com/office/drawing/2014/main" id="{BA3F451D-32A7-6D42-B012-788A612AC50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6" name="Rectangle 1729">
                <a:extLst>
                  <a:ext uri="{FF2B5EF4-FFF2-40B4-BE49-F238E27FC236}">
                    <a16:creationId xmlns:a16="http://schemas.microsoft.com/office/drawing/2014/main" id="{7A3523DD-7634-6C4B-A1FA-162D36071AC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7" name="Rectangle 1730">
                <a:extLst>
                  <a:ext uri="{FF2B5EF4-FFF2-40B4-BE49-F238E27FC236}">
                    <a16:creationId xmlns:a16="http://schemas.microsoft.com/office/drawing/2014/main" id="{3B3648E1-B04F-D740-ABCB-9DB00786F8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8" name="Rectangle 1731">
                <a:extLst>
                  <a:ext uri="{FF2B5EF4-FFF2-40B4-BE49-F238E27FC236}">
                    <a16:creationId xmlns:a16="http://schemas.microsoft.com/office/drawing/2014/main" id="{D4EB97A7-5E83-1143-9EC8-F6EB87F2032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9" name="Rectangle 1732">
                <a:extLst>
                  <a:ext uri="{FF2B5EF4-FFF2-40B4-BE49-F238E27FC236}">
                    <a16:creationId xmlns:a16="http://schemas.microsoft.com/office/drawing/2014/main" id="{946093CE-FE2D-6F48-B674-3571140F29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0" name="Rectangle 1733">
                <a:extLst>
                  <a:ext uri="{FF2B5EF4-FFF2-40B4-BE49-F238E27FC236}">
                    <a16:creationId xmlns:a16="http://schemas.microsoft.com/office/drawing/2014/main" id="{49529BF2-A5C7-ED41-A256-6524E73794B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1" name="Rectangle 1734">
                <a:extLst>
                  <a:ext uri="{FF2B5EF4-FFF2-40B4-BE49-F238E27FC236}">
                    <a16:creationId xmlns:a16="http://schemas.microsoft.com/office/drawing/2014/main" id="{0AE18EB4-2479-D54E-90BE-6D258654E27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2" name="Rectangle 1735">
                <a:extLst>
                  <a:ext uri="{FF2B5EF4-FFF2-40B4-BE49-F238E27FC236}">
                    <a16:creationId xmlns:a16="http://schemas.microsoft.com/office/drawing/2014/main" id="{516A2DC1-2A41-5B4F-905B-D6C02D970F8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3" name="Rectangle 1736">
                <a:extLst>
                  <a:ext uri="{FF2B5EF4-FFF2-40B4-BE49-F238E27FC236}">
                    <a16:creationId xmlns:a16="http://schemas.microsoft.com/office/drawing/2014/main" id="{2F890742-BAFB-A541-BD9C-E3934411A63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4" name="Rectangle 1737">
                <a:extLst>
                  <a:ext uri="{FF2B5EF4-FFF2-40B4-BE49-F238E27FC236}">
                    <a16:creationId xmlns:a16="http://schemas.microsoft.com/office/drawing/2014/main" id="{9816748D-6E84-6249-AD26-2E08C886E976}"/>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5" name="Rectangle 1738">
                <a:extLst>
                  <a:ext uri="{FF2B5EF4-FFF2-40B4-BE49-F238E27FC236}">
                    <a16:creationId xmlns:a16="http://schemas.microsoft.com/office/drawing/2014/main" id="{AF28D6EB-59BF-4D45-AE01-901D7C7F6CC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6" name="Rectangle 1739">
                <a:extLst>
                  <a:ext uri="{FF2B5EF4-FFF2-40B4-BE49-F238E27FC236}">
                    <a16:creationId xmlns:a16="http://schemas.microsoft.com/office/drawing/2014/main" id="{FE8F7636-62DF-6A48-8CFB-5BF643A6015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7" name="Rectangle 1740">
                <a:extLst>
                  <a:ext uri="{FF2B5EF4-FFF2-40B4-BE49-F238E27FC236}">
                    <a16:creationId xmlns:a16="http://schemas.microsoft.com/office/drawing/2014/main" id="{62163AB1-3284-FE45-95E9-29156F5DA8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8" name="Rectangle 1741">
                <a:extLst>
                  <a:ext uri="{FF2B5EF4-FFF2-40B4-BE49-F238E27FC236}">
                    <a16:creationId xmlns:a16="http://schemas.microsoft.com/office/drawing/2014/main" id="{4D01737E-6BA5-074B-BFC3-4835CA0E11C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9" name="Rectangle 1742">
                <a:extLst>
                  <a:ext uri="{FF2B5EF4-FFF2-40B4-BE49-F238E27FC236}">
                    <a16:creationId xmlns:a16="http://schemas.microsoft.com/office/drawing/2014/main" id="{C1CA2D1C-E268-6742-806D-806286FB7A02}"/>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0" name="Rectangle 1743">
                <a:extLst>
                  <a:ext uri="{FF2B5EF4-FFF2-40B4-BE49-F238E27FC236}">
                    <a16:creationId xmlns:a16="http://schemas.microsoft.com/office/drawing/2014/main" id="{743B828B-AF63-6647-BE13-A20DFF5664F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1" name="Rectangle 1744">
                <a:extLst>
                  <a:ext uri="{FF2B5EF4-FFF2-40B4-BE49-F238E27FC236}">
                    <a16:creationId xmlns:a16="http://schemas.microsoft.com/office/drawing/2014/main" id="{9CC8884C-AF04-4143-92DF-1F28BBE559E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2" name="Rectangle 1745">
                <a:extLst>
                  <a:ext uri="{FF2B5EF4-FFF2-40B4-BE49-F238E27FC236}">
                    <a16:creationId xmlns:a16="http://schemas.microsoft.com/office/drawing/2014/main" id="{770023BD-9420-DB40-9EBA-CF92E4225B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3" name="Rectangle 1746">
                <a:extLst>
                  <a:ext uri="{FF2B5EF4-FFF2-40B4-BE49-F238E27FC236}">
                    <a16:creationId xmlns:a16="http://schemas.microsoft.com/office/drawing/2014/main" id="{3B8C9DE9-FDA8-8A4D-8C25-290916DCAEF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4" name="Rectangle 1747">
                <a:extLst>
                  <a:ext uri="{FF2B5EF4-FFF2-40B4-BE49-F238E27FC236}">
                    <a16:creationId xmlns:a16="http://schemas.microsoft.com/office/drawing/2014/main" id="{DBF69B9F-B7F0-9C4D-8334-F72A62A683DF}"/>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5" name="Rectangle 1748">
                <a:extLst>
                  <a:ext uri="{FF2B5EF4-FFF2-40B4-BE49-F238E27FC236}">
                    <a16:creationId xmlns:a16="http://schemas.microsoft.com/office/drawing/2014/main" id="{4B9EF81D-B1AB-1C49-9AF2-4E91D6BFAB6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6" name="Rectangle 1749">
                <a:extLst>
                  <a:ext uri="{FF2B5EF4-FFF2-40B4-BE49-F238E27FC236}">
                    <a16:creationId xmlns:a16="http://schemas.microsoft.com/office/drawing/2014/main" id="{1C49E80E-E909-C647-A28F-05D8E9E69A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7" name="Rectangle 1750">
                <a:extLst>
                  <a:ext uri="{FF2B5EF4-FFF2-40B4-BE49-F238E27FC236}">
                    <a16:creationId xmlns:a16="http://schemas.microsoft.com/office/drawing/2014/main" id="{0F61A211-87F9-3D4C-852C-937AC4954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8" name="Rectangle 1751">
                <a:extLst>
                  <a:ext uri="{FF2B5EF4-FFF2-40B4-BE49-F238E27FC236}">
                    <a16:creationId xmlns:a16="http://schemas.microsoft.com/office/drawing/2014/main" id="{F5617D91-01A2-614B-86D0-2A6B88086B5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9" name="Rectangle 1752">
                <a:extLst>
                  <a:ext uri="{FF2B5EF4-FFF2-40B4-BE49-F238E27FC236}">
                    <a16:creationId xmlns:a16="http://schemas.microsoft.com/office/drawing/2014/main" id="{EA1290D4-7C17-DD48-94D1-4F91BE247CD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80" name="Rectangle 1753">
                <a:extLst>
                  <a:ext uri="{FF2B5EF4-FFF2-40B4-BE49-F238E27FC236}">
                    <a16:creationId xmlns:a16="http://schemas.microsoft.com/office/drawing/2014/main" id="{C3193061-2446-4145-B915-083B8C793F6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8" name="Group 1429">
              <a:extLst>
                <a:ext uri="{FF2B5EF4-FFF2-40B4-BE49-F238E27FC236}">
                  <a16:creationId xmlns:a16="http://schemas.microsoft.com/office/drawing/2014/main" id="{FDA507E1-8440-EF48-9C5E-C316934C62E5}"/>
                </a:ext>
              </a:extLst>
            </p:cNvPr>
            <p:cNvGrpSpPr>
              <a:grpSpLocks/>
            </p:cNvGrpSpPr>
            <p:nvPr/>
          </p:nvGrpSpPr>
          <p:grpSpPr bwMode="auto">
            <a:xfrm>
              <a:off x="1686164" y="1389648"/>
              <a:ext cx="1114185" cy="751417"/>
              <a:chOff x="517764" y="1384300"/>
              <a:chExt cx="1114185" cy="751417"/>
            </a:xfrm>
          </p:grpSpPr>
          <p:sp>
            <p:nvSpPr>
              <p:cNvPr id="1701" name="Rectangle 1700">
                <a:extLst>
                  <a:ext uri="{FF2B5EF4-FFF2-40B4-BE49-F238E27FC236}">
                    <a16:creationId xmlns:a16="http://schemas.microsoft.com/office/drawing/2014/main" id="{6F18CC96-6677-E948-B975-ED16F8BE789E}"/>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28" name="Rectangle 1701">
                <a:extLst>
                  <a:ext uri="{FF2B5EF4-FFF2-40B4-BE49-F238E27FC236}">
                    <a16:creationId xmlns:a16="http://schemas.microsoft.com/office/drawing/2014/main" id="{4CA63051-6D1A-2F41-B48A-EB03C9C7B78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9" name="Rectangle 1702">
                <a:extLst>
                  <a:ext uri="{FF2B5EF4-FFF2-40B4-BE49-F238E27FC236}">
                    <a16:creationId xmlns:a16="http://schemas.microsoft.com/office/drawing/2014/main" id="{C5F4B687-4238-B04F-A905-330B488E823F}"/>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0" name="Rectangle 1703">
                <a:extLst>
                  <a:ext uri="{FF2B5EF4-FFF2-40B4-BE49-F238E27FC236}">
                    <a16:creationId xmlns:a16="http://schemas.microsoft.com/office/drawing/2014/main" id="{5E792CB1-6C53-C84F-BCB3-F34C4C37A4F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1" name="Rectangle 1704">
                <a:extLst>
                  <a:ext uri="{FF2B5EF4-FFF2-40B4-BE49-F238E27FC236}">
                    <a16:creationId xmlns:a16="http://schemas.microsoft.com/office/drawing/2014/main" id="{115B9D6C-3AAB-E148-909C-02C13E4AF7D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2" name="Rectangle 1705">
                <a:extLst>
                  <a:ext uri="{FF2B5EF4-FFF2-40B4-BE49-F238E27FC236}">
                    <a16:creationId xmlns:a16="http://schemas.microsoft.com/office/drawing/2014/main" id="{9D78BEA2-7941-864E-8746-CB8050F99E6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3" name="Rectangle 1706">
                <a:extLst>
                  <a:ext uri="{FF2B5EF4-FFF2-40B4-BE49-F238E27FC236}">
                    <a16:creationId xmlns:a16="http://schemas.microsoft.com/office/drawing/2014/main" id="{F56FD19D-B76C-594C-8AE5-D8C3D0F9F19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4" name="Rectangle 1707">
                <a:extLst>
                  <a:ext uri="{FF2B5EF4-FFF2-40B4-BE49-F238E27FC236}">
                    <a16:creationId xmlns:a16="http://schemas.microsoft.com/office/drawing/2014/main" id="{25EDDC48-8849-E343-A776-BE2EBB9EB814}"/>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5" name="Rectangle 1708">
                <a:extLst>
                  <a:ext uri="{FF2B5EF4-FFF2-40B4-BE49-F238E27FC236}">
                    <a16:creationId xmlns:a16="http://schemas.microsoft.com/office/drawing/2014/main" id="{2A811480-C4C5-3444-A260-835EBD15EC8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6" name="Rectangle 1709">
                <a:extLst>
                  <a:ext uri="{FF2B5EF4-FFF2-40B4-BE49-F238E27FC236}">
                    <a16:creationId xmlns:a16="http://schemas.microsoft.com/office/drawing/2014/main" id="{CC895F29-CFB1-3D45-A7E7-B23C099FC74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7" name="Rectangle 1710">
                <a:extLst>
                  <a:ext uri="{FF2B5EF4-FFF2-40B4-BE49-F238E27FC236}">
                    <a16:creationId xmlns:a16="http://schemas.microsoft.com/office/drawing/2014/main" id="{8E63D8A9-74D4-484E-847B-11F55B79010E}"/>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8" name="Rectangle 1711">
                <a:extLst>
                  <a:ext uri="{FF2B5EF4-FFF2-40B4-BE49-F238E27FC236}">
                    <a16:creationId xmlns:a16="http://schemas.microsoft.com/office/drawing/2014/main" id="{5439BB9D-E01B-F248-9C7A-F61AB5A4181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9" name="Rectangle 1712">
                <a:extLst>
                  <a:ext uri="{FF2B5EF4-FFF2-40B4-BE49-F238E27FC236}">
                    <a16:creationId xmlns:a16="http://schemas.microsoft.com/office/drawing/2014/main" id="{4BCED969-C92B-F442-83BA-C62B90E93D0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0" name="Rectangle 1713">
                <a:extLst>
                  <a:ext uri="{FF2B5EF4-FFF2-40B4-BE49-F238E27FC236}">
                    <a16:creationId xmlns:a16="http://schemas.microsoft.com/office/drawing/2014/main" id="{D85956D5-D773-574D-84C2-8563BFC4A3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1" name="Rectangle 1714">
                <a:extLst>
                  <a:ext uri="{FF2B5EF4-FFF2-40B4-BE49-F238E27FC236}">
                    <a16:creationId xmlns:a16="http://schemas.microsoft.com/office/drawing/2014/main" id="{4B8B5EB7-5676-8F4D-A866-566ED33BC381}"/>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2" name="Rectangle 1715">
                <a:extLst>
                  <a:ext uri="{FF2B5EF4-FFF2-40B4-BE49-F238E27FC236}">
                    <a16:creationId xmlns:a16="http://schemas.microsoft.com/office/drawing/2014/main" id="{9EB6BA07-BB3D-2F49-A43F-761D58AA683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3" name="Rectangle 1716">
                <a:extLst>
                  <a:ext uri="{FF2B5EF4-FFF2-40B4-BE49-F238E27FC236}">
                    <a16:creationId xmlns:a16="http://schemas.microsoft.com/office/drawing/2014/main" id="{B3AEF572-FFE0-B44B-B343-7FAADA9E2E0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4" name="Rectangle 1717">
                <a:extLst>
                  <a:ext uri="{FF2B5EF4-FFF2-40B4-BE49-F238E27FC236}">
                    <a16:creationId xmlns:a16="http://schemas.microsoft.com/office/drawing/2014/main" id="{D2A76A30-8721-BE40-BE05-ECD2FC287A33}"/>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5" name="Rectangle 1718">
                <a:extLst>
                  <a:ext uri="{FF2B5EF4-FFF2-40B4-BE49-F238E27FC236}">
                    <a16:creationId xmlns:a16="http://schemas.microsoft.com/office/drawing/2014/main" id="{AC5E63F8-5460-4642-8754-D4BB34F36BF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6" name="Rectangle 1719">
                <a:extLst>
                  <a:ext uri="{FF2B5EF4-FFF2-40B4-BE49-F238E27FC236}">
                    <a16:creationId xmlns:a16="http://schemas.microsoft.com/office/drawing/2014/main" id="{69E7045B-D453-684E-A757-0969BE0D0C11}"/>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7" name="Rectangle 1720">
                <a:extLst>
                  <a:ext uri="{FF2B5EF4-FFF2-40B4-BE49-F238E27FC236}">
                    <a16:creationId xmlns:a16="http://schemas.microsoft.com/office/drawing/2014/main" id="{DB8BD55D-C8B0-6A4A-A03E-D56509C200E7}"/>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8" name="Rectangle 1721">
                <a:extLst>
                  <a:ext uri="{FF2B5EF4-FFF2-40B4-BE49-F238E27FC236}">
                    <a16:creationId xmlns:a16="http://schemas.microsoft.com/office/drawing/2014/main" id="{DFE12565-9EEB-7C4B-8CC8-967B7C96934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9" name="Rectangle 1722">
                <a:extLst>
                  <a:ext uri="{FF2B5EF4-FFF2-40B4-BE49-F238E27FC236}">
                    <a16:creationId xmlns:a16="http://schemas.microsoft.com/office/drawing/2014/main" id="{6C230DA5-A661-D04D-9F94-36E6E488214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0" name="Rectangle 1723">
                <a:extLst>
                  <a:ext uri="{FF2B5EF4-FFF2-40B4-BE49-F238E27FC236}">
                    <a16:creationId xmlns:a16="http://schemas.microsoft.com/office/drawing/2014/main" id="{EE4B2D7E-A198-1D41-8ACA-492475FC948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1" name="Rectangle 1724">
                <a:extLst>
                  <a:ext uri="{FF2B5EF4-FFF2-40B4-BE49-F238E27FC236}">
                    <a16:creationId xmlns:a16="http://schemas.microsoft.com/office/drawing/2014/main" id="{B2A2671D-0883-8643-B192-6B006A4A01F2}"/>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2" name="Rectangle 1725">
                <a:extLst>
                  <a:ext uri="{FF2B5EF4-FFF2-40B4-BE49-F238E27FC236}">
                    <a16:creationId xmlns:a16="http://schemas.microsoft.com/office/drawing/2014/main" id="{B260D8FC-C3B7-A745-892F-B5A6B44C389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3" name="Rectangle 1726">
                <a:extLst>
                  <a:ext uri="{FF2B5EF4-FFF2-40B4-BE49-F238E27FC236}">
                    <a16:creationId xmlns:a16="http://schemas.microsoft.com/office/drawing/2014/main" id="{D2ED04E7-1D52-F443-88A7-FD779172B29C}"/>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9" name="Group 1457">
              <a:extLst>
                <a:ext uri="{FF2B5EF4-FFF2-40B4-BE49-F238E27FC236}">
                  <a16:creationId xmlns:a16="http://schemas.microsoft.com/office/drawing/2014/main" id="{2D5E9B44-341A-3942-9D2A-BACA95FBB15B}"/>
                </a:ext>
              </a:extLst>
            </p:cNvPr>
            <p:cNvGrpSpPr>
              <a:grpSpLocks/>
            </p:cNvGrpSpPr>
            <p:nvPr/>
          </p:nvGrpSpPr>
          <p:grpSpPr bwMode="auto">
            <a:xfrm>
              <a:off x="2849216" y="1389648"/>
              <a:ext cx="1114185" cy="751417"/>
              <a:chOff x="517764" y="1384300"/>
              <a:chExt cx="1114185" cy="751417"/>
            </a:xfrm>
          </p:grpSpPr>
          <p:sp>
            <p:nvSpPr>
              <p:cNvPr id="1674" name="Rectangle 1673">
                <a:extLst>
                  <a:ext uri="{FF2B5EF4-FFF2-40B4-BE49-F238E27FC236}">
                    <a16:creationId xmlns:a16="http://schemas.microsoft.com/office/drawing/2014/main" id="{F68A8F22-4DBA-B041-BC84-BCCBE2FB111A}"/>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01" name="Rectangle 1674">
                <a:extLst>
                  <a:ext uri="{FF2B5EF4-FFF2-40B4-BE49-F238E27FC236}">
                    <a16:creationId xmlns:a16="http://schemas.microsoft.com/office/drawing/2014/main" id="{AA7286CD-323B-454B-AF66-6EEC7DAFE4F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2" name="Rectangle 1675">
                <a:extLst>
                  <a:ext uri="{FF2B5EF4-FFF2-40B4-BE49-F238E27FC236}">
                    <a16:creationId xmlns:a16="http://schemas.microsoft.com/office/drawing/2014/main" id="{FEED1DB6-0677-ED46-A2EA-E58A62A5AAF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3" name="Rectangle 1676">
                <a:extLst>
                  <a:ext uri="{FF2B5EF4-FFF2-40B4-BE49-F238E27FC236}">
                    <a16:creationId xmlns:a16="http://schemas.microsoft.com/office/drawing/2014/main" id="{DD06E4F7-D5A6-B942-99E6-816735DC31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4" name="Rectangle 1677">
                <a:extLst>
                  <a:ext uri="{FF2B5EF4-FFF2-40B4-BE49-F238E27FC236}">
                    <a16:creationId xmlns:a16="http://schemas.microsoft.com/office/drawing/2014/main" id="{A78370F9-5E6A-204A-BE1E-6ED0680B082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5" name="Rectangle 1678">
                <a:extLst>
                  <a:ext uri="{FF2B5EF4-FFF2-40B4-BE49-F238E27FC236}">
                    <a16:creationId xmlns:a16="http://schemas.microsoft.com/office/drawing/2014/main" id="{CAF53EC0-3CA5-8844-8A40-0397EC3720B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6" name="Rectangle 1679">
                <a:extLst>
                  <a:ext uri="{FF2B5EF4-FFF2-40B4-BE49-F238E27FC236}">
                    <a16:creationId xmlns:a16="http://schemas.microsoft.com/office/drawing/2014/main" id="{24B72C9A-1ED5-2F45-A072-30BED069DFB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7" name="Rectangle 1680">
                <a:extLst>
                  <a:ext uri="{FF2B5EF4-FFF2-40B4-BE49-F238E27FC236}">
                    <a16:creationId xmlns:a16="http://schemas.microsoft.com/office/drawing/2014/main" id="{35364B76-8F39-1341-9CB2-BF9D304F1B9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8" name="Rectangle 1681">
                <a:extLst>
                  <a:ext uri="{FF2B5EF4-FFF2-40B4-BE49-F238E27FC236}">
                    <a16:creationId xmlns:a16="http://schemas.microsoft.com/office/drawing/2014/main" id="{17A8786D-66D5-CA41-BE1C-F2AE1EB55AB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9" name="Rectangle 1682">
                <a:extLst>
                  <a:ext uri="{FF2B5EF4-FFF2-40B4-BE49-F238E27FC236}">
                    <a16:creationId xmlns:a16="http://schemas.microsoft.com/office/drawing/2014/main" id="{020A6E4F-6D19-984B-B40C-90C065467E3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0" name="Rectangle 1683">
                <a:extLst>
                  <a:ext uri="{FF2B5EF4-FFF2-40B4-BE49-F238E27FC236}">
                    <a16:creationId xmlns:a16="http://schemas.microsoft.com/office/drawing/2014/main" id="{39AB18EB-651D-5C46-8582-1B71FB3F816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1" name="Rectangle 1684">
                <a:extLst>
                  <a:ext uri="{FF2B5EF4-FFF2-40B4-BE49-F238E27FC236}">
                    <a16:creationId xmlns:a16="http://schemas.microsoft.com/office/drawing/2014/main" id="{737EC347-DE4A-F342-947F-BB5AFC72395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2" name="Rectangle 1685">
                <a:extLst>
                  <a:ext uri="{FF2B5EF4-FFF2-40B4-BE49-F238E27FC236}">
                    <a16:creationId xmlns:a16="http://schemas.microsoft.com/office/drawing/2014/main" id="{1DB9DDAE-FCBF-514C-AEFF-2603AC30E0A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3" name="Rectangle 1686">
                <a:extLst>
                  <a:ext uri="{FF2B5EF4-FFF2-40B4-BE49-F238E27FC236}">
                    <a16:creationId xmlns:a16="http://schemas.microsoft.com/office/drawing/2014/main" id="{74B2E040-A7D4-CD4B-B49E-1479CBC8484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4" name="Rectangle 1687">
                <a:extLst>
                  <a:ext uri="{FF2B5EF4-FFF2-40B4-BE49-F238E27FC236}">
                    <a16:creationId xmlns:a16="http://schemas.microsoft.com/office/drawing/2014/main" id="{C237E154-ED5F-8443-AE12-128FA356153D}"/>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5" name="Rectangle 1688">
                <a:extLst>
                  <a:ext uri="{FF2B5EF4-FFF2-40B4-BE49-F238E27FC236}">
                    <a16:creationId xmlns:a16="http://schemas.microsoft.com/office/drawing/2014/main" id="{6C3F968F-091E-684A-8FEE-6F74336A2CA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6" name="Rectangle 1689">
                <a:extLst>
                  <a:ext uri="{FF2B5EF4-FFF2-40B4-BE49-F238E27FC236}">
                    <a16:creationId xmlns:a16="http://schemas.microsoft.com/office/drawing/2014/main" id="{D90527FA-7128-5C4A-9CAC-E5DBEE9845DC}"/>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7" name="Rectangle 1690">
                <a:extLst>
                  <a:ext uri="{FF2B5EF4-FFF2-40B4-BE49-F238E27FC236}">
                    <a16:creationId xmlns:a16="http://schemas.microsoft.com/office/drawing/2014/main" id="{22501D7C-F20D-2448-B872-BC6979FAB2FA}"/>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8" name="Rectangle 1691">
                <a:extLst>
                  <a:ext uri="{FF2B5EF4-FFF2-40B4-BE49-F238E27FC236}">
                    <a16:creationId xmlns:a16="http://schemas.microsoft.com/office/drawing/2014/main" id="{BB177CFF-217E-C149-AA7E-9B1572FE25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9" name="Rectangle 1692">
                <a:extLst>
                  <a:ext uri="{FF2B5EF4-FFF2-40B4-BE49-F238E27FC236}">
                    <a16:creationId xmlns:a16="http://schemas.microsoft.com/office/drawing/2014/main" id="{BAB3E7EB-5331-6A42-AB12-A511917BDF0D}"/>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0" name="Rectangle 1693">
                <a:extLst>
                  <a:ext uri="{FF2B5EF4-FFF2-40B4-BE49-F238E27FC236}">
                    <a16:creationId xmlns:a16="http://schemas.microsoft.com/office/drawing/2014/main" id="{EB2EFB8A-AA1A-5E4A-BE9C-12E673CC556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1" name="Rectangle 1694">
                <a:extLst>
                  <a:ext uri="{FF2B5EF4-FFF2-40B4-BE49-F238E27FC236}">
                    <a16:creationId xmlns:a16="http://schemas.microsoft.com/office/drawing/2014/main" id="{B637E8BF-63BA-0942-9F5A-A0A70B6595E5}"/>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2" name="Rectangle 1695">
                <a:extLst>
                  <a:ext uri="{FF2B5EF4-FFF2-40B4-BE49-F238E27FC236}">
                    <a16:creationId xmlns:a16="http://schemas.microsoft.com/office/drawing/2014/main" id="{8ECE2388-A478-A94A-A001-C11769DD228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3" name="Rectangle 1696">
                <a:extLst>
                  <a:ext uri="{FF2B5EF4-FFF2-40B4-BE49-F238E27FC236}">
                    <a16:creationId xmlns:a16="http://schemas.microsoft.com/office/drawing/2014/main" id="{393F68C7-E515-EB44-9AB3-198D10EE4BA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4" name="Rectangle 1697">
                <a:extLst>
                  <a:ext uri="{FF2B5EF4-FFF2-40B4-BE49-F238E27FC236}">
                    <a16:creationId xmlns:a16="http://schemas.microsoft.com/office/drawing/2014/main" id="{F1A0F24E-1AD8-C645-BD80-D0EE5CC19C0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5" name="Rectangle 1698">
                <a:extLst>
                  <a:ext uri="{FF2B5EF4-FFF2-40B4-BE49-F238E27FC236}">
                    <a16:creationId xmlns:a16="http://schemas.microsoft.com/office/drawing/2014/main" id="{DC87397A-E350-FF41-A91F-2593AA28986E}"/>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6" name="Rectangle 1699">
                <a:extLst>
                  <a:ext uri="{FF2B5EF4-FFF2-40B4-BE49-F238E27FC236}">
                    <a16:creationId xmlns:a16="http://schemas.microsoft.com/office/drawing/2014/main" id="{76B8E6FB-9B55-904C-A3CF-E5DB74B199D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8" name="Group 1756">
            <a:extLst>
              <a:ext uri="{FF2B5EF4-FFF2-40B4-BE49-F238E27FC236}">
                <a16:creationId xmlns:a16="http://schemas.microsoft.com/office/drawing/2014/main" id="{4743957F-98A1-874A-8D96-AE09E42D8B4D}"/>
              </a:ext>
            </a:extLst>
          </p:cNvPr>
          <p:cNvGrpSpPr>
            <a:grpSpLocks/>
          </p:cNvGrpSpPr>
          <p:nvPr/>
        </p:nvGrpSpPr>
        <p:grpSpPr bwMode="auto">
          <a:xfrm>
            <a:off x="455613" y="4810125"/>
            <a:ext cx="3948112" cy="877888"/>
            <a:chOff x="458550" y="1323474"/>
            <a:chExt cx="3947680" cy="877859"/>
          </a:xfrm>
        </p:grpSpPr>
        <p:sp>
          <p:nvSpPr>
            <p:cNvPr id="1758" name="Rectangle 1757">
              <a:extLst>
                <a:ext uri="{FF2B5EF4-FFF2-40B4-BE49-F238E27FC236}">
                  <a16:creationId xmlns:a16="http://schemas.microsoft.com/office/drawing/2014/main" id="{088148F9-0DEF-A748-A4E0-819B885C62BD}"/>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08" name="Group 1486">
              <a:extLst>
                <a:ext uri="{FF2B5EF4-FFF2-40B4-BE49-F238E27FC236}">
                  <a16:creationId xmlns:a16="http://schemas.microsoft.com/office/drawing/2014/main" id="{F081ED37-8202-A141-B7F8-FF6E4F95EB09}"/>
                </a:ext>
              </a:extLst>
            </p:cNvPr>
            <p:cNvGrpSpPr>
              <a:grpSpLocks/>
            </p:cNvGrpSpPr>
            <p:nvPr/>
          </p:nvGrpSpPr>
          <p:grpSpPr bwMode="auto">
            <a:xfrm>
              <a:off x="3943149" y="1394549"/>
              <a:ext cx="463081" cy="747517"/>
              <a:chOff x="3940698" y="1394549"/>
              <a:chExt cx="463081" cy="747517"/>
            </a:xfrm>
          </p:grpSpPr>
          <p:sp>
            <p:nvSpPr>
              <p:cNvPr id="90993" name="Rectangle 1843">
                <a:extLst>
                  <a:ext uri="{FF2B5EF4-FFF2-40B4-BE49-F238E27FC236}">
                    <a16:creationId xmlns:a16="http://schemas.microsoft.com/office/drawing/2014/main" id="{9BB745FE-D7BF-4E47-9535-0F18DF6ED706}"/>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4" name="TextBox 1844">
                <a:extLst>
                  <a:ext uri="{FF2B5EF4-FFF2-40B4-BE49-F238E27FC236}">
                    <a16:creationId xmlns:a16="http://schemas.microsoft.com/office/drawing/2014/main" id="{7E1BCC98-D438-A84E-9BC5-C9C0BA906E1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09" name="Group 1428">
              <a:extLst>
                <a:ext uri="{FF2B5EF4-FFF2-40B4-BE49-F238E27FC236}">
                  <a16:creationId xmlns:a16="http://schemas.microsoft.com/office/drawing/2014/main" id="{CAAB22BA-EC9B-BC48-9BE3-AA33F13BF6A7}"/>
                </a:ext>
              </a:extLst>
            </p:cNvPr>
            <p:cNvGrpSpPr>
              <a:grpSpLocks/>
            </p:cNvGrpSpPr>
            <p:nvPr/>
          </p:nvGrpSpPr>
          <p:grpSpPr bwMode="auto">
            <a:xfrm>
              <a:off x="517764" y="1384300"/>
              <a:ext cx="1114185" cy="751417"/>
              <a:chOff x="517764" y="1384300"/>
              <a:chExt cx="1114185" cy="751417"/>
            </a:xfrm>
          </p:grpSpPr>
          <p:sp>
            <p:nvSpPr>
              <p:cNvPr id="1817" name="Rectangle 1816">
                <a:extLst>
                  <a:ext uri="{FF2B5EF4-FFF2-40B4-BE49-F238E27FC236}">
                    <a16:creationId xmlns:a16="http://schemas.microsoft.com/office/drawing/2014/main" id="{F5051D9E-A861-7A47-9C41-BBFDF7C2072A}"/>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67" name="Rectangle 1817">
                <a:extLst>
                  <a:ext uri="{FF2B5EF4-FFF2-40B4-BE49-F238E27FC236}">
                    <a16:creationId xmlns:a16="http://schemas.microsoft.com/office/drawing/2014/main" id="{D6513DD5-DC38-0F4B-92D2-EBE6712B52C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8" name="Rectangle 1818">
                <a:extLst>
                  <a:ext uri="{FF2B5EF4-FFF2-40B4-BE49-F238E27FC236}">
                    <a16:creationId xmlns:a16="http://schemas.microsoft.com/office/drawing/2014/main" id="{D35276E0-06AE-E244-B1ED-3218DC46F1F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9" name="Rectangle 1819">
                <a:extLst>
                  <a:ext uri="{FF2B5EF4-FFF2-40B4-BE49-F238E27FC236}">
                    <a16:creationId xmlns:a16="http://schemas.microsoft.com/office/drawing/2014/main" id="{F2CC98FE-0F7C-F640-B6FF-2784582DE42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0" name="Rectangle 1820">
                <a:extLst>
                  <a:ext uri="{FF2B5EF4-FFF2-40B4-BE49-F238E27FC236}">
                    <a16:creationId xmlns:a16="http://schemas.microsoft.com/office/drawing/2014/main" id="{A437B33F-92A0-204C-AD60-5F56F791DA38}"/>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1" name="Rectangle 1821">
                <a:extLst>
                  <a:ext uri="{FF2B5EF4-FFF2-40B4-BE49-F238E27FC236}">
                    <a16:creationId xmlns:a16="http://schemas.microsoft.com/office/drawing/2014/main" id="{DD955A47-0862-0749-BAFE-6318026CEF5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2" name="Rectangle 1822">
                <a:extLst>
                  <a:ext uri="{FF2B5EF4-FFF2-40B4-BE49-F238E27FC236}">
                    <a16:creationId xmlns:a16="http://schemas.microsoft.com/office/drawing/2014/main" id="{8B00FF05-A368-C44E-8234-FD55D774FC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3" name="Rectangle 1823">
                <a:extLst>
                  <a:ext uri="{FF2B5EF4-FFF2-40B4-BE49-F238E27FC236}">
                    <a16:creationId xmlns:a16="http://schemas.microsoft.com/office/drawing/2014/main" id="{FF946927-4522-0944-BBE6-6B007F827FDF}"/>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4" name="Rectangle 1824">
                <a:extLst>
                  <a:ext uri="{FF2B5EF4-FFF2-40B4-BE49-F238E27FC236}">
                    <a16:creationId xmlns:a16="http://schemas.microsoft.com/office/drawing/2014/main" id="{ADDA6ACA-E8F1-E943-9457-19B958A7C09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5" name="Rectangle 1825">
                <a:extLst>
                  <a:ext uri="{FF2B5EF4-FFF2-40B4-BE49-F238E27FC236}">
                    <a16:creationId xmlns:a16="http://schemas.microsoft.com/office/drawing/2014/main" id="{9B9A778D-D2C3-154E-B81F-0D8638ECDDA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6" name="Rectangle 1826">
                <a:extLst>
                  <a:ext uri="{FF2B5EF4-FFF2-40B4-BE49-F238E27FC236}">
                    <a16:creationId xmlns:a16="http://schemas.microsoft.com/office/drawing/2014/main" id="{717B8050-A78F-8E43-8958-7157FA1DF41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7" name="Rectangle 1827">
                <a:extLst>
                  <a:ext uri="{FF2B5EF4-FFF2-40B4-BE49-F238E27FC236}">
                    <a16:creationId xmlns:a16="http://schemas.microsoft.com/office/drawing/2014/main" id="{BF316076-6728-A942-BCD8-6DB737BB9AB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8" name="Rectangle 1828">
                <a:extLst>
                  <a:ext uri="{FF2B5EF4-FFF2-40B4-BE49-F238E27FC236}">
                    <a16:creationId xmlns:a16="http://schemas.microsoft.com/office/drawing/2014/main" id="{4CA4A6A4-ED6F-8E49-B86C-7CED89F9ED4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9" name="Rectangle 1829">
                <a:extLst>
                  <a:ext uri="{FF2B5EF4-FFF2-40B4-BE49-F238E27FC236}">
                    <a16:creationId xmlns:a16="http://schemas.microsoft.com/office/drawing/2014/main" id="{50F909F7-422E-B445-8AA8-1396F9A618AF}"/>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0" name="Rectangle 1830">
                <a:extLst>
                  <a:ext uri="{FF2B5EF4-FFF2-40B4-BE49-F238E27FC236}">
                    <a16:creationId xmlns:a16="http://schemas.microsoft.com/office/drawing/2014/main" id="{E9C7C450-2471-E24E-B82B-CAE4BDCFA94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1" name="Rectangle 1831">
                <a:extLst>
                  <a:ext uri="{FF2B5EF4-FFF2-40B4-BE49-F238E27FC236}">
                    <a16:creationId xmlns:a16="http://schemas.microsoft.com/office/drawing/2014/main" id="{20E42512-4FE5-4145-9397-E15DBD4581F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2" name="Rectangle 1832">
                <a:extLst>
                  <a:ext uri="{FF2B5EF4-FFF2-40B4-BE49-F238E27FC236}">
                    <a16:creationId xmlns:a16="http://schemas.microsoft.com/office/drawing/2014/main" id="{620C3851-639F-D248-869E-5EBBFDD79D8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3" name="Rectangle 1833">
                <a:extLst>
                  <a:ext uri="{FF2B5EF4-FFF2-40B4-BE49-F238E27FC236}">
                    <a16:creationId xmlns:a16="http://schemas.microsoft.com/office/drawing/2014/main" id="{FA94582C-D7FB-FC4E-AB2E-68B7F975FE0E}"/>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4" name="Rectangle 1834">
                <a:extLst>
                  <a:ext uri="{FF2B5EF4-FFF2-40B4-BE49-F238E27FC236}">
                    <a16:creationId xmlns:a16="http://schemas.microsoft.com/office/drawing/2014/main" id="{BA8F4BF5-CF53-4D4B-B0B1-697119F4B9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5" name="Rectangle 1835">
                <a:extLst>
                  <a:ext uri="{FF2B5EF4-FFF2-40B4-BE49-F238E27FC236}">
                    <a16:creationId xmlns:a16="http://schemas.microsoft.com/office/drawing/2014/main" id="{98EC7607-117A-EB47-B9E4-0586BBAEEB4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6" name="Rectangle 1836">
                <a:extLst>
                  <a:ext uri="{FF2B5EF4-FFF2-40B4-BE49-F238E27FC236}">
                    <a16:creationId xmlns:a16="http://schemas.microsoft.com/office/drawing/2014/main" id="{605061FF-B88A-5A4B-A128-9D09FA90DC1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7" name="Rectangle 1837">
                <a:extLst>
                  <a:ext uri="{FF2B5EF4-FFF2-40B4-BE49-F238E27FC236}">
                    <a16:creationId xmlns:a16="http://schemas.microsoft.com/office/drawing/2014/main" id="{B654069B-B2F9-9B45-8B40-95B36F04E4B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8" name="Rectangle 1838">
                <a:extLst>
                  <a:ext uri="{FF2B5EF4-FFF2-40B4-BE49-F238E27FC236}">
                    <a16:creationId xmlns:a16="http://schemas.microsoft.com/office/drawing/2014/main" id="{3E73E93F-D1BC-A643-852A-9D74A27FFB8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9" name="Rectangle 1839">
                <a:extLst>
                  <a:ext uri="{FF2B5EF4-FFF2-40B4-BE49-F238E27FC236}">
                    <a16:creationId xmlns:a16="http://schemas.microsoft.com/office/drawing/2014/main" id="{8EF5C9F4-66B3-434C-9C15-D74FB861F90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0" name="Rectangle 1840">
                <a:extLst>
                  <a:ext uri="{FF2B5EF4-FFF2-40B4-BE49-F238E27FC236}">
                    <a16:creationId xmlns:a16="http://schemas.microsoft.com/office/drawing/2014/main" id="{097BB7F8-3E6A-634D-A153-D91DC52E0C8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1" name="Rectangle 1841">
                <a:extLst>
                  <a:ext uri="{FF2B5EF4-FFF2-40B4-BE49-F238E27FC236}">
                    <a16:creationId xmlns:a16="http://schemas.microsoft.com/office/drawing/2014/main" id="{48570CD3-1C91-A440-A103-1E8035A9464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2" name="Rectangle 1842">
                <a:extLst>
                  <a:ext uri="{FF2B5EF4-FFF2-40B4-BE49-F238E27FC236}">
                    <a16:creationId xmlns:a16="http://schemas.microsoft.com/office/drawing/2014/main" id="{4459F468-EEB4-874B-9C09-F8E7631384A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0" name="Group 1429">
              <a:extLst>
                <a:ext uri="{FF2B5EF4-FFF2-40B4-BE49-F238E27FC236}">
                  <a16:creationId xmlns:a16="http://schemas.microsoft.com/office/drawing/2014/main" id="{0D322A57-9F5D-5548-9B73-65A2E56AA768}"/>
                </a:ext>
              </a:extLst>
            </p:cNvPr>
            <p:cNvGrpSpPr>
              <a:grpSpLocks/>
            </p:cNvGrpSpPr>
            <p:nvPr/>
          </p:nvGrpSpPr>
          <p:grpSpPr bwMode="auto">
            <a:xfrm>
              <a:off x="1686164" y="1389648"/>
              <a:ext cx="1114185" cy="751417"/>
              <a:chOff x="517764" y="1384300"/>
              <a:chExt cx="1114185" cy="751417"/>
            </a:xfrm>
          </p:grpSpPr>
          <p:sp>
            <p:nvSpPr>
              <p:cNvPr id="1790" name="Rectangle 1789">
                <a:extLst>
                  <a:ext uri="{FF2B5EF4-FFF2-40B4-BE49-F238E27FC236}">
                    <a16:creationId xmlns:a16="http://schemas.microsoft.com/office/drawing/2014/main" id="{0C101895-DB76-904B-A750-DB0CC09DD3BA}"/>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40" name="Rectangle 1790">
                <a:extLst>
                  <a:ext uri="{FF2B5EF4-FFF2-40B4-BE49-F238E27FC236}">
                    <a16:creationId xmlns:a16="http://schemas.microsoft.com/office/drawing/2014/main" id="{E1E32408-5380-A84E-B6AB-0D5A2F3064D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1" name="Rectangle 1791">
                <a:extLst>
                  <a:ext uri="{FF2B5EF4-FFF2-40B4-BE49-F238E27FC236}">
                    <a16:creationId xmlns:a16="http://schemas.microsoft.com/office/drawing/2014/main" id="{B1266C08-5AA3-9B41-A451-029727A90DB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2" name="Rectangle 1792">
                <a:extLst>
                  <a:ext uri="{FF2B5EF4-FFF2-40B4-BE49-F238E27FC236}">
                    <a16:creationId xmlns:a16="http://schemas.microsoft.com/office/drawing/2014/main" id="{7C8071FC-A901-9741-AAA9-DE26BCBC7BB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3" name="Rectangle 1793">
                <a:extLst>
                  <a:ext uri="{FF2B5EF4-FFF2-40B4-BE49-F238E27FC236}">
                    <a16:creationId xmlns:a16="http://schemas.microsoft.com/office/drawing/2014/main" id="{B06531F2-C3AA-2E49-BEEA-E81D9690837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4" name="Rectangle 1794">
                <a:extLst>
                  <a:ext uri="{FF2B5EF4-FFF2-40B4-BE49-F238E27FC236}">
                    <a16:creationId xmlns:a16="http://schemas.microsoft.com/office/drawing/2014/main" id="{06406984-2197-154A-9288-1DF0891913E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5" name="Rectangle 1795">
                <a:extLst>
                  <a:ext uri="{FF2B5EF4-FFF2-40B4-BE49-F238E27FC236}">
                    <a16:creationId xmlns:a16="http://schemas.microsoft.com/office/drawing/2014/main" id="{3E814C85-844B-E54F-B4FF-F5305B5A4F7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6" name="Rectangle 1796">
                <a:extLst>
                  <a:ext uri="{FF2B5EF4-FFF2-40B4-BE49-F238E27FC236}">
                    <a16:creationId xmlns:a16="http://schemas.microsoft.com/office/drawing/2014/main" id="{B9FC5C2C-7573-1E48-8CD6-80809462830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7" name="Rectangle 1797">
                <a:extLst>
                  <a:ext uri="{FF2B5EF4-FFF2-40B4-BE49-F238E27FC236}">
                    <a16:creationId xmlns:a16="http://schemas.microsoft.com/office/drawing/2014/main" id="{B0E261A1-AF9D-B244-9960-C5E76E2FBAE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8" name="Rectangle 1798">
                <a:extLst>
                  <a:ext uri="{FF2B5EF4-FFF2-40B4-BE49-F238E27FC236}">
                    <a16:creationId xmlns:a16="http://schemas.microsoft.com/office/drawing/2014/main" id="{17E2ADE1-8704-3448-A175-61795DC8845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9" name="Rectangle 1799">
                <a:extLst>
                  <a:ext uri="{FF2B5EF4-FFF2-40B4-BE49-F238E27FC236}">
                    <a16:creationId xmlns:a16="http://schemas.microsoft.com/office/drawing/2014/main" id="{DC9B20BA-036A-3A4E-824E-D5E61C96828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0" name="Rectangle 1800">
                <a:extLst>
                  <a:ext uri="{FF2B5EF4-FFF2-40B4-BE49-F238E27FC236}">
                    <a16:creationId xmlns:a16="http://schemas.microsoft.com/office/drawing/2014/main" id="{4249C369-02FB-1944-B074-15AAD890E52E}"/>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1" name="Rectangle 1801">
                <a:extLst>
                  <a:ext uri="{FF2B5EF4-FFF2-40B4-BE49-F238E27FC236}">
                    <a16:creationId xmlns:a16="http://schemas.microsoft.com/office/drawing/2014/main" id="{4D470A84-A330-DF46-97FD-14A77FDE1E3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2" name="Rectangle 1802">
                <a:extLst>
                  <a:ext uri="{FF2B5EF4-FFF2-40B4-BE49-F238E27FC236}">
                    <a16:creationId xmlns:a16="http://schemas.microsoft.com/office/drawing/2014/main" id="{7A27ED3B-0583-9547-8832-F9C2043F1A5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3" name="Rectangle 1803">
                <a:extLst>
                  <a:ext uri="{FF2B5EF4-FFF2-40B4-BE49-F238E27FC236}">
                    <a16:creationId xmlns:a16="http://schemas.microsoft.com/office/drawing/2014/main" id="{91588A39-1232-C941-81EB-7855424BA7D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4" name="Rectangle 1804">
                <a:extLst>
                  <a:ext uri="{FF2B5EF4-FFF2-40B4-BE49-F238E27FC236}">
                    <a16:creationId xmlns:a16="http://schemas.microsoft.com/office/drawing/2014/main" id="{C7993AA2-1290-4D41-93BA-2B5DE5180CC0}"/>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5" name="Rectangle 1805">
                <a:extLst>
                  <a:ext uri="{FF2B5EF4-FFF2-40B4-BE49-F238E27FC236}">
                    <a16:creationId xmlns:a16="http://schemas.microsoft.com/office/drawing/2014/main" id="{1A152487-4590-A645-B367-AC801CAD19C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6" name="Rectangle 1806">
                <a:extLst>
                  <a:ext uri="{FF2B5EF4-FFF2-40B4-BE49-F238E27FC236}">
                    <a16:creationId xmlns:a16="http://schemas.microsoft.com/office/drawing/2014/main" id="{BACC0AA0-CF20-E94A-9E86-696858A1970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7" name="Rectangle 1807">
                <a:extLst>
                  <a:ext uri="{FF2B5EF4-FFF2-40B4-BE49-F238E27FC236}">
                    <a16:creationId xmlns:a16="http://schemas.microsoft.com/office/drawing/2014/main" id="{CD1331FF-5004-BA4E-BCD8-0E2000B815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8" name="Rectangle 1808">
                <a:extLst>
                  <a:ext uri="{FF2B5EF4-FFF2-40B4-BE49-F238E27FC236}">
                    <a16:creationId xmlns:a16="http://schemas.microsoft.com/office/drawing/2014/main" id="{9F53A2DA-5AAF-B341-BF7E-51F1B93503C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9" name="Rectangle 1809">
                <a:extLst>
                  <a:ext uri="{FF2B5EF4-FFF2-40B4-BE49-F238E27FC236}">
                    <a16:creationId xmlns:a16="http://schemas.microsoft.com/office/drawing/2014/main" id="{62C4CE42-E43E-8842-95E7-24A208EA730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0" name="Rectangle 1810">
                <a:extLst>
                  <a:ext uri="{FF2B5EF4-FFF2-40B4-BE49-F238E27FC236}">
                    <a16:creationId xmlns:a16="http://schemas.microsoft.com/office/drawing/2014/main" id="{854E8915-AF05-E04C-8AAA-F2EC46F21AA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1" name="Rectangle 1811">
                <a:extLst>
                  <a:ext uri="{FF2B5EF4-FFF2-40B4-BE49-F238E27FC236}">
                    <a16:creationId xmlns:a16="http://schemas.microsoft.com/office/drawing/2014/main" id="{813F185C-94B7-5147-A92A-C9355F5BCC7B}"/>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2" name="Rectangle 1812">
                <a:extLst>
                  <a:ext uri="{FF2B5EF4-FFF2-40B4-BE49-F238E27FC236}">
                    <a16:creationId xmlns:a16="http://schemas.microsoft.com/office/drawing/2014/main" id="{238DB759-340F-2B4E-AEEF-45C665ABBE0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3" name="Rectangle 1813">
                <a:extLst>
                  <a:ext uri="{FF2B5EF4-FFF2-40B4-BE49-F238E27FC236}">
                    <a16:creationId xmlns:a16="http://schemas.microsoft.com/office/drawing/2014/main" id="{41AEEB23-F8CA-C746-82CC-506EA26F594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4" name="Rectangle 1814">
                <a:extLst>
                  <a:ext uri="{FF2B5EF4-FFF2-40B4-BE49-F238E27FC236}">
                    <a16:creationId xmlns:a16="http://schemas.microsoft.com/office/drawing/2014/main" id="{B0C44A14-AE97-354A-BBA3-52DFC9D9E46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5" name="Rectangle 1815">
                <a:extLst>
                  <a:ext uri="{FF2B5EF4-FFF2-40B4-BE49-F238E27FC236}">
                    <a16:creationId xmlns:a16="http://schemas.microsoft.com/office/drawing/2014/main" id="{54D6C988-83F2-0843-9F49-0AB87ED864AA}"/>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1" name="Group 1457">
              <a:extLst>
                <a:ext uri="{FF2B5EF4-FFF2-40B4-BE49-F238E27FC236}">
                  <a16:creationId xmlns:a16="http://schemas.microsoft.com/office/drawing/2014/main" id="{7288CB1E-ABC4-7E4B-B98F-09196DCBAA03}"/>
                </a:ext>
              </a:extLst>
            </p:cNvPr>
            <p:cNvGrpSpPr>
              <a:grpSpLocks/>
            </p:cNvGrpSpPr>
            <p:nvPr/>
          </p:nvGrpSpPr>
          <p:grpSpPr bwMode="auto">
            <a:xfrm>
              <a:off x="2849216" y="1389648"/>
              <a:ext cx="1114185" cy="751417"/>
              <a:chOff x="517764" y="1384300"/>
              <a:chExt cx="1114185" cy="751417"/>
            </a:xfrm>
          </p:grpSpPr>
          <p:sp>
            <p:nvSpPr>
              <p:cNvPr id="1763" name="Rectangle 1762">
                <a:extLst>
                  <a:ext uri="{FF2B5EF4-FFF2-40B4-BE49-F238E27FC236}">
                    <a16:creationId xmlns:a16="http://schemas.microsoft.com/office/drawing/2014/main" id="{3E424929-31F1-FF48-B3E7-2854D1540565}"/>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13" name="Rectangle 1763">
                <a:extLst>
                  <a:ext uri="{FF2B5EF4-FFF2-40B4-BE49-F238E27FC236}">
                    <a16:creationId xmlns:a16="http://schemas.microsoft.com/office/drawing/2014/main" id="{FF4DF94D-2AFD-AF41-BE39-A45C4358A06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4" name="Rectangle 1764">
                <a:extLst>
                  <a:ext uri="{FF2B5EF4-FFF2-40B4-BE49-F238E27FC236}">
                    <a16:creationId xmlns:a16="http://schemas.microsoft.com/office/drawing/2014/main" id="{5CF9BC82-2CCC-0345-B083-E12457E9296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5" name="Rectangle 1765">
                <a:extLst>
                  <a:ext uri="{FF2B5EF4-FFF2-40B4-BE49-F238E27FC236}">
                    <a16:creationId xmlns:a16="http://schemas.microsoft.com/office/drawing/2014/main" id="{6A528342-1ED2-E94C-A524-2A7BCBB2F7B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6" name="Rectangle 1766">
                <a:extLst>
                  <a:ext uri="{FF2B5EF4-FFF2-40B4-BE49-F238E27FC236}">
                    <a16:creationId xmlns:a16="http://schemas.microsoft.com/office/drawing/2014/main" id="{2042DCE3-5ADB-AB42-A340-A189D25B33E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7" name="Rectangle 1767">
                <a:extLst>
                  <a:ext uri="{FF2B5EF4-FFF2-40B4-BE49-F238E27FC236}">
                    <a16:creationId xmlns:a16="http://schemas.microsoft.com/office/drawing/2014/main" id="{D1492C50-5069-4C4E-B2BC-0D8A02A499C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8" name="Rectangle 1768">
                <a:extLst>
                  <a:ext uri="{FF2B5EF4-FFF2-40B4-BE49-F238E27FC236}">
                    <a16:creationId xmlns:a16="http://schemas.microsoft.com/office/drawing/2014/main" id="{607649FC-A370-3943-9C5C-9B5FD01BAB9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9" name="Rectangle 1769">
                <a:extLst>
                  <a:ext uri="{FF2B5EF4-FFF2-40B4-BE49-F238E27FC236}">
                    <a16:creationId xmlns:a16="http://schemas.microsoft.com/office/drawing/2014/main" id="{BA566BA8-0114-564F-8A20-31D86C962BE9}"/>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0" name="Rectangle 1770">
                <a:extLst>
                  <a:ext uri="{FF2B5EF4-FFF2-40B4-BE49-F238E27FC236}">
                    <a16:creationId xmlns:a16="http://schemas.microsoft.com/office/drawing/2014/main" id="{A7E47D84-DDE9-3F43-A5AD-64D716E59C2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1" name="Rectangle 1771">
                <a:extLst>
                  <a:ext uri="{FF2B5EF4-FFF2-40B4-BE49-F238E27FC236}">
                    <a16:creationId xmlns:a16="http://schemas.microsoft.com/office/drawing/2014/main" id="{54937CD7-0AA0-EA4F-8685-EFAB641C1D5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2" name="Rectangle 1772">
                <a:extLst>
                  <a:ext uri="{FF2B5EF4-FFF2-40B4-BE49-F238E27FC236}">
                    <a16:creationId xmlns:a16="http://schemas.microsoft.com/office/drawing/2014/main" id="{E13832FC-F257-1F48-8E55-CA34444E84D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3" name="Rectangle 1773">
                <a:extLst>
                  <a:ext uri="{FF2B5EF4-FFF2-40B4-BE49-F238E27FC236}">
                    <a16:creationId xmlns:a16="http://schemas.microsoft.com/office/drawing/2014/main" id="{C03DC5EA-557D-6D4E-8B88-4451A3E8676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4" name="Rectangle 1774">
                <a:extLst>
                  <a:ext uri="{FF2B5EF4-FFF2-40B4-BE49-F238E27FC236}">
                    <a16:creationId xmlns:a16="http://schemas.microsoft.com/office/drawing/2014/main" id="{0B5F4EF6-2A7B-2546-B12E-D47681EBF56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5" name="Rectangle 1775">
                <a:extLst>
                  <a:ext uri="{FF2B5EF4-FFF2-40B4-BE49-F238E27FC236}">
                    <a16:creationId xmlns:a16="http://schemas.microsoft.com/office/drawing/2014/main" id="{01AB01A4-80F0-9C40-8501-37CFBE570F0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6" name="Rectangle 1776">
                <a:extLst>
                  <a:ext uri="{FF2B5EF4-FFF2-40B4-BE49-F238E27FC236}">
                    <a16:creationId xmlns:a16="http://schemas.microsoft.com/office/drawing/2014/main" id="{2440A4D9-1DCE-AC4A-AC02-C07FFF51787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7" name="Rectangle 1777">
                <a:extLst>
                  <a:ext uri="{FF2B5EF4-FFF2-40B4-BE49-F238E27FC236}">
                    <a16:creationId xmlns:a16="http://schemas.microsoft.com/office/drawing/2014/main" id="{529F46CA-271F-EF45-B870-AD5BA8032F36}"/>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8" name="Rectangle 1778">
                <a:extLst>
                  <a:ext uri="{FF2B5EF4-FFF2-40B4-BE49-F238E27FC236}">
                    <a16:creationId xmlns:a16="http://schemas.microsoft.com/office/drawing/2014/main" id="{F4E5545E-B6FB-8843-93AF-4FD1981030F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9" name="Rectangle 1779">
                <a:extLst>
                  <a:ext uri="{FF2B5EF4-FFF2-40B4-BE49-F238E27FC236}">
                    <a16:creationId xmlns:a16="http://schemas.microsoft.com/office/drawing/2014/main" id="{093D9871-F1BB-974B-AC1D-25EE1AA6997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0" name="Rectangle 1780">
                <a:extLst>
                  <a:ext uri="{FF2B5EF4-FFF2-40B4-BE49-F238E27FC236}">
                    <a16:creationId xmlns:a16="http://schemas.microsoft.com/office/drawing/2014/main" id="{BCCCADD0-3DF8-F64D-8AD4-0FCAE0D1595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1" name="Rectangle 1781">
                <a:extLst>
                  <a:ext uri="{FF2B5EF4-FFF2-40B4-BE49-F238E27FC236}">
                    <a16:creationId xmlns:a16="http://schemas.microsoft.com/office/drawing/2014/main" id="{66138C94-AA26-D54A-A645-48B4FA8256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2" name="Rectangle 1782">
                <a:extLst>
                  <a:ext uri="{FF2B5EF4-FFF2-40B4-BE49-F238E27FC236}">
                    <a16:creationId xmlns:a16="http://schemas.microsoft.com/office/drawing/2014/main" id="{B9C7648C-024B-9B48-9C48-BCDE52B8E15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3" name="Rectangle 1783">
                <a:extLst>
                  <a:ext uri="{FF2B5EF4-FFF2-40B4-BE49-F238E27FC236}">
                    <a16:creationId xmlns:a16="http://schemas.microsoft.com/office/drawing/2014/main" id="{E8AB0403-DEF7-9E46-9BC9-B1C3288777B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4" name="Rectangle 1784">
                <a:extLst>
                  <a:ext uri="{FF2B5EF4-FFF2-40B4-BE49-F238E27FC236}">
                    <a16:creationId xmlns:a16="http://schemas.microsoft.com/office/drawing/2014/main" id="{22517E1D-6E9D-4A48-B052-CDAA277782D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5" name="Rectangle 1785">
                <a:extLst>
                  <a:ext uri="{FF2B5EF4-FFF2-40B4-BE49-F238E27FC236}">
                    <a16:creationId xmlns:a16="http://schemas.microsoft.com/office/drawing/2014/main" id="{0A9825E0-22A2-CF4D-953A-01521DA4702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6" name="Rectangle 1786">
                <a:extLst>
                  <a:ext uri="{FF2B5EF4-FFF2-40B4-BE49-F238E27FC236}">
                    <a16:creationId xmlns:a16="http://schemas.microsoft.com/office/drawing/2014/main" id="{471F192A-7851-7F45-9063-7FC07F3100E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7" name="Rectangle 1787">
                <a:extLst>
                  <a:ext uri="{FF2B5EF4-FFF2-40B4-BE49-F238E27FC236}">
                    <a16:creationId xmlns:a16="http://schemas.microsoft.com/office/drawing/2014/main" id="{6E060E49-6D96-AE43-8EDE-5EAC7E7A37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8" name="Rectangle 1788">
                <a:extLst>
                  <a:ext uri="{FF2B5EF4-FFF2-40B4-BE49-F238E27FC236}">
                    <a16:creationId xmlns:a16="http://schemas.microsoft.com/office/drawing/2014/main" id="{44AB13AC-417C-934F-BA75-4955D3E8BC31}"/>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9" name="Group 1934">
            <a:extLst>
              <a:ext uri="{FF2B5EF4-FFF2-40B4-BE49-F238E27FC236}">
                <a16:creationId xmlns:a16="http://schemas.microsoft.com/office/drawing/2014/main" id="{67ABC1FB-59BE-5742-947D-9A79EB3ADAF9}"/>
              </a:ext>
            </a:extLst>
          </p:cNvPr>
          <p:cNvGrpSpPr>
            <a:grpSpLocks/>
          </p:cNvGrpSpPr>
          <p:nvPr/>
        </p:nvGrpSpPr>
        <p:grpSpPr bwMode="auto">
          <a:xfrm>
            <a:off x="4733925" y="1323975"/>
            <a:ext cx="3954463" cy="877888"/>
            <a:chOff x="4545730" y="1328822"/>
            <a:chExt cx="3954134" cy="877859"/>
          </a:xfrm>
        </p:grpSpPr>
        <p:sp>
          <p:nvSpPr>
            <p:cNvPr id="1847" name="Rectangle 1846">
              <a:extLst>
                <a:ext uri="{FF2B5EF4-FFF2-40B4-BE49-F238E27FC236}">
                  <a16:creationId xmlns:a16="http://schemas.microsoft.com/office/drawing/2014/main" id="{36BC2D37-60A3-F246-B89A-6F362A705024}"/>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820" name="Group 1486">
              <a:extLst>
                <a:ext uri="{FF2B5EF4-FFF2-40B4-BE49-F238E27FC236}">
                  <a16:creationId xmlns:a16="http://schemas.microsoft.com/office/drawing/2014/main" id="{3D088327-D57F-044F-A49E-45B430D78604}"/>
                </a:ext>
              </a:extLst>
            </p:cNvPr>
            <p:cNvGrpSpPr>
              <a:grpSpLocks/>
            </p:cNvGrpSpPr>
            <p:nvPr/>
          </p:nvGrpSpPr>
          <p:grpSpPr bwMode="auto">
            <a:xfrm>
              <a:off x="4545730" y="1393547"/>
              <a:ext cx="463081" cy="747517"/>
              <a:chOff x="3940698" y="1394549"/>
              <a:chExt cx="463081" cy="747517"/>
            </a:xfrm>
          </p:grpSpPr>
          <p:sp>
            <p:nvSpPr>
              <p:cNvPr id="90905" name="Rectangle 1932">
                <a:extLst>
                  <a:ext uri="{FF2B5EF4-FFF2-40B4-BE49-F238E27FC236}">
                    <a16:creationId xmlns:a16="http://schemas.microsoft.com/office/drawing/2014/main" id="{E0F17764-1AD7-244A-AD39-1B8B03F3EA73}"/>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6" name="TextBox 1933">
                <a:extLst>
                  <a:ext uri="{FF2B5EF4-FFF2-40B4-BE49-F238E27FC236}">
                    <a16:creationId xmlns:a16="http://schemas.microsoft.com/office/drawing/2014/main" id="{16268D4D-140D-1448-8368-AF0C06887F31}"/>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821" name="Group 1428">
              <a:extLst>
                <a:ext uri="{FF2B5EF4-FFF2-40B4-BE49-F238E27FC236}">
                  <a16:creationId xmlns:a16="http://schemas.microsoft.com/office/drawing/2014/main" id="{9E726304-384C-B04F-AA33-90ECB6DAEB4B}"/>
                </a:ext>
              </a:extLst>
            </p:cNvPr>
            <p:cNvGrpSpPr>
              <a:grpSpLocks/>
            </p:cNvGrpSpPr>
            <p:nvPr/>
          </p:nvGrpSpPr>
          <p:grpSpPr bwMode="auto">
            <a:xfrm>
              <a:off x="4993845" y="1389648"/>
              <a:ext cx="1114185" cy="751417"/>
              <a:chOff x="517764" y="1384300"/>
              <a:chExt cx="1114185" cy="751417"/>
            </a:xfrm>
          </p:grpSpPr>
          <p:sp>
            <p:nvSpPr>
              <p:cNvPr id="1906" name="Rectangle 1905">
                <a:extLst>
                  <a:ext uri="{FF2B5EF4-FFF2-40B4-BE49-F238E27FC236}">
                    <a16:creationId xmlns:a16="http://schemas.microsoft.com/office/drawing/2014/main" id="{630E44B4-94C3-AC4D-8D96-54E6FE047334}"/>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79" name="Rectangle 1906">
                <a:extLst>
                  <a:ext uri="{FF2B5EF4-FFF2-40B4-BE49-F238E27FC236}">
                    <a16:creationId xmlns:a16="http://schemas.microsoft.com/office/drawing/2014/main" id="{AA5C93A8-F6A9-344C-932E-0AAA4817FA4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0" name="Rectangle 1907">
                <a:extLst>
                  <a:ext uri="{FF2B5EF4-FFF2-40B4-BE49-F238E27FC236}">
                    <a16:creationId xmlns:a16="http://schemas.microsoft.com/office/drawing/2014/main" id="{46BB3244-DAE9-3A45-855F-8924B0F9B98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1" name="Rectangle 1908">
                <a:extLst>
                  <a:ext uri="{FF2B5EF4-FFF2-40B4-BE49-F238E27FC236}">
                    <a16:creationId xmlns:a16="http://schemas.microsoft.com/office/drawing/2014/main" id="{C8756871-8AE0-2642-9206-429F5D56ABC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2" name="Rectangle 1909">
                <a:extLst>
                  <a:ext uri="{FF2B5EF4-FFF2-40B4-BE49-F238E27FC236}">
                    <a16:creationId xmlns:a16="http://schemas.microsoft.com/office/drawing/2014/main" id="{8510FC88-014E-AA40-8FCF-9EFEF05C508D}"/>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3" name="Rectangle 1910">
                <a:extLst>
                  <a:ext uri="{FF2B5EF4-FFF2-40B4-BE49-F238E27FC236}">
                    <a16:creationId xmlns:a16="http://schemas.microsoft.com/office/drawing/2014/main" id="{D584BEFB-68E3-C941-A061-F03458A580A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4" name="Rectangle 1911">
                <a:extLst>
                  <a:ext uri="{FF2B5EF4-FFF2-40B4-BE49-F238E27FC236}">
                    <a16:creationId xmlns:a16="http://schemas.microsoft.com/office/drawing/2014/main" id="{BAB6CE1F-A92E-1741-A1FE-14D1C0F77D4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5" name="Rectangle 1912">
                <a:extLst>
                  <a:ext uri="{FF2B5EF4-FFF2-40B4-BE49-F238E27FC236}">
                    <a16:creationId xmlns:a16="http://schemas.microsoft.com/office/drawing/2014/main" id="{ED1D65F7-4042-E14D-BEB2-EFAF4922991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6" name="Rectangle 1913">
                <a:extLst>
                  <a:ext uri="{FF2B5EF4-FFF2-40B4-BE49-F238E27FC236}">
                    <a16:creationId xmlns:a16="http://schemas.microsoft.com/office/drawing/2014/main" id="{187FFD2E-F74C-9F42-8D90-DE80E3B9082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7" name="Rectangle 1914">
                <a:extLst>
                  <a:ext uri="{FF2B5EF4-FFF2-40B4-BE49-F238E27FC236}">
                    <a16:creationId xmlns:a16="http://schemas.microsoft.com/office/drawing/2014/main" id="{B0517BE8-8721-D141-BD87-303F3F9E97D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8" name="Rectangle 1915">
                <a:extLst>
                  <a:ext uri="{FF2B5EF4-FFF2-40B4-BE49-F238E27FC236}">
                    <a16:creationId xmlns:a16="http://schemas.microsoft.com/office/drawing/2014/main" id="{102F97D5-18CA-A143-903A-EB7C3AB079B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9" name="Rectangle 1916">
                <a:extLst>
                  <a:ext uri="{FF2B5EF4-FFF2-40B4-BE49-F238E27FC236}">
                    <a16:creationId xmlns:a16="http://schemas.microsoft.com/office/drawing/2014/main" id="{8F8E1312-126D-C941-8384-E09D6D11235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0" name="Rectangle 1917">
                <a:extLst>
                  <a:ext uri="{FF2B5EF4-FFF2-40B4-BE49-F238E27FC236}">
                    <a16:creationId xmlns:a16="http://schemas.microsoft.com/office/drawing/2014/main" id="{31135734-F6FE-2444-A130-9E470791BE4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1" name="Rectangle 1918">
                <a:extLst>
                  <a:ext uri="{FF2B5EF4-FFF2-40B4-BE49-F238E27FC236}">
                    <a16:creationId xmlns:a16="http://schemas.microsoft.com/office/drawing/2014/main" id="{B403BC14-B710-1348-BB56-5EE24C1AD999}"/>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2" name="Rectangle 1919">
                <a:extLst>
                  <a:ext uri="{FF2B5EF4-FFF2-40B4-BE49-F238E27FC236}">
                    <a16:creationId xmlns:a16="http://schemas.microsoft.com/office/drawing/2014/main" id="{514A6E80-FCF3-2540-8A15-9B09CBC5F7B9}"/>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3" name="Rectangle 1920">
                <a:extLst>
                  <a:ext uri="{FF2B5EF4-FFF2-40B4-BE49-F238E27FC236}">
                    <a16:creationId xmlns:a16="http://schemas.microsoft.com/office/drawing/2014/main" id="{A205F5BC-7E49-7F41-8590-A86AA5DE073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4" name="Rectangle 1921">
                <a:extLst>
                  <a:ext uri="{FF2B5EF4-FFF2-40B4-BE49-F238E27FC236}">
                    <a16:creationId xmlns:a16="http://schemas.microsoft.com/office/drawing/2014/main" id="{5DF64196-9690-9049-8FD9-8DC21581509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5" name="Rectangle 1922">
                <a:extLst>
                  <a:ext uri="{FF2B5EF4-FFF2-40B4-BE49-F238E27FC236}">
                    <a16:creationId xmlns:a16="http://schemas.microsoft.com/office/drawing/2014/main" id="{91BEDDA3-9256-F54C-8D47-0B71E6C778F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6" name="Rectangle 1923">
                <a:extLst>
                  <a:ext uri="{FF2B5EF4-FFF2-40B4-BE49-F238E27FC236}">
                    <a16:creationId xmlns:a16="http://schemas.microsoft.com/office/drawing/2014/main" id="{068A12FD-FBD2-0847-93A7-3A9AC4272A1A}"/>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7" name="Rectangle 1924">
                <a:extLst>
                  <a:ext uri="{FF2B5EF4-FFF2-40B4-BE49-F238E27FC236}">
                    <a16:creationId xmlns:a16="http://schemas.microsoft.com/office/drawing/2014/main" id="{43608E80-B7FF-7845-A7D2-6FD84AC01AE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8" name="Rectangle 1925">
                <a:extLst>
                  <a:ext uri="{FF2B5EF4-FFF2-40B4-BE49-F238E27FC236}">
                    <a16:creationId xmlns:a16="http://schemas.microsoft.com/office/drawing/2014/main" id="{2DB3769B-8285-CC46-BF89-B8C8558AEB8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9" name="Rectangle 1926">
                <a:extLst>
                  <a:ext uri="{FF2B5EF4-FFF2-40B4-BE49-F238E27FC236}">
                    <a16:creationId xmlns:a16="http://schemas.microsoft.com/office/drawing/2014/main" id="{D4DA095B-FA48-BD4D-932B-425A57ADEF2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0" name="Rectangle 1927">
                <a:extLst>
                  <a:ext uri="{FF2B5EF4-FFF2-40B4-BE49-F238E27FC236}">
                    <a16:creationId xmlns:a16="http://schemas.microsoft.com/office/drawing/2014/main" id="{D26B7782-5474-0C4A-94FA-25EB97B8051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1" name="Rectangle 1928">
                <a:extLst>
                  <a:ext uri="{FF2B5EF4-FFF2-40B4-BE49-F238E27FC236}">
                    <a16:creationId xmlns:a16="http://schemas.microsoft.com/office/drawing/2014/main" id="{57D758DE-212E-1D45-A62F-00BE79EE759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2" name="Rectangle 1929">
                <a:extLst>
                  <a:ext uri="{FF2B5EF4-FFF2-40B4-BE49-F238E27FC236}">
                    <a16:creationId xmlns:a16="http://schemas.microsoft.com/office/drawing/2014/main" id="{A09B9992-C3FF-2D4E-8DB1-554AA1704B2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3" name="Rectangle 1930">
                <a:extLst>
                  <a:ext uri="{FF2B5EF4-FFF2-40B4-BE49-F238E27FC236}">
                    <a16:creationId xmlns:a16="http://schemas.microsoft.com/office/drawing/2014/main" id="{807F7766-0F05-9C49-938C-F048B3FF41E8}"/>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4" name="Rectangle 1931">
                <a:extLst>
                  <a:ext uri="{FF2B5EF4-FFF2-40B4-BE49-F238E27FC236}">
                    <a16:creationId xmlns:a16="http://schemas.microsoft.com/office/drawing/2014/main" id="{11600357-C244-2C4E-AEC0-B0ED34D03BE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2" name="Group 1429">
              <a:extLst>
                <a:ext uri="{FF2B5EF4-FFF2-40B4-BE49-F238E27FC236}">
                  <a16:creationId xmlns:a16="http://schemas.microsoft.com/office/drawing/2014/main" id="{1AEAA236-A636-8E4C-90DA-DDBBDAFADE7B}"/>
                </a:ext>
              </a:extLst>
            </p:cNvPr>
            <p:cNvGrpSpPr>
              <a:grpSpLocks/>
            </p:cNvGrpSpPr>
            <p:nvPr/>
          </p:nvGrpSpPr>
          <p:grpSpPr bwMode="auto">
            <a:xfrm>
              <a:off x="6162245" y="1394996"/>
              <a:ext cx="1114185" cy="751417"/>
              <a:chOff x="517764" y="1384300"/>
              <a:chExt cx="1114185" cy="751417"/>
            </a:xfrm>
          </p:grpSpPr>
          <p:sp>
            <p:nvSpPr>
              <p:cNvPr id="1879" name="Rectangle 1878">
                <a:extLst>
                  <a:ext uri="{FF2B5EF4-FFF2-40B4-BE49-F238E27FC236}">
                    <a16:creationId xmlns:a16="http://schemas.microsoft.com/office/drawing/2014/main" id="{D2FC52B7-7F49-E642-A4A4-F385C08390F4}"/>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52" name="Rectangle 1879">
                <a:extLst>
                  <a:ext uri="{FF2B5EF4-FFF2-40B4-BE49-F238E27FC236}">
                    <a16:creationId xmlns:a16="http://schemas.microsoft.com/office/drawing/2014/main" id="{935FB19C-AE54-ED43-AF97-A5FE02694602}"/>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3" name="Rectangle 1880">
                <a:extLst>
                  <a:ext uri="{FF2B5EF4-FFF2-40B4-BE49-F238E27FC236}">
                    <a16:creationId xmlns:a16="http://schemas.microsoft.com/office/drawing/2014/main" id="{4554D385-3C38-0C44-912F-FD18286A9952}"/>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4" name="Rectangle 1881">
                <a:extLst>
                  <a:ext uri="{FF2B5EF4-FFF2-40B4-BE49-F238E27FC236}">
                    <a16:creationId xmlns:a16="http://schemas.microsoft.com/office/drawing/2014/main" id="{F97A0EF7-E2B7-3E4E-9E7F-241FE97C706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5" name="Rectangle 1882">
                <a:extLst>
                  <a:ext uri="{FF2B5EF4-FFF2-40B4-BE49-F238E27FC236}">
                    <a16:creationId xmlns:a16="http://schemas.microsoft.com/office/drawing/2014/main" id="{F9380F27-6ED3-7742-B029-62CD64210DB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6" name="Rectangle 1883">
                <a:extLst>
                  <a:ext uri="{FF2B5EF4-FFF2-40B4-BE49-F238E27FC236}">
                    <a16:creationId xmlns:a16="http://schemas.microsoft.com/office/drawing/2014/main" id="{58009A2E-9507-B24F-9E13-730AD2655E7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7" name="Rectangle 1884">
                <a:extLst>
                  <a:ext uri="{FF2B5EF4-FFF2-40B4-BE49-F238E27FC236}">
                    <a16:creationId xmlns:a16="http://schemas.microsoft.com/office/drawing/2014/main" id="{A937986F-8EFB-264D-800B-08B41AE6A4D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8" name="Rectangle 1885">
                <a:extLst>
                  <a:ext uri="{FF2B5EF4-FFF2-40B4-BE49-F238E27FC236}">
                    <a16:creationId xmlns:a16="http://schemas.microsoft.com/office/drawing/2014/main" id="{C4E2A8CB-8EF3-6445-BD79-D528E12FE35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9" name="Rectangle 1886">
                <a:extLst>
                  <a:ext uri="{FF2B5EF4-FFF2-40B4-BE49-F238E27FC236}">
                    <a16:creationId xmlns:a16="http://schemas.microsoft.com/office/drawing/2014/main" id="{5C550D22-9F29-9142-A150-45A91020B4B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0" name="Rectangle 1887">
                <a:extLst>
                  <a:ext uri="{FF2B5EF4-FFF2-40B4-BE49-F238E27FC236}">
                    <a16:creationId xmlns:a16="http://schemas.microsoft.com/office/drawing/2014/main" id="{D5BA2477-9A27-2247-BEB0-1A196CE9000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1" name="Rectangle 1888">
                <a:extLst>
                  <a:ext uri="{FF2B5EF4-FFF2-40B4-BE49-F238E27FC236}">
                    <a16:creationId xmlns:a16="http://schemas.microsoft.com/office/drawing/2014/main" id="{63215325-A654-A544-8359-F1626C28D3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2" name="Rectangle 1889">
                <a:extLst>
                  <a:ext uri="{FF2B5EF4-FFF2-40B4-BE49-F238E27FC236}">
                    <a16:creationId xmlns:a16="http://schemas.microsoft.com/office/drawing/2014/main" id="{AC5F1E68-3349-2B46-B00B-9D31A384959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3" name="Rectangle 1890">
                <a:extLst>
                  <a:ext uri="{FF2B5EF4-FFF2-40B4-BE49-F238E27FC236}">
                    <a16:creationId xmlns:a16="http://schemas.microsoft.com/office/drawing/2014/main" id="{B6125461-C3B0-0F4A-8780-42F1CDA756A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4" name="Rectangle 1891">
                <a:extLst>
                  <a:ext uri="{FF2B5EF4-FFF2-40B4-BE49-F238E27FC236}">
                    <a16:creationId xmlns:a16="http://schemas.microsoft.com/office/drawing/2014/main" id="{722C22F9-5727-4C40-9B59-3A471B1466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5" name="Rectangle 1892">
                <a:extLst>
                  <a:ext uri="{FF2B5EF4-FFF2-40B4-BE49-F238E27FC236}">
                    <a16:creationId xmlns:a16="http://schemas.microsoft.com/office/drawing/2014/main" id="{A7C56E94-36DA-7A4A-83EC-3448A84EDA5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6" name="Rectangle 1893">
                <a:extLst>
                  <a:ext uri="{FF2B5EF4-FFF2-40B4-BE49-F238E27FC236}">
                    <a16:creationId xmlns:a16="http://schemas.microsoft.com/office/drawing/2014/main" id="{25428947-5F87-724B-A956-63F8222418C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7" name="Rectangle 1894">
                <a:extLst>
                  <a:ext uri="{FF2B5EF4-FFF2-40B4-BE49-F238E27FC236}">
                    <a16:creationId xmlns:a16="http://schemas.microsoft.com/office/drawing/2014/main" id="{42C601B3-854F-C048-931B-F5A46D028A5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8" name="Rectangle 1895">
                <a:extLst>
                  <a:ext uri="{FF2B5EF4-FFF2-40B4-BE49-F238E27FC236}">
                    <a16:creationId xmlns:a16="http://schemas.microsoft.com/office/drawing/2014/main" id="{CDEA8473-9E9A-C947-B9EB-10AAFAE038B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9" name="Rectangle 1896">
                <a:extLst>
                  <a:ext uri="{FF2B5EF4-FFF2-40B4-BE49-F238E27FC236}">
                    <a16:creationId xmlns:a16="http://schemas.microsoft.com/office/drawing/2014/main" id="{F1294E9D-8193-D545-A010-84EDA44DDAB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0" name="Rectangle 1897">
                <a:extLst>
                  <a:ext uri="{FF2B5EF4-FFF2-40B4-BE49-F238E27FC236}">
                    <a16:creationId xmlns:a16="http://schemas.microsoft.com/office/drawing/2014/main" id="{34487F5D-1E93-F848-9B6E-8ACFF67E80E7}"/>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1" name="Rectangle 1898">
                <a:extLst>
                  <a:ext uri="{FF2B5EF4-FFF2-40B4-BE49-F238E27FC236}">
                    <a16:creationId xmlns:a16="http://schemas.microsoft.com/office/drawing/2014/main" id="{E1219DD7-FA05-444B-8196-4DDCE364BA40}"/>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2" name="Rectangle 1899">
                <a:extLst>
                  <a:ext uri="{FF2B5EF4-FFF2-40B4-BE49-F238E27FC236}">
                    <a16:creationId xmlns:a16="http://schemas.microsoft.com/office/drawing/2014/main" id="{B9A9EB7C-FA10-E64E-A705-BF061714B65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3" name="Rectangle 1900">
                <a:extLst>
                  <a:ext uri="{FF2B5EF4-FFF2-40B4-BE49-F238E27FC236}">
                    <a16:creationId xmlns:a16="http://schemas.microsoft.com/office/drawing/2014/main" id="{407B8EA5-4351-6549-932B-00097866E36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4" name="Rectangle 1901">
                <a:extLst>
                  <a:ext uri="{FF2B5EF4-FFF2-40B4-BE49-F238E27FC236}">
                    <a16:creationId xmlns:a16="http://schemas.microsoft.com/office/drawing/2014/main" id="{8D3ED37A-A5FD-1044-9000-994ABA8A02A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5" name="Rectangle 1902">
                <a:extLst>
                  <a:ext uri="{FF2B5EF4-FFF2-40B4-BE49-F238E27FC236}">
                    <a16:creationId xmlns:a16="http://schemas.microsoft.com/office/drawing/2014/main" id="{714FC3C3-A642-D14E-BA30-BDF17450AF8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6" name="Rectangle 1903">
                <a:extLst>
                  <a:ext uri="{FF2B5EF4-FFF2-40B4-BE49-F238E27FC236}">
                    <a16:creationId xmlns:a16="http://schemas.microsoft.com/office/drawing/2014/main" id="{F026269B-9994-D843-AA0C-719DACBCBCA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7" name="Rectangle 1904">
                <a:extLst>
                  <a:ext uri="{FF2B5EF4-FFF2-40B4-BE49-F238E27FC236}">
                    <a16:creationId xmlns:a16="http://schemas.microsoft.com/office/drawing/2014/main" id="{7FDEF5B5-0E64-D942-B48A-70D3E36E9B02}"/>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3" name="Group 1457">
              <a:extLst>
                <a:ext uri="{FF2B5EF4-FFF2-40B4-BE49-F238E27FC236}">
                  <a16:creationId xmlns:a16="http://schemas.microsoft.com/office/drawing/2014/main" id="{19F852B8-45B2-BA43-A1D9-9A9744CAA2B8}"/>
                </a:ext>
              </a:extLst>
            </p:cNvPr>
            <p:cNvGrpSpPr>
              <a:grpSpLocks/>
            </p:cNvGrpSpPr>
            <p:nvPr/>
          </p:nvGrpSpPr>
          <p:grpSpPr bwMode="auto">
            <a:xfrm>
              <a:off x="7325297" y="1394996"/>
              <a:ext cx="1114185" cy="751417"/>
              <a:chOff x="517764" y="1384300"/>
              <a:chExt cx="1114185" cy="751417"/>
            </a:xfrm>
          </p:grpSpPr>
          <p:sp>
            <p:nvSpPr>
              <p:cNvPr id="1852" name="Rectangle 1851">
                <a:extLst>
                  <a:ext uri="{FF2B5EF4-FFF2-40B4-BE49-F238E27FC236}">
                    <a16:creationId xmlns:a16="http://schemas.microsoft.com/office/drawing/2014/main" id="{B9623E74-5E70-934B-BD60-B41830B4098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25" name="Rectangle 1852">
                <a:extLst>
                  <a:ext uri="{FF2B5EF4-FFF2-40B4-BE49-F238E27FC236}">
                    <a16:creationId xmlns:a16="http://schemas.microsoft.com/office/drawing/2014/main" id="{E6257723-A664-A746-9CD3-A53D14011E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6" name="Rectangle 1853">
                <a:extLst>
                  <a:ext uri="{FF2B5EF4-FFF2-40B4-BE49-F238E27FC236}">
                    <a16:creationId xmlns:a16="http://schemas.microsoft.com/office/drawing/2014/main" id="{1F913A7A-463D-B546-972B-465D885A1C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7" name="Rectangle 1854">
                <a:extLst>
                  <a:ext uri="{FF2B5EF4-FFF2-40B4-BE49-F238E27FC236}">
                    <a16:creationId xmlns:a16="http://schemas.microsoft.com/office/drawing/2014/main" id="{8BF78932-B7CB-A245-A225-15964E9417E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8" name="Rectangle 1855">
                <a:extLst>
                  <a:ext uri="{FF2B5EF4-FFF2-40B4-BE49-F238E27FC236}">
                    <a16:creationId xmlns:a16="http://schemas.microsoft.com/office/drawing/2014/main" id="{56B5666A-A253-374F-92F3-1FE9C98A835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29" name="Rectangle 1856">
                <a:extLst>
                  <a:ext uri="{FF2B5EF4-FFF2-40B4-BE49-F238E27FC236}">
                    <a16:creationId xmlns:a16="http://schemas.microsoft.com/office/drawing/2014/main" id="{3CEEF30D-13E9-4346-A7F4-ADCFDDDE7C4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0" name="Rectangle 1857">
                <a:extLst>
                  <a:ext uri="{FF2B5EF4-FFF2-40B4-BE49-F238E27FC236}">
                    <a16:creationId xmlns:a16="http://schemas.microsoft.com/office/drawing/2014/main" id="{6E69286C-653F-AA44-9B57-94BCFBA48AA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1" name="Rectangle 1858">
                <a:extLst>
                  <a:ext uri="{FF2B5EF4-FFF2-40B4-BE49-F238E27FC236}">
                    <a16:creationId xmlns:a16="http://schemas.microsoft.com/office/drawing/2014/main" id="{13F1117A-7681-CD40-A5F9-FC76CD5DC14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2" name="Rectangle 1859">
                <a:extLst>
                  <a:ext uri="{FF2B5EF4-FFF2-40B4-BE49-F238E27FC236}">
                    <a16:creationId xmlns:a16="http://schemas.microsoft.com/office/drawing/2014/main" id="{2725B471-10C8-A14B-B69D-BD0BC192D4C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3" name="Rectangle 1860">
                <a:extLst>
                  <a:ext uri="{FF2B5EF4-FFF2-40B4-BE49-F238E27FC236}">
                    <a16:creationId xmlns:a16="http://schemas.microsoft.com/office/drawing/2014/main" id="{A967B297-5B9B-E148-9A89-611CB152695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4" name="Rectangle 1861">
                <a:extLst>
                  <a:ext uri="{FF2B5EF4-FFF2-40B4-BE49-F238E27FC236}">
                    <a16:creationId xmlns:a16="http://schemas.microsoft.com/office/drawing/2014/main" id="{8234CAD8-3C1C-614E-A07F-07CE33AFFCE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5" name="Rectangle 1862">
                <a:extLst>
                  <a:ext uri="{FF2B5EF4-FFF2-40B4-BE49-F238E27FC236}">
                    <a16:creationId xmlns:a16="http://schemas.microsoft.com/office/drawing/2014/main" id="{3E35B7CC-B673-284E-9A50-B0CADAEAE5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6" name="Rectangle 1863">
                <a:extLst>
                  <a:ext uri="{FF2B5EF4-FFF2-40B4-BE49-F238E27FC236}">
                    <a16:creationId xmlns:a16="http://schemas.microsoft.com/office/drawing/2014/main" id="{1A45F313-CDCE-0144-B2D0-E1B47E0B298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7" name="Rectangle 1864">
                <a:extLst>
                  <a:ext uri="{FF2B5EF4-FFF2-40B4-BE49-F238E27FC236}">
                    <a16:creationId xmlns:a16="http://schemas.microsoft.com/office/drawing/2014/main" id="{6D835FA7-40B5-A640-9075-637E8A4C7FB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8" name="Rectangle 1865">
                <a:extLst>
                  <a:ext uri="{FF2B5EF4-FFF2-40B4-BE49-F238E27FC236}">
                    <a16:creationId xmlns:a16="http://schemas.microsoft.com/office/drawing/2014/main" id="{5631926D-AD6D-974A-9CA8-FE0F385B6E3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9" name="Rectangle 1866">
                <a:extLst>
                  <a:ext uri="{FF2B5EF4-FFF2-40B4-BE49-F238E27FC236}">
                    <a16:creationId xmlns:a16="http://schemas.microsoft.com/office/drawing/2014/main" id="{DC13425B-4575-2541-BEC3-B7EC254C0B5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0" name="Rectangle 1867">
                <a:extLst>
                  <a:ext uri="{FF2B5EF4-FFF2-40B4-BE49-F238E27FC236}">
                    <a16:creationId xmlns:a16="http://schemas.microsoft.com/office/drawing/2014/main" id="{EADF8F32-9314-D341-90EB-762FA1555E9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1" name="Rectangle 1868">
                <a:extLst>
                  <a:ext uri="{FF2B5EF4-FFF2-40B4-BE49-F238E27FC236}">
                    <a16:creationId xmlns:a16="http://schemas.microsoft.com/office/drawing/2014/main" id="{431659C2-835F-3E47-932A-0E3266D89F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2" name="Rectangle 1869">
                <a:extLst>
                  <a:ext uri="{FF2B5EF4-FFF2-40B4-BE49-F238E27FC236}">
                    <a16:creationId xmlns:a16="http://schemas.microsoft.com/office/drawing/2014/main" id="{0467C2F4-32B2-AB45-98A6-6B91759665E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3" name="Rectangle 1870">
                <a:extLst>
                  <a:ext uri="{FF2B5EF4-FFF2-40B4-BE49-F238E27FC236}">
                    <a16:creationId xmlns:a16="http://schemas.microsoft.com/office/drawing/2014/main" id="{89C1F79A-F685-0C49-95E2-68CBB14FD77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4" name="Rectangle 1871">
                <a:extLst>
                  <a:ext uri="{FF2B5EF4-FFF2-40B4-BE49-F238E27FC236}">
                    <a16:creationId xmlns:a16="http://schemas.microsoft.com/office/drawing/2014/main" id="{34D7E342-8AC4-FA45-826C-418975A965F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5" name="Rectangle 1872">
                <a:extLst>
                  <a:ext uri="{FF2B5EF4-FFF2-40B4-BE49-F238E27FC236}">
                    <a16:creationId xmlns:a16="http://schemas.microsoft.com/office/drawing/2014/main" id="{ABA8C3EE-EE80-1D47-BFF4-B2E02305787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6" name="Rectangle 1873">
                <a:extLst>
                  <a:ext uri="{FF2B5EF4-FFF2-40B4-BE49-F238E27FC236}">
                    <a16:creationId xmlns:a16="http://schemas.microsoft.com/office/drawing/2014/main" id="{4481A74F-3862-AB47-8F6F-849FF7F7227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7" name="Rectangle 1874">
                <a:extLst>
                  <a:ext uri="{FF2B5EF4-FFF2-40B4-BE49-F238E27FC236}">
                    <a16:creationId xmlns:a16="http://schemas.microsoft.com/office/drawing/2014/main" id="{7E284AE3-6259-9844-A079-E1DE556D669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8" name="Rectangle 1875">
                <a:extLst>
                  <a:ext uri="{FF2B5EF4-FFF2-40B4-BE49-F238E27FC236}">
                    <a16:creationId xmlns:a16="http://schemas.microsoft.com/office/drawing/2014/main" id="{7437695D-D921-E346-A527-740CAA41F6A9}"/>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9" name="Rectangle 1876">
                <a:extLst>
                  <a:ext uri="{FF2B5EF4-FFF2-40B4-BE49-F238E27FC236}">
                    <a16:creationId xmlns:a16="http://schemas.microsoft.com/office/drawing/2014/main" id="{916C42F3-44FE-2048-AAF5-B4BF432450E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0" name="Rectangle 1877">
                <a:extLst>
                  <a:ext uri="{FF2B5EF4-FFF2-40B4-BE49-F238E27FC236}">
                    <a16:creationId xmlns:a16="http://schemas.microsoft.com/office/drawing/2014/main" id="{2E5118FD-2343-0148-B101-4376BC59A41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0" name="Group 1935">
            <a:extLst>
              <a:ext uri="{FF2B5EF4-FFF2-40B4-BE49-F238E27FC236}">
                <a16:creationId xmlns:a16="http://schemas.microsoft.com/office/drawing/2014/main" id="{6108D7F9-DABC-644F-84DF-7CA973B16F2A}"/>
              </a:ext>
            </a:extLst>
          </p:cNvPr>
          <p:cNvGrpSpPr>
            <a:grpSpLocks/>
          </p:cNvGrpSpPr>
          <p:nvPr/>
        </p:nvGrpSpPr>
        <p:grpSpPr bwMode="auto">
          <a:xfrm>
            <a:off x="4733925" y="2203450"/>
            <a:ext cx="3954463" cy="877888"/>
            <a:chOff x="4545730" y="1328822"/>
            <a:chExt cx="3954134" cy="877859"/>
          </a:xfrm>
        </p:grpSpPr>
        <p:sp>
          <p:nvSpPr>
            <p:cNvPr id="1937" name="Rectangle 1936">
              <a:extLst>
                <a:ext uri="{FF2B5EF4-FFF2-40B4-BE49-F238E27FC236}">
                  <a16:creationId xmlns:a16="http://schemas.microsoft.com/office/drawing/2014/main" id="{DFBFEDAC-1D65-3E4B-9A0D-05896E0D6198}"/>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732" name="Group 1486">
              <a:extLst>
                <a:ext uri="{FF2B5EF4-FFF2-40B4-BE49-F238E27FC236}">
                  <a16:creationId xmlns:a16="http://schemas.microsoft.com/office/drawing/2014/main" id="{EB3411C1-3A63-AC41-A30E-738D024D714C}"/>
                </a:ext>
              </a:extLst>
            </p:cNvPr>
            <p:cNvGrpSpPr>
              <a:grpSpLocks/>
            </p:cNvGrpSpPr>
            <p:nvPr/>
          </p:nvGrpSpPr>
          <p:grpSpPr bwMode="auto">
            <a:xfrm>
              <a:off x="4545730" y="1393547"/>
              <a:ext cx="463081" cy="747517"/>
              <a:chOff x="3940698" y="1394549"/>
              <a:chExt cx="463081" cy="747517"/>
            </a:xfrm>
          </p:grpSpPr>
          <p:sp>
            <p:nvSpPr>
              <p:cNvPr id="90817" name="Rectangle 2022">
                <a:extLst>
                  <a:ext uri="{FF2B5EF4-FFF2-40B4-BE49-F238E27FC236}">
                    <a16:creationId xmlns:a16="http://schemas.microsoft.com/office/drawing/2014/main" id="{7C8330C9-0D38-524D-944A-A15DE5D5B6AB}"/>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8" name="TextBox 2023">
                <a:extLst>
                  <a:ext uri="{FF2B5EF4-FFF2-40B4-BE49-F238E27FC236}">
                    <a16:creationId xmlns:a16="http://schemas.microsoft.com/office/drawing/2014/main" id="{5E93C701-B860-FA4F-A16A-8A4CE3513144}"/>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733" name="Group 1428">
              <a:extLst>
                <a:ext uri="{FF2B5EF4-FFF2-40B4-BE49-F238E27FC236}">
                  <a16:creationId xmlns:a16="http://schemas.microsoft.com/office/drawing/2014/main" id="{43D40673-B1C6-D845-91FF-C58E76D154C1}"/>
                </a:ext>
              </a:extLst>
            </p:cNvPr>
            <p:cNvGrpSpPr>
              <a:grpSpLocks/>
            </p:cNvGrpSpPr>
            <p:nvPr/>
          </p:nvGrpSpPr>
          <p:grpSpPr bwMode="auto">
            <a:xfrm>
              <a:off x="4993845" y="1389648"/>
              <a:ext cx="1114185" cy="751417"/>
              <a:chOff x="517764" y="1384300"/>
              <a:chExt cx="1114185" cy="751417"/>
            </a:xfrm>
          </p:grpSpPr>
          <p:sp>
            <p:nvSpPr>
              <p:cNvPr id="1996" name="Rectangle 1995">
                <a:extLst>
                  <a:ext uri="{FF2B5EF4-FFF2-40B4-BE49-F238E27FC236}">
                    <a16:creationId xmlns:a16="http://schemas.microsoft.com/office/drawing/2014/main" id="{BCF5C10E-8C6D-2B4F-8784-91BA7DB440F2}"/>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91" name="Rectangle 1996">
                <a:extLst>
                  <a:ext uri="{FF2B5EF4-FFF2-40B4-BE49-F238E27FC236}">
                    <a16:creationId xmlns:a16="http://schemas.microsoft.com/office/drawing/2014/main" id="{E61DD9CE-D69F-9145-A8FA-2D95FB0BB06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2" name="Rectangle 1997">
                <a:extLst>
                  <a:ext uri="{FF2B5EF4-FFF2-40B4-BE49-F238E27FC236}">
                    <a16:creationId xmlns:a16="http://schemas.microsoft.com/office/drawing/2014/main" id="{78703002-A059-3A47-A582-263174763EDA}"/>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3" name="Rectangle 1998">
                <a:extLst>
                  <a:ext uri="{FF2B5EF4-FFF2-40B4-BE49-F238E27FC236}">
                    <a16:creationId xmlns:a16="http://schemas.microsoft.com/office/drawing/2014/main" id="{6C784449-DD9D-884B-9EAA-5CB94856AAF0}"/>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4" name="Rectangle 1999">
                <a:extLst>
                  <a:ext uri="{FF2B5EF4-FFF2-40B4-BE49-F238E27FC236}">
                    <a16:creationId xmlns:a16="http://schemas.microsoft.com/office/drawing/2014/main" id="{660B56D8-1A4D-1248-A577-AAAD97BF8DF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5" name="Rectangle 2000">
                <a:extLst>
                  <a:ext uri="{FF2B5EF4-FFF2-40B4-BE49-F238E27FC236}">
                    <a16:creationId xmlns:a16="http://schemas.microsoft.com/office/drawing/2014/main" id="{CFE5B614-21CC-4242-9D3A-4476629ECD1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6" name="Rectangle 2001">
                <a:extLst>
                  <a:ext uri="{FF2B5EF4-FFF2-40B4-BE49-F238E27FC236}">
                    <a16:creationId xmlns:a16="http://schemas.microsoft.com/office/drawing/2014/main" id="{51AE7048-32D7-F94E-9E42-B7B5D3FE6DD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7" name="Rectangle 2002">
                <a:extLst>
                  <a:ext uri="{FF2B5EF4-FFF2-40B4-BE49-F238E27FC236}">
                    <a16:creationId xmlns:a16="http://schemas.microsoft.com/office/drawing/2014/main" id="{5D30C313-5F87-E541-9F45-5C6511F9605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8" name="Rectangle 2003">
                <a:extLst>
                  <a:ext uri="{FF2B5EF4-FFF2-40B4-BE49-F238E27FC236}">
                    <a16:creationId xmlns:a16="http://schemas.microsoft.com/office/drawing/2014/main" id="{D136E7F2-1B0E-A845-BCF6-AE0AC8CEB11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9" name="Rectangle 2004">
                <a:extLst>
                  <a:ext uri="{FF2B5EF4-FFF2-40B4-BE49-F238E27FC236}">
                    <a16:creationId xmlns:a16="http://schemas.microsoft.com/office/drawing/2014/main" id="{DE37C331-A3C3-9B46-A3B2-EDE60C253A9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0" name="Rectangle 2005">
                <a:extLst>
                  <a:ext uri="{FF2B5EF4-FFF2-40B4-BE49-F238E27FC236}">
                    <a16:creationId xmlns:a16="http://schemas.microsoft.com/office/drawing/2014/main" id="{90D18865-AFF0-2A4F-849F-9BEFEFEE517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1" name="Rectangle 2006">
                <a:extLst>
                  <a:ext uri="{FF2B5EF4-FFF2-40B4-BE49-F238E27FC236}">
                    <a16:creationId xmlns:a16="http://schemas.microsoft.com/office/drawing/2014/main" id="{B215771F-DE3E-BA4E-8E70-30141879859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2" name="Rectangle 2007">
                <a:extLst>
                  <a:ext uri="{FF2B5EF4-FFF2-40B4-BE49-F238E27FC236}">
                    <a16:creationId xmlns:a16="http://schemas.microsoft.com/office/drawing/2014/main" id="{66FEFBF3-CC4C-C34C-A62F-140FA3F67E3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3" name="Rectangle 2008">
                <a:extLst>
                  <a:ext uri="{FF2B5EF4-FFF2-40B4-BE49-F238E27FC236}">
                    <a16:creationId xmlns:a16="http://schemas.microsoft.com/office/drawing/2014/main" id="{B14E3B22-47BE-2B4E-AF2E-351AA122FA9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4" name="Rectangle 2009">
                <a:extLst>
                  <a:ext uri="{FF2B5EF4-FFF2-40B4-BE49-F238E27FC236}">
                    <a16:creationId xmlns:a16="http://schemas.microsoft.com/office/drawing/2014/main" id="{5BEB3827-47EA-724C-A025-AA3B88E4C9D2}"/>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5" name="Rectangle 2010">
                <a:extLst>
                  <a:ext uri="{FF2B5EF4-FFF2-40B4-BE49-F238E27FC236}">
                    <a16:creationId xmlns:a16="http://schemas.microsoft.com/office/drawing/2014/main" id="{75E24A24-3BC6-8740-B505-CC29AAA3A5F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6" name="Rectangle 2011">
                <a:extLst>
                  <a:ext uri="{FF2B5EF4-FFF2-40B4-BE49-F238E27FC236}">
                    <a16:creationId xmlns:a16="http://schemas.microsoft.com/office/drawing/2014/main" id="{D84983FB-4550-0049-9416-2F8C93703AA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7" name="Rectangle 2012">
                <a:extLst>
                  <a:ext uri="{FF2B5EF4-FFF2-40B4-BE49-F238E27FC236}">
                    <a16:creationId xmlns:a16="http://schemas.microsoft.com/office/drawing/2014/main" id="{CFB9E133-2784-3F4E-AB7F-FE670A49BB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8" name="Rectangle 2013">
                <a:extLst>
                  <a:ext uri="{FF2B5EF4-FFF2-40B4-BE49-F238E27FC236}">
                    <a16:creationId xmlns:a16="http://schemas.microsoft.com/office/drawing/2014/main" id="{FBFEDAB7-A799-C54B-8C0F-D89BF0CFF53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9" name="Rectangle 2014">
                <a:extLst>
                  <a:ext uri="{FF2B5EF4-FFF2-40B4-BE49-F238E27FC236}">
                    <a16:creationId xmlns:a16="http://schemas.microsoft.com/office/drawing/2014/main" id="{8B07468A-6958-3B46-81A1-01A6512C11B2}"/>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0" name="Rectangle 2015">
                <a:extLst>
                  <a:ext uri="{FF2B5EF4-FFF2-40B4-BE49-F238E27FC236}">
                    <a16:creationId xmlns:a16="http://schemas.microsoft.com/office/drawing/2014/main" id="{B6A15326-47EA-714B-B778-89845FF4E8B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1" name="Rectangle 2016">
                <a:extLst>
                  <a:ext uri="{FF2B5EF4-FFF2-40B4-BE49-F238E27FC236}">
                    <a16:creationId xmlns:a16="http://schemas.microsoft.com/office/drawing/2014/main" id="{27CA6ED8-D53E-9040-8C97-10C44724EE1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2" name="Rectangle 2017">
                <a:extLst>
                  <a:ext uri="{FF2B5EF4-FFF2-40B4-BE49-F238E27FC236}">
                    <a16:creationId xmlns:a16="http://schemas.microsoft.com/office/drawing/2014/main" id="{2503D9D0-B6C0-D546-B991-464625B78D60}"/>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3" name="Rectangle 2018">
                <a:extLst>
                  <a:ext uri="{FF2B5EF4-FFF2-40B4-BE49-F238E27FC236}">
                    <a16:creationId xmlns:a16="http://schemas.microsoft.com/office/drawing/2014/main" id="{50CE8D7C-C932-F64A-8C4E-74DF1F34E49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4" name="Rectangle 2019">
                <a:extLst>
                  <a:ext uri="{FF2B5EF4-FFF2-40B4-BE49-F238E27FC236}">
                    <a16:creationId xmlns:a16="http://schemas.microsoft.com/office/drawing/2014/main" id="{D8F7E38D-A280-B843-B6E1-9A7DCAD2FA2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5" name="Rectangle 2020">
                <a:extLst>
                  <a:ext uri="{FF2B5EF4-FFF2-40B4-BE49-F238E27FC236}">
                    <a16:creationId xmlns:a16="http://schemas.microsoft.com/office/drawing/2014/main" id="{0631A587-AC79-3248-9BDE-04E5A5757BA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6" name="Rectangle 2021">
                <a:extLst>
                  <a:ext uri="{FF2B5EF4-FFF2-40B4-BE49-F238E27FC236}">
                    <a16:creationId xmlns:a16="http://schemas.microsoft.com/office/drawing/2014/main" id="{BA1CBEF8-A6AB-F147-AC63-9F5789F082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4" name="Group 1429">
              <a:extLst>
                <a:ext uri="{FF2B5EF4-FFF2-40B4-BE49-F238E27FC236}">
                  <a16:creationId xmlns:a16="http://schemas.microsoft.com/office/drawing/2014/main" id="{C039AA3B-5B34-0E44-AA7D-FD7865130A80}"/>
                </a:ext>
              </a:extLst>
            </p:cNvPr>
            <p:cNvGrpSpPr>
              <a:grpSpLocks/>
            </p:cNvGrpSpPr>
            <p:nvPr/>
          </p:nvGrpSpPr>
          <p:grpSpPr bwMode="auto">
            <a:xfrm>
              <a:off x="6162245" y="1394996"/>
              <a:ext cx="1114185" cy="751417"/>
              <a:chOff x="517764" y="1384300"/>
              <a:chExt cx="1114185" cy="751417"/>
            </a:xfrm>
          </p:grpSpPr>
          <p:sp>
            <p:nvSpPr>
              <p:cNvPr id="1969" name="Rectangle 1968">
                <a:extLst>
                  <a:ext uri="{FF2B5EF4-FFF2-40B4-BE49-F238E27FC236}">
                    <a16:creationId xmlns:a16="http://schemas.microsoft.com/office/drawing/2014/main" id="{67612538-F552-9742-AFF7-107FADA4C357}"/>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64" name="Rectangle 1969">
                <a:extLst>
                  <a:ext uri="{FF2B5EF4-FFF2-40B4-BE49-F238E27FC236}">
                    <a16:creationId xmlns:a16="http://schemas.microsoft.com/office/drawing/2014/main" id="{3047433C-033A-064C-B0AE-111A80ED8B1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5" name="Rectangle 1970">
                <a:extLst>
                  <a:ext uri="{FF2B5EF4-FFF2-40B4-BE49-F238E27FC236}">
                    <a16:creationId xmlns:a16="http://schemas.microsoft.com/office/drawing/2014/main" id="{D0A412F2-884E-F945-8AE8-2C81CD784C1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6" name="Rectangle 1971">
                <a:extLst>
                  <a:ext uri="{FF2B5EF4-FFF2-40B4-BE49-F238E27FC236}">
                    <a16:creationId xmlns:a16="http://schemas.microsoft.com/office/drawing/2014/main" id="{3B1C9923-8DED-A746-84B1-4AF41FBC213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7" name="Rectangle 1972">
                <a:extLst>
                  <a:ext uri="{FF2B5EF4-FFF2-40B4-BE49-F238E27FC236}">
                    <a16:creationId xmlns:a16="http://schemas.microsoft.com/office/drawing/2014/main" id="{FA394026-8230-7B4B-85CC-06A3BB286DA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8" name="Rectangle 1973">
                <a:extLst>
                  <a:ext uri="{FF2B5EF4-FFF2-40B4-BE49-F238E27FC236}">
                    <a16:creationId xmlns:a16="http://schemas.microsoft.com/office/drawing/2014/main" id="{662B4C05-4DCA-BF4B-91DF-03EB5954273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9" name="Rectangle 1974">
                <a:extLst>
                  <a:ext uri="{FF2B5EF4-FFF2-40B4-BE49-F238E27FC236}">
                    <a16:creationId xmlns:a16="http://schemas.microsoft.com/office/drawing/2014/main" id="{5C763F04-89DB-FB4F-B154-05C6CC157F3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0" name="Rectangle 1975">
                <a:extLst>
                  <a:ext uri="{FF2B5EF4-FFF2-40B4-BE49-F238E27FC236}">
                    <a16:creationId xmlns:a16="http://schemas.microsoft.com/office/drawing/2014/main" id="{71BF5E41-3539-484A-A233-BB134EC4039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1" name="Rectangle 1976">
                <a:extLst>
                  <a:ext uri="{FF2B5EF4-FFF2-40B4-BE49-F238E27FC236}">
                    <a16:creationId xmlns:a16="http://schemas.microsoft.com/office/drawing/2014/main" id="{2943884A-2454-0741-8784-2D1CC6C3B5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2" name="Rectangle 1977">
                <a:extLst>
                  <a:ext uri="{FF2B5EF4-FFF2-40B4-BE49-F238E27FC236}">
                    <a16:creationId xmlns:a16="http://schemas.microsoft.com/office/drawing/2014/main" id="{8BACBC87-239C-604A-A658-7ADA1BDFE09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3" name="Rectangle 1978">
                <a:extLst>
                  <a:ext uri="{FF2B5EF4-FFF2-40B4-BE49-F238E27FC236}">
                    <a16:creationId xmlns:a16="http://schemas.microsoft.com/office/drawing/2014/main" id="{B7B0CDCF-A48A-3344-8F89-5348560BC75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4" name="Rectangle 1979">
                <a:extLst>
                  <a:ext uri="{FF2B5EF4-FFF2-40B4-BE49-F238E27FC236}">
                    <a16:creationId xmlns:a16="http://schemas.microsoft.com/office/drawing/2014/main" id="{97E52672-30D6-FB42-A43E-6E3F9D3C1887}"/>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5" name="Rectangle 1980">
                <a:extLst>
                  <a:ext uri="{FF2B5EF4-FFF2-40B4-BE49-F238E27FC236}">
                    <a16:creationId xmlns:a16="http://schemas.microsoft.com/office/drawing/2014/main" id="{E7FC9CB6-3693-0146-AD86-BB2E24C4706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6" name="Rectangle 1981">
                <a:extLst>
                  <a:ext uri="{FF2B5EF4-FFF2-40B4-BE49-F238E27FC236}">
                    <a16:creationId xmlns:a16="http://schemas.microsoft.com/office/drawing/2014/main" id="{5C2F95B1-E10F-B24B-8E17-06A2EB578E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7" name="Rectangle 1982">
                <a:extLst>
                  <a:ext uri="{FF2B5EF4-FFF2-40B4-BE49-F238E27FC236}">
                    <a16:creationId xmlns:a16="http://schemas.microsoft.com/office/drawing/2014/main" id="{600732BE-9793-8B4C-B2DC-FB3C94EE4B0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8" name="Rectangle 1983">
                <a:extLst>
                  <a:ext uri="{FF2B5EF4-FFF2-40B4-BE49-F238E27FC236}">
                    <a16:creationId xmlns:a16="http://schemas.microsoft.com/office/drawing/2014/main" id="{F7A0500D-0A89-BE48-A31A-50C84542DD9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9" name="Rectangle 1984">
                <a:extLst>
                  <a:ext uri="{FF2B5EF4-FFF2-40B4-BE49-F238E27FC236}">
                    <a16:creationId xmlns:a16="http://schemas.microsoft.com/office/drawing/2014/main" id="{1F4B4D7E-334C-5849-8618-F3BC3E4B392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0" name="Rectangle 1985">
                <a:extLst>
                  <a:ext uri="{FF2B5EF4-FFF2-40B4-BE49-F238E27FC236}">
                    <a16:creationId xmlns:a16="http://schemas.microsoft.com/office/drawing/2014/main" id="{45BD7BCB-6142-6649-8A44-603D5463143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1" name="Rectangle 1986">
                <a:extLst>
                  <a:ext uri="{FF2B5EF4-FFF2-40B4-BE49-F238E27FC236}">
                    <a16:creationId xmlns:a16="http://schemas.microsoft.com/office/drawing/2014/main" id="{4AF2EBF3-81EA-E942-9D52-3760E48E6048}"/>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2" name="Rectangle 1987">
                <a:extLst>
                  <a:ext uri="{FF2B5EF4-FFF2-40B4-BE49-F238E27FC236}">
                    <a16:creationId xmlns:a16="http://schemas.microsoft.com/office/drawing/2014/main" id="{F2E40820-08E3-8442-82F6-38405672DB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3" name="Rectangle 1988">
                <a:extLst>
                  <a:ext uri="{FF2B5EF4-FFF2-40B4-BE49-F238E27FC236}">
                    <a16:creationId xmlns:a16="http://schemas.microsoft.com/office/drawing/2014/main" id="{B057C745-B062-1E43-BA3B-ED349037892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4" name="Rectangle 1989">
                <a:extLst>
                  <a:ext uri="{FF2B5EF4-FFF2-40B4-BE49-F238E27FC236}">
                    <a16:creationId xmlns:a16="http://schemas.microsoft.com/office/drawing/2014/main" id="{C8B8A7E7-7E59-6445-8CF2-983AC5C3B1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5" name="Rectangle 1990">
                <a:extLst>
                  <a:ext uri="{FF2B5EF4-FFF2-40B4-BE49-F238E27FC236}">
                    <a16:creationId xmlns:a16="http://schemas.microsoft.com/office/drawing/2014/main" id="{49C24C89-66F7-594D-AE6A-2185C039ECF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6" name="Rectangle 1991">
                <a:extLst>
                  <a:ext uri="{FF2B5EF4-FFF2-40B4-BE49-F238E27FC236}">
                    <a16:creationId xmlns:a16="http://schemas.microsoft.com/office/drawing/2014/main" id="{648B9342-7B21-1848-82EA-047F76892ED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7" name="Rectangle 1992">
                <a:extLst>
                  <a:ext uri="{FF2B5EF4-FFF2-40B4-BE49-F238E27FC236}">
                    <a16:creationId xmlns:a16="http://schemas.microsoft.com/office/drawing/2014/main" id="{E7EACC35-2ECF-754B-842D-4EC606DFBC1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8" name="Rectangle 1993">
                <a:extLst>
                  <a:ext uri="{FF2B5EF4-FFF2-40B4-BE49-F238E27FC236}">
                    <a16:creationId xmlns:a16="http://schemas.microsoft.com/office/drawing/2014/main" id="{1022C94E-A418-2548-8BBB-C29432472BC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9" name="Rectangle 1994">
                <a:extLst>
                  <a:ext uri="{FF2B5EF4-FFF2-40B4-BE49-F238E27FC236}">
                    <a16:creationId xmlns:a16="http://schemas.microsoft.com/office/drawing/2014/main" id="{E451A60B-6F8D-0642-B161-11CC3F5F8C5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5" name="Group 1457">
              <a:extLst>
                <a:ext uri="{FF2B5EF4-FFF2-40B4-BE49-F238E27FC236}">
                  <a16:creationId xmlns:a16="http://schemas.microsoft.com/office/drawing/2014/main" id="{7231F00C-3A74-8740-82FA-2234451911B4}"/>
                </a:ext>
              </a:extLst>
            </p:cNvPr>
            <p:cNvGrpSpPr>
              <a:grpSpLocks/>
            </p:cNvGrpSpPr>
            <p:nvPr/>
          </p:nvGrpSpPr>
          <p:grpSpPr bwMode="auto">
            <a:xfrm>
              <a:off x="7325297" y="1394996"/>
              <a:ext cx="1114185" cy="751417"/>
              <a:chOff x="517764" y="1384300"/>
              <a:chExt cx="1114185" cy="751417"/>
            </a:xfrm>
          </p:grpSpPr>
          <p:sp>
            <p:nvSpPr>
              <p:cNvPr id="1942" name="Rectangle 1941">
                <a:extLst>
                  <a:ext uri="{FF2B5EF4-FFF2-40B4-BE49-F238E27FC236}">
                    <a16:creationId xmlns:a16="http://schemas.microsoft.com/office/drawing/2014/main" id="{D05812F9-6767-5042-B2A3-3BDE20889EA8}"/>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37" name="Rectangle 1942">
                <a:extLst>
                  <a:ext uri="{FF2B5EF4-FFF2-40B4-BE49-F238E27FC236}">
                    <a16:creationId xmlns:a16="http://schemas.microsoft.com/office/drawing/2014/main" id="{AB8DE0DE-E253-F340-B151-98565D07FEC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8" name="Rectangle 1943">
                <a:extLst>
                  <a:ext uri="{FF2B5EF4-FFF2-40B4-BE49-F238E27FC236}">
                    <a16:creationId xmlns:a16="http://schemas.microsoft.com/office/drawing/2014/main" id="{54757FB1-D2F7-B342-9BFE-374C8BFB84C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9" name="Rectangle 1944">
                <a:extLst>
                  <a:ext uri="{FF2B5EF4-FFF2-40B4-BE49-F238E27FC236}">
                    <a16:creationId xmlns:a16="http://schemas.microsoft.com/office/drawing/2014/main" id="{9ABDF7E3-1E89-2C42-9E2A-B58E4724B9A9}"/>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0" name="Rectangle 1945">
                <a:extLst>
                  <a:ext uri="{FF2B5EF4-FFF2-40B4-BE49-F238E27FC236}">
                    <a16:creationId xmlns:a16="http://schemas.microsoft.com/office/drawing/2014/main" id="{D5FD805C-2BE7-6645-AC22-D33FE754EF3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1" name="Rectangle 1946">
                <a:extLst>
                  <a:ext uri="{FF2B5EF4-FFF2-40B4-BE49-F238E27FC236}">
                    <a16:creationId xmlns:a16="http://schemas.microsoft.com/office/drawing/2014/main" id="{C89C1CE9-D963-0544-80FF-16EF94BBE56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2" name="Rectangle 1947">
                <a:extLst>
                  <a:ext uri="{FF2B5EF4-FFF2-40B4-BE49-F238E27FC236}">
                    <a16:creationId xmlns:a16="http://schemas.microsoft.com/office/drawing/2014/main" id="{36CF9C56-F3E7-CF4E-8F91-2084C6E8930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3" name="Rectangle 1948">
                <a:extLst>
                  <a:ext uri="{FF2B5EF4-FFF2-40B4-BE49-F238E27FC236}">
                    <a16:creationId xmlns:a16="http://schemas.microsoft.com/office/drawing/2014/main" id="{DEFE7A13-E2BC-B248-8CDE-38E5D0C8F6A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4" name="Rectangle 1949">
                <a:extLst>
                  <a:ext uri="{FF2B5EF4-FFF2-40B4-BE49-F238E27FC236}">
                    <a16:creationId xmlns:a16="http://schemas.microsoft.com/office/drawing/2014/main" id="{F9C50C06-A244-1447-B194-8124FD33310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5" name="Rectangle 1950">
                <a:extLst>
                  <a:ext uri="{FF2B5EF4-FFF2-40B4-BE49-F238E27FC236}">
                    <a16:creationId xmlns:a16="http://schemas.microsoft.com/office/drawing/2014/main" id="{AF8D9269-0038-644B-AB63-F2196AA5726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6" name="Rectangle 1951">
                <a:extLst>
                  <a:ext uri="{FF2B5EF4-FFF2-40B4-BE49-F238E27FC236}">
                    <a16:creationId xmlns:a16="http://schemas.microsoft.com/office/drawing/2014/main" id="{2929E9D3-A33C-A341-B697-031856B21DB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7" name="Rectangle 1952">
                <a:extLst>
                  <a:ext uri="{FF2B5EF4-FFF2-40B4-BE49-F238E27FC236}">
                    <a16:creationId xmlns:a16="http://schemas.microsoft.com/office/drawing/2014/main" id="{B512E2B6-E8AD-3C4B-A52D-57DAD026D5B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8" name="Rectangle 1953">
                <a:extLst>
                  <a:ext uri="{FF2B5EF4-FFF2-40B4-BE49-F238E27FC236}">
                    <a16:creationId xmlns:a16="http://schemas.microsoft.com/office/drawing/2014/main" id="{B5363A8F-084F-4B47-9067-2DEC91E7173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9" name="Rectangle 1954">
                <a:extLst>
                  <a:ext uri="{FF2B5EF4-FFF2-40B4-BE49-F238E27FC236}">
                    <a16:creationId xmlns:a16="http://schemas.microsoft.com/office/drawing/2014/main" id="{EBCACB7A-B4D8-9F43-B556-BE8F8C1AB4C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0" name="Rectangle 1955">
                <a:extLst>
                  <a:ext uri="{FF2B5EF4-FFF2-40B4-BE49-F238E27FC236}">
                    <a16:creationId xmlns:a16="http://schemas.microsoft.com/office/drawing/2014/main" id="{D159CCCB-6679-2449-AEBA-C4BA8FE1F6B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1" name="Rectangle 1956">
                <a:extLst>
                  <a:ext uri="{FF2B5EF4-FFF2-40B4-BE49-F238E27FC236}">
                    <a16:creationId xmlns:a16="http://schemas.microsoft.com/office/drawing/2014/main" id="{60CBEAA9-9477-1847-9B0F-976791A3999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2" name="Rectangle 1957">
                <a:extLst>
                  <a:ext uri="{FF2B5EF4-FFF2-40B4-BE49-F238E27FC236}">
                    <a16:creationId xmlns:a16="http://schemas.microsoft.com/office/drawing/2014/main" id="{972C2B11-5965-2A43-A3C5-DF483F9BC33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3" name="Rectangle 1958">
                <a:extLst>
                  <a:ext uri="{FF2B5EF4-FFF2-40B4-BE49-F238E27FC236}">
                    <a16:creationId xmlns:a16="http://schemas.microsoft.com/office/drawing/2014/main" id="{6245AC4B-FB15-2A41-A56C-17256E22972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4" name="Rectangle 1959">
                <a:extLst>
                  <a:ext uri="{FF2B5EF4-FFF2-40B4-BE49-F238E27FC236}">
                    <a16:creationId xmlns:a16="http://schemas.microsoft.com/office/drawing/2014/main" id="{C5E0F3A3-49F4-994F-85B3-93087092961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5" name="Rectangle 1960">
                <a:extLst>
                  <a:ext uri="{FF2B5EF4-FFF2-40B4-BE49-F238E27FC236}">
                    <a16:creationId xmlns:a16="http://schemas.microsoft.com/office/drawing/2014/main" id="{E1294DB8-D689-DF4D-8134-686FE622526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6" name="Rectangle 1961">
                <a:extLst>
                  <a:ext uri="{FF2B5EF4-FFF2-40B4-BE49-F238E27FC236}">
                    <a16:creationId xmlns:a16="http://schemas.microsoft.com/office/drawing/2014/main" id="{239C6297-E316-C941-A2F9-8A9508E49489}"/>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7" name="Rectangle 1962">
                <a:extLst>
                  <a:ext uri="{FF2B5EF4-FFF2-40B4-BE49-F238E27FC236}">
                    <a16:creationId xmlns:a16="http://schemas.microsoft.com/office/drawing/2014/main" id="{D58D042A-159C-A543-97B5-18B3B436650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8" name="Rectangle 1963">
                <a:extLst>
                  <a:ext uri="{FF2B5EF4-FFF2-40B4-BE49-F238E27FC236}">
                    <a16:creationId xmlns:a16="http://schemas.microsoft.com/office/drawing/2014/main" id="{F4FD24E8-70A5-0C49-BD34-DA4C51ABB4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9" name="Rectangle 1964">
                <a:extLst>
                  <a:ext uri="{FF2B5EF4-FFF2-40B4-BE49-F238E27FC236}">
                    <a16:creationId xmlns:a16="http://schemas.microsoft.com/office/drawing/2014/main" id="{E7939902-A4DA-5E45-8825-C3C32539EA7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0" name="Rectangle 1965">
                <a:extLst>
                  <a:ext uri="{FF2B5EF4-FFF2-40B4-BE49-F238E27FC236}">
                    <a16:creationId xmlns:a16="http://schemas.microsoft.com/office/drawing/2014/main" id="{AD801960-2EB4-A441-A288-869CF935E59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1" name="Rectangle 1966">
                <a:extLst>
                  <a:ext uri="{FF2B5EF4-FFF2-40B4-BE49-F238E27FC236}">
                    <a16:creationId xmlns:a16="http://schemas.microsoft.com/office/drawing/2014/main" id="{2AFB4EAE-DD0B-0948-A027-CCA63121748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2" name="Rectangle 1967">
                <a:extLst>
                  <a:ext uri="{FF2B5EF4-FFF2-40B4-BE49-F238E27FC236}">
                    <a16:creationId xmlns:a16="http://schemas.microsoft.com/office/drawing/2014/main" id="{EBCB1DCF-EEFC-9D4B-8E7B-1F93330D6D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1" name="Group 2024">
            <a:extLst>
              <a:ext uri="{FF2B5EF4-FFF2-40B4-BE49-F238E27FC236}">
                <a16:creationId xmlns:a16="http://schemas.microsoft.com/office/drawing/2014/main" id="{8709DD03-9BF4-434C-8E6E-8155975827E7}"/>
              </a:ext>
            </a:extLst>
          </p:cNvPr>
          <p:cNvGrpSpPr>
            <a:grpSpLocks/>
          </p:cNvGrpSpPr>
          <p:nvPr/>
        </p:nvGrpSpPr>
        <p:grpSpPr bwMode="auto">
          <a:xfrm>
            <a:off x="4733925" y="3082925"/>
            <a:ext cx="3954463" cy="877888"/>
            <a:chOff x="4545730" y="1328822"/>
            <a:chExt cx="3954134" cy="877859"/>
          </a:xfrm>
        </p:grpSpPr>
        <p:sp>
          <p:nvSpPr>
            <p:cNvPr id="2026" name="Rectangle 2025">
              <a:extLst>
                <a:ext uri="{FF2B5EF4-FFF2-40B4-BE49-F238E27FC236}">
                  <a16:creationId xmlns:a16="http://schemas.microsoft.com/office/drawing/2014/main" id="{4A986243-8182-8A4A-ACB8-55D7C72D0689}"/>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644" name="Group 1486">
              <a:extLst>
                <a:ext uri="{FF2B5EF4-FFF2-40B4-BE49-F238E27FC236}">
                  <a16:creationId xmlns:a16="http://schemas.microsoft.com/office/drawing/2014/main" id="{30D4CFB7-9C96-3647-BA29-C85470042C0B}"/>
                </a:ext>
              </a:extLst>
            </p:cNvPr>
            <p:cNvGrpSpPr>
              <a:grpSpLocks/>
            </p:cNvGrpSpPr>
            <p:nvPr/>
          </p:nvGrpSpPr>
          <p:grpSpPr bwMode="auto">
            <a:xfrm>
              <a:off x="4545730" y="1393547"/>
              <a:ext cx="463081" cy="747517"/>
              <a:chOff x="3940698" y="1394549"/>
              <a:chExt cx="463081" cy="747517"/>
            </a:xfrm>
          </p:grpSpPr>
          <p:sp>
            <p:nvSpPr>
              <p:cNvPr id="90729" name="Rectangle 2111">
                <a:extLst>
                  <a:ext uri="{FF2B5EF4-FFF2-40B4-BE49-F238E27FC236}">
                    <a16:creationId xmlns:a16="http://schemas.microsoft.com/office/drawing/2014/main" id="{DA599062-F66E-0842-98B9-ADE2D170B041}"/>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0" name="TextBox 2112">
                <a:extLst>
                  <a:ext uri="{FF2B5EF4-FFF2-40B4-BE49-F238E27FC236}">
                    <a16:creationId xmlns:a16="http://schemas.microsoft.com/office/drawing/2014/main" id="{CD25AC3D-7437-5C4E-B90B-D5CB6A3E4E8E}"/>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645" name="Group 1428">
              <a:extLst>
                <a:ext uri="{FF2B5EF4-FFF2-40B4-BE49-F238E27FC236}">
                  <a16:creationId xmlns:a16="http://schemas.microsoft.com/office/drawing/2014/main" id="{536036F9-775D-0142-B9DE-C6B260AF48FE}"/>
                </a:ext>
              </a:extLst>
            </p:cNvPr>
            <p:cNvGrpSpPr>
              <a:grpSpLocks/>
            </p:cNvGrpSpPr>
            <p:nvPr/>
          </p:nvGrpSpPr>
          <p:grpSpPr bwMode="auto">
            <a:xfrm>
              <a:off x="4993845" y="1389648"/>
              <a:ext cx="1114185" cy="751417"/>
              <a:chOff x="517764" y="1384300"/>
              <a:chExt cx="1114185" cy="751417"/>
            </a:xfrm>
          </p:grpSpPr>
          <p:sp>
            <p:nvSpPr>
              <p:cNvPr id="2085" name="Rectangle 2084">
                <a:extLst>
                  <a:ext uri="{FF2B5EF4-FFF2-40B4-BE49-F238E27FC236}">
                    <a16:creationId xmlns:a16="http://schemas.microsoft.com/office/drawing/2014/main" id="{3F9384EF-7EB0-7F41-A3C4-B8B9510E3453}"/>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03" name="Rectangle 2085">
                <a:extLst>
                  <a:ext uri="{FF2B5EF4-FFF2-40B4-BE49-F238E27FC236}">
                    <a16:creationId xmlns:a16="http://schemas.microsoft.com/office/drawing/2014/main" id="{22E8298C-757A-F54B-8D1D-CA6B2579D9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4" name="Rectangle 2086">
                <a:extLst>
                  <a:ext uri="{FF2B5EF4-FFF2-40B4-BE49-F238E27FC236}">
                    <a16:creationId xmlns:a16="http://schemas.microsoft.com/office/drawing/2014/main" id="{ECC37C45-5EDC-EA4A-9231-75A2CC73E9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5" name="Rectangle 2087">
                <a:extLst>
                  <a:ext uri="{FF2B5EF4-FFF2-40B4-BE49-F238E27FC236}">
                    <a16:creationId xmlns:a16="http://schemas.microsoft.com/office/drawing/2014/main" id="{6747F0C0-096E-7E40-AAEE-BAF8F86846A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6" name="Rectangle 2088">
                <a:extLst>
                  <a:ext uri="{FF2B5EF4-FFF2-40B4-BE49-F238E27FC236}">
                    <a16:creationId xmlns:a16="http://schemas.microsoft.com/office/drawing/2014/main" id="{F636E6C4-8A08-4E43-99E1-22A2C444ECB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7" name="Rectangle 2089">
                <a:extLst>
                  <a:ext uri="{FF2B5EF4-FFF2-40B4-BE49-F238E27FC236}">
                    <a16:creationId xmlns:a16="http://schemas.microsoft.com/office/drawing/2014/main" id="{1EDDDD55-8B17-C049-8640-03CC3E21BDC6}"/>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8" name="Rectangle 2090">
                <a:extLst>
                  <a:ext uri="{FF2B5EF4-FFF2-40B4-BE49-F238E27FC236}">
                    <a16:creationId xmlns:a16="http://schemas.microsoft.com/office/drawing/2014/main" id="{0D81A51F-617B-9A49-9FF2-67CD050FAA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9" name="Rectangle 2091">
                <a:extLst>
                  <a:ext uri="{FF2B5EF4-FFF2-40B4-BE49-F238E27FC236}">
                    <a16:creationId xmlns:a16="http://schemas.microsoft.com/office/drawing/2014/main" id="{37B8BC30-204D-2443-A4AD-5B22A39611B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0" name="Rectangle 2092">
                <a:extLst>
                  <a:ext uri="{FF2B5EF4-FFF2-40B4-BE49-F238E27FC236}">
                    <a16:creationId xmlns:a16="http://schemas.microsoft.com/office/drawing/2014/main" id="{6C29C064-025D-AB43-A6D1-24F5CB5D437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1" name="Rectangle 2093">
                <a:extLst>
                  <a:ext uri="{FF2B5EF4-FFF2-40B4-BE49-F238E27FC236}">
                    <a16:creationId xmlns:a16="http://schemas.microsoft.com/office/drawing/2014/main" id="{E2B3D0CA-40E7-8642-A77F-E9AD0E71613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2" name="Rectangle 2094">
                <a:extLst>
                  <a:ext uri="{FF2B5EF4-FFF2-40B4-BE49-F238E27FC236}">
                    <a16:creationId xmlns:a16="http://schemas.microsoft.com/office/drawing/2014/main" id="{4D6FE0D3-EA2F-EC47-9D34-115580A70D7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3" name="Rectangle 2095">
                <a:extLst>
                  <a:ext uri="{FF2B5EF4-FFF2-40B4-BE49-F238E27FC236}">
                    <a16:creationId xmlns:a16="http://schemas.microsoft.com/office/drawing/2014/main" id="{4D777448-BDCF-2941-839E-161F70EF60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4" name="Rectangle 2096">
                <a:extLst>
                  <a:ext uri="{FF2B5EF4-FFF2-40B4-BE49-F238E27FC236}">
                    <a16:creationId xmlns:a16="http://schemas.microsoft.com/office/drawing/2014/main" id="{FDAB0D43-5F38-8B4A-9CF7-8B78CC461968}"/>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5" name="Rectangle 2097">
                <a:extLst>
                  <a:ext uri="{FF2B5EF4-FFF2-40B4-BE49-F238E27FC236}">
                    <a16:creationId xmlns:a16="http://schemas.microsoft.com/office/drawing/2014/main" id="{14423821-16EC-A041-B46F-AFC15C6C976A}"/>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6" name="Rectangle 2098">
                <a:extLst>
                  <a:ext uri="{FF2B5EF4-FFF2-40B4-BE49-F238E27FC236}">
                    <a16:creationId xmlns:a16="http://schemas.microsoft.com/office/drawing/2014/main" id="{57B07975-2A4C-5345-A4E1-3A5E245AB8E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7" name="Rectangle 2099">
                <a:extLst>
                  <a:ext uri="{FF2B5EF4-FFF2-40B4-BE49-F238E27FC236}">
                    <a16:creationId xmlns:a16="http://schemas.microsoft.com/office/drawing/2014/main" id="{BFFDAF8E-B452-D143-BE2B-9BC022F61D8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8" name="Rectangle 2100">
                <a:extLst>
                  <a:ext uri="{FF2B5EF4-FFF2-40B4-BE49-F238E27FC236}">
                    <a16:creationId xmlns:a16="http://schemas.microsoft.com/office/drawing/2014/main" id="{42FB037C-365F-8B44-9E7E-57FD602693C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9" name="Rectangle 2101">
                <a:extLst>
                  <a:ext uri="{FF2B5EF4-FFF2-40B4-BE49-F238E27FC236}">
                    <a16:creationId xmlns:a16="http://schemas.microsoft.com/office/drawing/2014/main" id="{0D3A61F4-217D-E248-83EC-FEE36D5C418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0" name="Rectangle 2102">
                <a:extLst>
                  <a:ext uri="{FF2B5EF4-FFF2-40B4-BE49-F238E27FC236}">
                    <a16:creationId xmlns:a16="http://schemas.microsoft.com/office/drawing/2014/main" id="{CD7F2131-37F5-D740-93BB-76602A7FB0D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1" name="Rectangle 2103">
                <a:extLst>
                  <a:ext uri="{FF2B5EF4-FFF2-40B4-BE49-F238E27FC236}">
                    <a16:creationId xmlns:a16="http://schemas.microsoft.com/office/drawing/2014/main" id="{8A4AD3A9-A86A-C344-9584-336E9F4C5EE5}"/>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2" name="Rectangle 2104">
                <a:extLst>
                  <a:ext uri="{FF2B5EF4-FFF2-40B4-BE49-F238E27FC236}">
                    <a16:creationId xmlns:a16="http://schemas.microsoft.com/office/drawing/2014/main" id="{7DABD50E-933C-4144-8306-0D946CE6D45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3" name="Rectangle 2105">
                <a:extLst>
                  <a:ext uri="{FF2B5EF4-FFF2-40B4-BE49-F238E27FC236}">
                    <a16:creationId xmlns:a16="http://schemas.microsoft.com/office/drawing/2014/main" id="{85D271BF-4167-0141-AFAC-C20AC0DA750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4" name="Rectangle 2106">
                <a:extLst>
                  <a:ext uri="{FF2B5EF4-FFF2-40B4-BE49-F238E27FC236}">
                    <a16:creationId xmlns:a16="http://schemas.microsoft.com/office/drawing/2014/main" id="{D46EB07D-12CC-7C45-A8F3-737F8C82718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5" name="Rectangle 2107">
                <a:extLst>
                  <a:ext uri="{FF2B5EF4-FFF2-40B4-BE49-F238E27FC236}">
                    <a16:creationId xmlns:a16="http://schemas.microsoft.com/office/drawing/2014/main" id="{28A9E0DB-5328-0242-AB7F-49A6581F4ED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6" name="Rectangle 2108">
                <a:extLst>
                  <a:ext uri="{FF2B5EF4-FFF2-40B4-BE49-F238E27FC236}">
                    <a16:creationId xmlns:a16="http://schemas.microsoft.com/office/drawing/2014/main" id="{A4089267-ADB9-D044-807D-BBBA3B6FA4E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7" name="Rectangle 2109">
                <a:extLst>
                  <a:ext uri="{FF2B5EF4-FFF2-40B4-BE49-F238E27FC236}">
                    <a16:creationId xmlns:a16="http://schemas.microsoft.com/office/drawing/2014/main" id="{F46BE12F-B83B-134D-93B4-C86C3EC8AEF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8" name="Rectangle 2110">
                <a:extLst>
                  <a:ext uri="{FF2B5EF4-FFF2-40B4-BE49-F238E27FC236}">
                    <a16:creationId xmlns:a16="http://schemas.microsoft.com/office/drawing/2014/main" id="{26E8600C-CD9A-354F-9E7F-682B4F1F2CDD}"/>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6" name="Group 1429">
              <a:extLst>
                <a:ext uri="{FF2B5EF4-FFF2-40B4-BE49-F238E27FC236}">
                  <a16:creationId xmlns:a16="http://schemas.microsoft.com/office/drawing/2014/main" id="{95FB2275-BAC2-F349-928A-E49485CD6D64}"/>
                </a:ext>
              </a:extLst>
            </p:cNvPr>
            <p:cNvGrpSpPr>
              <a:grpSpLocks/>
            </p:cNvGrpSpPr>
            <p:nvPr/>
          </p:nvGrpSpPr>
          <p:grpSpPr bwMode="auto">
            <a:xfrm>
              <a:off x="6162245" y="1394996"/>
              <a:ext cx="1114185" cy="751417"/>
              <a:chOff x="517764" y="1384300"/>
              <a:chExt cx="1114185" cy="751417"/>
            </a:xfrm>
          </p:grpSpPr>
          <p:sp>
            <p:nvSpPr>
              <p:cNvPr id="2058" name="Rectangle 2057">
                <a:extLst>
                  <a:ext uri="{FF2B5EF4-FFF2-40B4-BE49-F238E27FC236}">
                    <a16:creationId xmlns:a16="http://schemas.microsoft.com/office/drawing/2014/main" id="{BF0AA013-72F9-1940-A90B-F07C3DF1FB00}"/>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76" name="Rectangle 2058">
                <a:extLst>
                  <a:ext uri="{FF2B5EF4-FFF2-40B4-BE49-F238E27FC236}">
                    <a16:creationId xmlns:a16="http://schemas.microsoft.com/office/drawing/2014/main" id="{E0AE78A7-4992-1A49-B507-F045EB52D85F}"/>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7" name="Rectangle 2059">
                <a:extLst>
                  <a:ext uri="{FF2B5EF4-FFF2-40B4-BE49-F238E27FC236}">
                    <a16:creationId xmlns:a16="http://schemas.microsoft.com/office/drawing/2014/main" id="{8410C761-CD93-7A4F-BD0A-956C7269B03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8" name="Rectangle 2060">
                <a:extLst>
                  <a:ext uri="{FF2B5EF4-FFF2-40B4-BE49-F238E27FC236}">
                    <a16:creationId xmlns:a16="http://schemas.microsoft.com/office/drawing/2014/main" id="{61FB6E8C-3CD0-7640-BD7E-674816112F3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9" name="Rectangle 2061">
                <a:extLst>
                  <a:ext uri="{FF2B5EF4-FFF2-40B4-BE49-F238E27FC236}">
                    <a16:creationId xmlns:a16="http://schemas.microsoft.com/office/drawing/2014/main" id="{46E16B64-62D5-2C40-A6AC-DDE8012A40A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0" name="Rectangle 2062">
                <a:extLst>
                  <a:ext uri="{FF2B5EF4-FFF2-40B4-BE49-F238E27FC236}">
                    <a16:creationId xmlns:a16="http://schemas.microsoft.com/office/drawing/2014/main" id="{D373DBD5-54A6-6E4A-9EE8-D54812CD3848}"/>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1" name="Rectangle 2063">
                <a:extLst>
                  <a:ext uri="{FF2B5EF4-FFF2-40B4-BE49-F238E27FC236}">
                    <a16:creationId xmlns:a16="http://schemas.microsoft.com/office/drawing/2014/main" id="{B3872CC8-3DEB-0342-A2E3-99035E1A5767}"/>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2" name="Rectangle 2064">
                <a:extLst>
                  <a:ext uri="{FF2B5EF4-FFF2-40B4-BE49-F238E27FC236}">
                    <a16:creationId xmlns:a16="http://schemas.microsoft.com/office/drawing/2014/main" id="{08FD3BB2-1D96-DC4E-AD25-4494DFE251A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3" name="Rectangle 2065">
                <a:extLst>
                  <a:ext uri="{FF2B5EF4-FFF2-40B4-BE49-F238E27FC236}">
                    <a16:creationId xmlns:a16="http://schemas.microsoft.com/office/drawing/2014/main" id="{6308DF45-8A45-AE40-AF10-5D4943E8A44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4" name="Rectangle 2066">
                <a:extLst>
                  <a:ext uri="{FF2B5EF4-FFF2-40B4-BE49-F238E27FC236}">
                    <a16:creationId xmlns:a16="http://schemas.microsoft.com/office/drawing/2014/main" id="{5FFF0DE3-004D-A244-81BD-D731D49758B6}"/>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5" name="Rectangle 2067">
                <a:extLst>
                  <a:ext uri="{FF2B5EF4-FFF2-40B4-BE49-F238E27FC236}">
                    <a16:creationId xmlns:a16="http://schemas.microsoft.com/office/drawing/2014/main" id="{894F8FEC-7BD9-FF40-89B2-51F8CA6A84E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6" name="Rectangle 2068">
                <a:extLst>
                  <a:ext uri="{FF2B5EF4-FFF2-40B4-BE49-F238E27FC236}">
                    <a16:creationId xmlns:a16="http://schemas.microsoft.com/office/drawing/2014/main" id="{D5380A24-83FB-0C49-B4CB-B740C746E43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7" name="Rectangle 2069">
                <a:extLst>
                  <a:ext uri="{FF2B5EF4-FFF2-40B4-BE49-F238E27FC236}">
                    <a16:creationId xmlns:a16="http://schemas.microsoft.com/office/drawing/2014/main" id="{4E90AADC-2715-C547-9F79-C35020281577}"/>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8" name="Rectangle 2070">
                <a:extLst>
                  <a:ext uri="{FF2B5EF4-FFF2-40B4-BE49-F238E27FC236}">
                    <a16:creationId xmlns:a16="http://schemas.microsoft.com/office/drawing/2014/main" id="{CD3366E8-C178-5447-A16C-56533E3E102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9" name="Rectangle 2071">
                <a:extLst>
                  <a:ext uri="{FF2B5EF4-FFF2-40B4-BE49-F238E27FC236}">
                    <a16:creationId xmlns:a16="http://schemas.microsoft.com/office/drawing/2014/main" id="{9A3980C5-CDB1-BF4B-BFC7-98CD434E82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0" name="Rectangle 2072">
                <a:extLst>
                  <a:ext uri="{FF2B5EF4-FFF2-40B4-BE49-F238E27FC236}">
                    <a16:creationId xmlns:a16="http://schemas.microsoft.com/office/drawing/2014/main" id="{ECCA8F8C-860C-2F42-AD48-2B5DF3D1EAA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1" name="Rectangle 2073">
                <a:extLst>
                  <a:ext uri="{FF2B5EF4-FFF2-40B4-BE49-F238E27FC236}">
                    <a16:creationId xmlns:a16="http://schemas.microsoft.com/office/drawing/2014/main" id="{D0BE6285-6914-704F-91B1-3C99BD76AE8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2" name="Rectangle 2074">
                <a:extLst>
                  <a:ext uri="{FF2B5EF4-FFF2-40B4-BE49-F238E27FC236}">
                    <a16:creationId xmlns:a16="http://schemas.microsoft.com/office/drawing/2014/main" id="{E0B4CC6B-CBF4-454A-A151-EDE2DF7F44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3" name="Rectangle 2075">
                <a:extLst>
                  <a:ext uri="{FF2B5EF4-FFF2-40B4-BE49-F238E27FC236}">
                    <a16:creationId xmlns:a16="http://schemas.microsoft.com/office/drawing/2014/main" id="{6277D55A-3D84-234C-AB93-DD6EAD5D5EE4}"/>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4" name="Rectangle 2076">
                <a:extLst>
                  <a:ext uri="{FF2B5EF4-FFF2-40B4-BE49-F238E27FC236}">
                    <a16:creationId xmlns:a16="http://schemas.microsoft.com/office/drawing/2014/main" id="{93C3FF6D-3C2B-DD4F-9E8A-D9D0044C748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5" name="Rectangle 2077">
                <a:extLst>
                  <a:ext uri="{FF2B5EF4-FFF2-40B4-BE49-F238E27FC236}">
                    <a16:creationId xmlns:a16="http://schemas.microsoft.com/office/drawing/2014/main" id="{93DB99D1-A572-BD43-82D8-B51E82749B9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6" name="Rectangle 2078">
                <a:extLst>
                  <a:ext uri="{FF2B5EF4-FFF2-40B4-BE49-F238E27FC236}">
                    <a16:creationId xmlns:a16="http://schemas.microsoft.com/office/drawing/2014/main" id="{033D9807-9638-CF4F-8697-1AE8096A05B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7" name="Rectangle 2079">
                <a:extLst>
                  <a:ext uri="{FF2B5EF4-FFF2-40B4-BE49-F238E27FC236}">
                    <a16:creationId xmlns:a16="http://schemas.microsoft.com/office/drawing/2014/main" id="{A4EA66B4-B0B2-2A44-B69C-E9ADB55A239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8" name="Rectangle 2080">
                <a:extLst>
                  <a:ext uri="{FF2B5EF4-FFF2-40B4-BE49-F238E27FC236}">
                    <a16:creationId xmlns:a16="http://schemas.microsoft.com/office/drawing/2014/main" id="{998110DF-EA52-0441-BF2E-6737B70181D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9" name="Rectangle 2081">
                <a:extLst>
                  <a:ext uri="{FF2B5EF4-FFF2-40B4-BE49-F238E27FC236}">
                    <a16:creationId xmlns:a16="http://schemas.microsoft.com/office/drawing/2014/main" id="{47ED9C2A-7203-4B48-8B6A-184F08FE168A}"/>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0" name="Rectangle 2082">
                <a:extLst>
                  <a:ext uri="{FF2B5EF4-FFF2-40B4-BE49-F238E27FC236}">
                    <a16:creationId xmlns:a16="http://schemas.microsoft.com/office/drawing/2014/main" id="{152AD4A3-EE2D-7549-A573-6C98B9190BC7}"/>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1" name="Rectangle 2083">
                <a:extLst>
                  <a:ext uri="{FF2B5EF4-FFF2-40B4-BE49-F238E27FC236}">
                    <a16:creationId xmlns:a16="http://schemas.microsoft.com/office/drawing/2014/main" id="{410A6218-BC58-C64C-BF4D-B2B66EED0F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7" name="Group 1457">
              <a:extLst>
                <a:ext uri="{FF2B5EF4-FFF2-40B4-BE49-F238E27FC236}">
                  <a16:creationId xmlns:a16="http://schemas.microsoft.com/office/drawing/2014/main" id="{79E8720E-C691-C44B-AEA8-4E40E7ED0EAC}"/>
                </a:ext>
              </a:extLst>
            </p:cNvPr>
            <p:cNvGrpSpPr>
              <a:grpSpLocks/>
            </p:cNvGrpSpPr>
            <p:nvPr/>
          </p:nvGrpSpPr>
          <p:grpSpPr bwMode="auto">
            <a:xfrm>
              <a:off x="7325297" y="1394996"/>
              <a:ext cx="1114185" cy="751417"/>
              <a:chOff x="517764" y="1384300"/>
              <a:chExt cx="1114185" cy="751417"/>
            </a:xfrm>
          </p:grpSpPr>
          <p:sp>
            <p:nvSpPr>
              <p:cNvPr id="2031" name="Rectangle 2030">
                <a:extLst>
                  <a:ext uri="{FF2B5EF4-FFF2-40B4-BE49-F238E27FC236}">
                    <a16:creationId xmlns:a16="http://schemas.microsoft.com/office/drawing/2014/main" id="{C39C4C90-F376-D14D-BA01-CF603724A4AB}"/>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49" name="Rectangle 2031">
                <a:extLst>
                  <a:ext uri="{FF2B5EF4-FFF2-40B4-BE49-F238E27FC236}">
                    <a16:creationId xmlns:a16="http://schemas.microsoft.com/office/drawing/2014/main" id="{08269ED5-CC6A-E44A-99CB-3BFCF6D0F65E}"/>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0" name="Rectangle 2032">
                <a:extLst>
                  <a:ext uri="{FF2B5EF4-FFF2-40B4-BE49-F238E27FC236}">
                    <a16:creationId xmlns:a16="http://schemas.microsoft.com/office/drawing/2014/main" id="{FA335BCD-5184-3846-8B0F-136F64814F5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1" name="Rectangle 2033">
                <a:extLst>
                  <a:ext uri="{FF2B5EF4-FFF2-40B4-BE49-F238E27FC236}">
                    <a16:creationId xmlns:a16="http://schemas.microsoft.com/office/drawing/2014/main" id="{4A5DAD9B-C0E3-1347-87DF-D27FC4C79F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2" name="Rectangle 2034">
                <a:extLst>
                  <a:ext uri="{FF2B5EF4-FFF2-40B4-BE49-F238E27FC236}">
                    <a16:creationId xmlns:a16="http://schemas.microsoft.com/office/drawing/2014/main" id="{AF8BA169-3A79-C343-9B1D-244FCB3F5A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3" name="Rectangle 2035">
                <a:extLst>
                  <a:ext uri="{FF2B5EF4-FFF2-40B4-BE49-F238E27FC236}">
                    <a16:creationId xmlns:a16="http://schemas.microsoft.com/office/drawing/2014/main" id="{580BC6BB-8795-0B47-9B23-2564F36ABC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4" name="Rectangle 2036">
                <a:extLst>
                  <a:ext uri="{FF2B5EF4-FFF2-40B4-BE49-F238E27FC236}">
                    <a16:creationId xmlns:a16="http://schemas.microsoft.com/office/drawing/2014/main" id="{5A1BFE53-85C7-5C4A-8577-F42C67EEA8D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5" name="Rectangle 2037">
                <a:extLst>
                  <a:ext uri="{FF2B5EF4-FFF2-40B4-BE49-F238E27FC236}">
                    <a16:creationId xmlns:a16="http://schemas.microsoft.com/office/drawing/2014/main" id="{1E4C88C9-E754-4141-9AE7-3751A69FEA6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6" name="Rectangle 2038">
                <a:extLst>
                  <a:ext uri="{FF2B5EF4-FFF2-40B4-BE49-F238E27FC236}">
                    <a16:creationId xmlns:a16="http://schemas.microsoft.com/office/drawing/2014/main" id="{A21B8B70-0624-9B47-B92E-830B3719EE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7" name="Rectangle 2039">
                <a:extLst>
                  <a:ext uri="{FF2B5EF4-FFF2-40B4-BE49-F238E27FC236}">
                    <a16:creationId xmlns:a16="http://schemas.microsoft.com/office/drawing/2014/main" id="{C949580D-BA26-2F4A-A927-68922B04CAE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8" name="Rectangle 2040">
                <a:extLst>
                  <a:ext uri="{FF2B5EF4-FFF2-40B4-BE49-F238E27FC236}">
                    <a16:creationId xmlns:a16="http://schemas.microsoft.com/office/drawing/2014/main" id="{9CD6F3C1-C9B2-3845-A22E-8572D0DB830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9" name="Rectangle 2041">
                <a:extLst>
                  <a:ext uri="{FF2B5EF4-FFF2-40B4-BE49-F238E27FC236}">
                    <a16:creationId xmlns:a16="http://schemas.microsoft.com/office/drawing/2014/main" id="{ED009B68-6740-C64D-9F15-F49C57D7B79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0" name="Rectangle 2042">
                <a:extLst>
                  <a:ext uri="{FF2B5EF4-FFF2-40B4-BE49-F238E27FC236}">
                    <a16:creationId xmlns:a16="http://schemas.microsoft.com/office/drawing/2014/main" id="{3D6620AD-F063-B646-BA58-6974E677A07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1" name="Rectangle 2043">
                <a:extLst>
                  <a:ext uri="{FF2B5EF4-FFF2-40B4-BE49-F238E27FC236}">
                    <a16:creationId xmlns:a16="http://schemas.microsoft.com/office/drawing/2014/main" id="{1E6226A9-6780-0F41-9691-65C8ADEE8C76}"/>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2" name="Rectangle 2044">
                <a:extLst>
                  <a:ext uri="{FF2B5EF4-FFF2-40B4-BE49-F238E27FC236}">
                    <a16:creationId xmlns:a16="http://schemas.microsoft.com/office/drawing/2014/main" id="{B3F8C186-6A65-2640-B8FA-A64E627344B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3" name="Rectangle 2045">
                <a:extLst>
                  <a:ext uri="{FF2B5EF4-FFF2-40B4-BE49-F238E27FC236}">
                    <a16:creationId xmlns:a16="http://schemas.microsoft.com/office/drawing/2014/main" id="{78ED63EF-B0DD-0846-B09B-6D8E60F3E91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4" name="Rectangle 2046">
                <a:extLst>
                  <a:ext uri="{FF2B5EF4-FFF2-40B4-BE49-F238E27FC236}">
                    <a16:creationId xmlns:a16="http://schemas.microsoft.com/office/drawing/2014/main" id="{26CA1AAC-69C8-2842-B5EB-C113BBFAE86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5" name="Rectangle 2047">
                <a:extLst>
                  <a:ext uri="{FF2B5EF4-FFF2-40B4-BE49-F238E27FC236}">
                    <a16:creationId xmlns:a16="http://schemas.microsoft.com/office/drawing/2014/main" id="{2C3711AE-2872-D841-87D2-5D176FE0DDC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6" name="Rectangle 2048">
                <a:extLst>
                  <a:ext uri="{FF2B5EF4-FFF2-40B4-BE49-F238E27FC236}">
                    <a16:creationId xmlns:a16="http://schemas.microsoft.com/office/drawing/2014/main" id="{A4EBF118-CA95-5544-BEC4-6C4FDA4F770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7" name="Rectangle 2049">
                <a:extLst>
                  <a:ext uri="{FF2B5EF4-FFF2-40B4-BE49-F238E27FC236}">
                    <a16:creationId xmlns:a16="http://schemas.microsoft.com/office/drawing/2014/main" id="{A8F04E88-E52E-D64A-836D-D12FAFA7707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8" name="Rectangle 2050">
                <a:extLst>
                  <a:ext uri="{FF2B5EF4-FFF2-40B4-BE49-F238E27FC236}">
                    <a16:creationId xmlns:a16="http://schemas.microsoft.com/office/drawing/2014/main" id="{AB9C5E25-5965-E548-995C-55DB3DA5D1C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9" name="Rectangle 2051">
                <a:extLst>
                  <a:ext uri="{FF2B5EF4-FFF2-40B4-BE49-F238E27FC236}">
                    <a16:creationId xmlns:a16="http://schemas.microsoft.com/office/drawing/2014/main" id="{FED804E1-FC74-F645-99C8-41BEA388738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0" name="Rectangle 2052">
                <a:extLst>
                  <a:ext uri="{FF2B5EF4-FFF2-40B4-BE49-F238E27FC236}">
                    <a16:creationId xmlns:a16="http://schemas.microsoft.com/office/drawing/2014/main" id="{AA9175E9-7A15-8F48-97E9-76F2757D6FF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1" name="Rectangle 2053">
                <a:extLst>
                  <a:ext uri="{FF2B5EF4-FFF2-40B4-BE49-F238E27FC236}">
                    <a16:creationId xmlns:a16="http://schemas.microsoft.com/office/drawing/2014/main" id="{A6C65A51-54EA-5F49-A6C1-85C387E3D1A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2" name="Rectangle 2054">
                <a:extLst>
                  <a:ext uri="{FF2B5EF4-FFF2-40B4-BE49-F238E27FC236}">
                    <a16:creationId xmlns:a16="http://schemas.microsoft.com/office/drawing/2014/main" id="{63C7CEFF-AFD3-8842-BE7F-992B4500075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3" name="Rectangle 2055">
                <a:extLst>
                  <a:ext uri="{FF2B5EF4-FFF2-40B4-BE49-F238E27FC236}">
                    <a16:creationId xmlns:a16="http://schemas.microsoft.com/office/drawing/2014/main" id="{2ABD741D-6C1B-6D45-8B56-22388BD06FD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4" name="Rectangle 2056">
                <a:extLst>
                  <a:ext uri="{FF2B5EF4-FFF2-40B4-BE49-F238E27FC236}">
                    <a16:creationId xmlns:a16="http://schemas.microsoft.com/office/drawing/2014/main" id="{27C93A54-BCD8-D44B-BD12-E26671EF784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2" name="Group 2113">
            <a:extLst>
              <a:ext uri="{FF2B5EF4-FFF2-40B4-BE49-F238E27FC236}">
                <a16:creationId xmlns:a16="http://schemas.microsoft.com/office/drawing/2014/main" id="{13FB7629-5822-254C-83C3-B22BB4DF281C}"/>
              </a:ext>
            </a:extLst>
          </p:cNvPr>
          <p:cNvGrpSpPr>
            <a:grpSpLocks/>
          </p:cNvGrpSpPr>
          <p:nvPr/>
        </p:nvGrpSpPr>
        <p:grpSpPr bwMode="auto">
          <a:xfrm>
            <a:off x="4733925" y="3962400"/>
            <a:ext cx="3954463" cy="877888"/>
            <a:chOff x="4545730" y="1328822"/>
            <a:chExt cx="3954134" cy="877859"/>
          </a:xfrm>
        </p:grpSpPr>
        <p:sp>
          <p:nvSpPr>
            <p:cNvPr id="2115" name="Rectangle 2114">
              <a:extLst>
                <a:ext uri="{FF2B5EF4-FFF2-40B4-BE49-F238E27FC236}">
                  <a16:creationId xmlns:a16="http://schemas.microsoft.com/office/drawing/2014/main" id="{C0034ADE-803E-904F-8DA2-3C82CC9B6393}"/>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556" name="Group 1486">
              <a:extLst>
                <a:ext uri="{FF2B5EF4-FFF2-40B4-BE49-F238E27FC236}">
                  <a16:creationId xmlns:a16="http://schemas.microsoft.com/office/drawing/2014/main" id="{1F5E0300-59BE-EF43-806D-45F8E2206834}"/>
                </a:ext>
              </a:extLst>
            </p:cNvPr>
            <p:cNvGrpSpPr>
              <a:grpSpLocks/>
            </p:cNvGrpSpPr>
            <p:nvPr/>
          </p:nvGrpSpPr>
          <p:grpSpPr bwMode="auto">
            <a:xfrm>
              <a:off x="4545730" y="1393547"/>
              <a:ext cx="463081" cy="747517"/>
              <a:chOff x="3940698" y="1394549"/>
              <a:chExt cx="463081" cy="747517"/>
            </a:xfrm>
          </p:grpSpPr>
          <p:sp>
            <p:nvSpPr>
              <p:cNvPr id="90641" name="Rectangle 2200">
                <a:extLst>
                  <a:ext uri="{FF2B5EF4-FFF2-40B4-BE49-F238E27FC236}">
                    <a16:creationId xmlns:a16="http://schemas.microsoft.com/office/drawing/2014/main" id="{8CDBA418-B311-9648-B850-467AA4E9C3A5}"/>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42" name="TextBox 2201">
                <a:extLst>
                  <a:ext uri="{FF2B5EF4-FFF2-40B4-BE49-F238E27FC236}">
                    <a16:creationId xmlns:a16="http://schemas.microsoft.com/office/drawing/2014/main" id="{5E2D5D63-C94D-BD49-BDEC-98080AA1E58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557" name="Group 1428">
              <a:extLst>
                <a:ext uri="{FF2B5EF4-FFF2-40B4-BE49-F238E27FC236}">
                  <a16:creationId xmlns:a16="http://schemas.microsoft.com/office/drawing/2014/main" id="{E082C794-2FBD-C840-805B-E137EC80CCB2}"/>
                </a:ext>
              </a:extLst>
            </p:cNvPr>
            <p:cNvGrpSpPr>
              <a:grpSpLocks/>
            </p:cNvGrpSpPr>
            <p:nvPr/>
          </p:nvGrpSpPr>
          <p:grpSpPr bwMode="auto">
            <a:xfrm>
              <a:off x="4993845" y="1389648"/>
              <a:ext cx="1114185" cy="751417"/>
              <a:chOff x="517764" y="1384300"/>
              <a:chExt cx="1114185" cy="751417"/>
            </a:xfrm>
          </p:grpSpPr>
          <p:sp>
            <p:nvSpPr>
              <p:cNvPr id="2174" name="Rectangle 2173">
                <a:extLst>
                  <a:ext uri="{FF2B5EF4-FFF2-40B4-BE49-F238E27FC236}">
                    <a16:creationId xmlns:a16="http://schemas.microsoft.com/office/drawing/2014/main" id="{A8566393-AFF1-764D-B0BE-B77DADEDEB21}"/>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15" name="Rectangle 2174">
                <a:extLst>
                  <a:ext uri="{FF2B5EF4-FFF2-40B4-BE49-F238E27FC236}">
                    <a16:creationId xmlns:a16="http://schemas.microsoft.com/office/drawing/2014/main" id="{FC14279C-1F4E-C14C-A503-CC3F7ECF6B9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6" name="Rectangle 2175">
                <a:extLst>
                  <a:ext uri="{FF2B5EF4-FFF2-40B4-BE49-F238E27FC236}">
                    <a16:creationId xmlns:a16="http://schemas.microsoft.com/office/drawing/2014/main" id="{EF6D458F-60F0-CB4B-B173-78E82E1CA4E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7" name="Rectangle 2176">
                <a:extLst>
                  <a:ext uri="{FF2B5EF4-FFF2-40B4-BE49-F238E27FC236}">
                    <a16:creationId xmlns:a16="http://schemas.microsoft.com/office/drawing/2014/main" id="{FDE15915-CEB6-F343-9966-F205564359B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8" name="Rectangle 2177">
                <a:extLst>
                  <a:ext uri="{FF2B5EF4-FFF2-40B4-BE49-F238E27FC236}">
                    <a16:creationId xmlns:a16="http://schemas.microsoft.com/office/drawing/2014/main" id="{ECDDF46A-DFFA-8146-AFF1-17C6C2D3636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9" name="Rectangle 2178">
                <a:extLst>
                  <a:ext uri="{FF2B5EF4-FFF2-40B4-BE49-F238E27FC236}">
                    <a16:creationId xmlns:a16="http://schemas.microsoft.com/office/drawing/2014/main" id="{9D24838B-5452-8340-8D45-4960F4F8DF0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0" name="Rectangle 2179">
                <a:extLst>
                  <a:ext uri="{FF2B5EF4-FFF2-40B4-BE49-F238E27FC236}">
                    <a16:creationId xmlns:a16="http://schemas.microsoft.com/office/drawing/2014/main" id="{73196152-066E-1E4B-9B9A-34F4B7FD65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1" name="Rectangle 2180">
                <a:extLst>
                  <a:ext uri="{FF2B5EF4-FFF2-40B4-BE49-F238E27FC236}">
                    <a16:creationId xmlns:a16="http://schemas.microsoft.com/office/drawing/2014/main" id="{F49B412C-00C5-4F44-BACF-59B6E325E9E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2" name="Rectangle 2181">
                <a:extLst>
                  <a:ext uri="{FF2B5EF4-FFF2-40B4-BE49-F238E27FC236}">
                    <a16:creationId xmlns:a16="http://schemas.microsoft.com/office/drawing/2014/main" id="{A9D38274-CC26-0D4A-882E-484C933B7F5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3" name="Rectangle 2182">
                <a:extLst>
                  <a:ext uri="{FF2B5EF4-FFF2-40B4-BE49-F238E27FC236}">
                    <a16:creationId xmlns:a16="http://schemas.microsoft.com/office/drawing/2014/main" id="{B5348D29-09F7-A346-85A3-DDBDAA00D53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4" name="Rectangle 2183">
                <a:extLst>
                  <a:ext uri="{FF2B5EF4-FFF2-40B4-BE49-F238E27FC236}">
                    <a16:creationId xmlns:a16="http://schemas.microsoft.com/office/drawing/2014/main" id="{787CC891-C607-4943-8A1E-33717933487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5" name="Rectangle 2184">
                <a:extLst>
                  <a:ext uri="{FF2B5EF4-FFF2-40B4-BE49-F238E27FC236}">
                    <a16:creationId xmlns:a16="http://schemas.microsoft.com/office/drawing/2014/main" id="{4AD85199-059E-8F4B-AFB9-21A7225A62D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6" name="Rectangle 2185">
                <a:extLst>
                  <a:ext uri="{FF2B5EF4-FFF2-40B4-BE49-F238E27FC236}">
                    <a16:creationId xmlns:a16="http://schemas.microsoft.com/office/drawing/2014/main" id="{1C487AB2-C37D-5442-885D-A46F4D60C5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7" name="Rectangle 2186">
                <a:extLst>
                  <a:ext uri="{FF2B5EF4-FFF2-40B4-BE49-F238E27FC236}">
                    <a16:creationId xmlns:a16="http://schemas.microsoft.com/office/drawing/2014/main" id="{BB30A4A1-DF69-274D-B863-DD462E631DE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8" name="Rectangle 2187">
                <a:extLst>
                  <a:ext uri="{FF2B5EF4-FFF2-40B4-BE49-F238E27FC236}">
                    <a16:creationId xmlns:a16="http://schemas.microsoft.com/office/drawing/2014/main" id="{EDAE9B35-F864-AC48-B905-E0121B5580C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9" name="Rectangle 2188">
                <a:extLst>
                  <a:ext uri="{FF2B5EF4-FFF2-40B4-BE49-F238E27FC236}">
                    <a16:creationId xmlns:a16="http://schemas.microsoft.com/office/drawing/2014/main" id="{336156E5-0090-FA4E-99AB-CE12F782A049}"/>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0" name="Rectangle 2189">
                <a:extLst>
                  <a:ext uri="{FF2B5EF4-FFF2-40B4-BE49-F238E27FC236}">
                    <a16:creationId xmlns:a16="http://schemas.microsoft.com/office/drawing/2014/main" id="{1D363C11-8A25-584C-A8E8-1C1689B8074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1" name="Rectangle 2190">
                <a:extLst>
                  <a:ext uri="{FF2B5EF4-FFF2-40B4-BE49-F238E27FC236}">
                    <a16:creationId xmlns:a16="http://schemas.microsoft.com/office/drawing/2014/main" id="{56704288-2DEA-AB41-B16A-DC67E29580D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2" name="Rectangle 2191">
                <a:extLst>
                  <a:ext uri="{FF2B5EF4-FFF2-40B4-BE49-F238E27FC236}">
                    <a16:creationId xmlns:a16="http://schemas.microsoft.com/office/drawing/2014/main" id="{99ADB6D6-0867-8240-ACA3-A2CC63D5C70E}"/>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3" name="Rectangle 2192">
                <a:extLst>
                  <a:ext uri="{FF2B5EF4-FFF2-40B4-BE49-F238E27FC236}">
                    <a16:creationId xmlns:a16="http://schemas.microsoft.com/office/drawing/2014/main" id="{557D89AF-288E-3847-B382-534E6770E9C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4" name="Rectangle 2193">
                <a:extLst>
                  <a:ext uri="{FF2B5EF4-FFF2-40B4-BE49-F238E27FC236}">
                    <a16:creationId xmlns:a16="http://schemas.microsoft.com/office/drawing/2014/main" id="{38EA1434-8B82-F442-86D9-3CED4FDE845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5" name="Rectangle 2194">
                <a:extLst>
                  <a:ext uri="{FF2B5EF4-FFF2-40B4-BE49-F238E27FC236}">
                    <a16:creationId xmlns:a16="http://schemas.microsoft.com/office/drawing/2014/main" id="{2D2535EC-B5FE-B34E-B077-6C7A69FB399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6" name="Rectangle 2195">
                <a:extLst>
                  <a:ext uri="{FF2B5EF4-FFF2-40B4-BE49-F238E27FC236}">
                    <a16:creationId xmlns:a16="http://schemas.microsoft.com/office/drawing/2014/main" id="{8A4B59C0-C9E2-AA42-95EE-2475CEF0BD3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7" name="Rectangle 2196">
                <a:extLst>
                  <a:ext uri="{FF2B5EF4-FFF2-40B4-BE49-F238E27FC236}">
                    <a16:creationId xmlns:a16="http://schemas.microsoft.com/office/drawing/2014/main" id="{B196BA9B-9539-0E48-93E5-1EBF52D7C58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8" name="Rectangle 2197">
                <a:extLst>
                  <a:ext uri="{FF2B5EF4-FFF2-40B4-BE49-F238E27FC236}">
                    <a16:creationId xmlns:a16="http://schemas.microsoft.com/office/drawing/2014/main" id="{2F035A2E-506F-0146-B357-6D9E063545B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9" name="Rectangle 2198">
                <a:extLst>
                  <a:ext uri="{FF2B5EF4-FFF2-40B4-BE49-F238E27FC236}">
                    <a16:creationId xmlns:a16="http://schemas.microsoft.com/office/drawing/2014/main" id="{B75EB27F-B708-844C-9496-26297AC8EED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40" name="Rectangle 2199">
                <a:extLst>
                  <a:ext uri="{FF2B5EF4-FFF2-40B4-BE49-F238E27FC236}">
                    <a16:creationId xmlns:a16="http://schemas.microsoft.com/office/drawing/2014/main" id="{547F8B8F-AC22-B743-A52C-1256C7FA604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8" name="Group 1429">
              <a:extLst>
                <a:ext uri="{FF2B5EF4-FFF2-40B4-BE49-F238E27FC236}">
                  <a16:creationId xmlns:a16="http://schemas.microsoft.com/office/drawing/2014/main" id="{991C9710-2408-C94E-83B8-33925664A9D7}"/>
                </a:ext>
              </a:extLst>
            </p:cNvPr>
            <p:cNvGrpSpPr>
              <a:grpSpLocks/>
            </p:cNvGrpSpPr>
            <p:nvPr/>
          </p:nvGrpSpPr>
          <p:grpSpPr bwMode="auto">
            <a:xfrm>
              <a:off x="6162245" y="1394996"/>
              <a:ext cx="1114185" cy="751417"/>
              <a:chOff x="517764" y="1384300"/>
              <a:chExt cx="1114185" cy="751417"/>
            </a:xfrm>
          </p:grpSpPr>
          <p:sp>
            <p:nvSpPr>
              <p:cNvPr id="2147" name="Rectangle 2146">
                <a:extLst>
                  <a:ext uri="{FF2B5EF4-FFF2-40B4-BE49-F238E27FC236}">
                    <a16:creationId xmlns:a16="http://schemas.microsoft.com/office/drawing/2014/main" id="{76B1CFAC-E7E1-594C-AE6E-21876B142239}"/>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88" name="Rectangle 2147">
                <a:extLst>
                  <a:ext uri="{FF2B5EF4-FFF2-40B4-BE49-F238E27FC236}">
                    <a16:creationId xmlns:a16="http://schemas.microsoft.com/office/drawing/2014/main" id="{CD762E42-7EB0-E045-B736-CCE3B1FD57E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9" name="Rectangle 2148">
                <a:extLst>
                  <a:ext uri="{FF2B5EF4-FFF2-40B4-BE49-F238E27FC236}">
                    <a16:creationId xmlns:a16="http://schemas.microsoft.com/office/drawing/2014/main" id="{6A0B0B22-549C-6541-A5FD-A0F9ACFE779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0" name="Rectangle 2149">
                <a:extLst>
                  <a:ext uri="{FF2B5EF4-FFF2-40B4-BE49-F238E27FC236}">
                    <a16:creationId xmlns:a16="http://schemas.microsoft.com/office/drawing/2014/main" id="{4D21D1EA-CC1D-EE45-BC0D-C0F147D5115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1" name="Rectangle 2150">
                <a:extLst>
                  <a:ext uri="{FF2B5EF4-FFF2-40B4-BE49-F238E27FC236}">
                    <a16:creationId xmlns:a16="http://schemas.microsoft.com/office/drawing/2014/main" id="{64A242B6-6DBA-8348-8FE9-E86C29DCCB4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2" name="Rectangle 2151">
                <a:extLst>
                  <a:ext uri="{FF2B5EF4-FFF2-40B4-BE49-F238E27FC236}">
                    <a16:creationId xmlns:a16="http://schemas.microsoft.com/office/drawing/2014/main" id="{E850C6EC-6565-5F4C-95F7-14473CBACB62}"/>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3" name="Rectangle 2152">
                <a:extLst>
                  <a:ext uri="{FF2B5EF4-FFF2-40B4-BE49-F238E27FC236}">
                    <a16:creationId xmlns:a16="http://schemas.microsoft.com/office/drawing/2014/main" id="{5B89B0A6-6178-DE4D-A738-58D27B9A97A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4" name="Rectangle 2153">
                <a:extLst>
                  <a:ext uri="{FF2B5EF4-FFF2-40B4-BE49-F238E27FC236}">
                    <a16:creationId xmlns:a16="http://schemas.microsoft.com/office/drawing/2014/main" id="{F3C08579-E4C4-2146-BA34-FDAEC8D36BC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5" name="Rectangle 2154">
                <a:extLst>
                  <a:ext uri="{FF2B5EF4-FFF2-40B4-BE49-F238E27FC236}">
                    <a16:creationId xmlns:a16="http://schemas.microsoft.com/office/drawing/2014/main" id="{940A0758-3A59-2242-B8FD-7FA7428F6B0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6" name="Rectangle 2155">
                <a:extLst>
                  <a:ext uri="{FF2B5EF4-FFF2-40B4-BE49-F238E27FC236}">
                    <a16:creationId xmlns:a16="http://schemas.microsoft.com/office/drawing/2014/main" id="{84C7631A-294B-8240-98DB-767846C2628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7" name="Rectangle 2156">
                <a:extLst>
                  <a:ext uri="{FF2B5EF4-FFF2-40B4-BE49-F238E27FC236}">
                    <a16:creationId xmlns:a16="http://schemas.microsoft.com/office/drawing/2014/main" id="{331F83CF-CF14-8A45-9EF7-B42D3D4553E7}"/>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8" name="Rectangle 2157">
                <a:extLst>
                  <a:ext uri="{FF2B5EF4-FFF2-40B4-BE49-F238E27FC236}">
                    <a16:creationId xmlns:a16="http://schemas.microsoft.com/office/drawing/2014/main" id="{CBB4E4B9-ECED-8446-8A35-02D2FD1BA6A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9" name="Rectangle 2158">
                <a:extLst>
                  <a:ext uri="{FF2B5EF4-FFF2-40B4-BE49-F238E27FC236}">
                    <a16:creationId xmlns:a16="http://schemas.microsoft.com/office/drawing/2014/main" id="{5EEEBC14-FE76-4C44-B4F1-D3B0C4E0995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0" name="Rectangle 2159">
                <a:extLst>
                  <a:ext uri="{FF2B5EF4-FFF2-40B4-BE49-F238E27FC236}">
                    <a16:creationId xmlns:a16="http://schemas.microsoft.com/office/drawing/2014/main" id="{B4C96A21-C471-5448-BDAE-B9462073E9A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1" name="Rectangle 2160">
                <a:extLst>
                  <a:ext uri="{FF2B5EF4-FFF2-40B4-BE49-F238E27FC236}">
                    <a16:creationId xmlns:a16="http://schemas.microsoft.com/office/drawing/2014/main" id="{28A7CDAC-69F7-1C48-BFAE-8173072FBB9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2" name="Rectangle 2161">
                <a:extLst>
                  <a:ext uri="{FF2B5EF4-FFF2-40B4-BE49-F238E27FC236}">
                    <a16:creationId xmlns:a16="http://schemas.microsoft.com/office/drawing/2014/main" id="{ECC02B31-0116-1843-82F1-5F19DBCD564F}"/>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3" name="Rectangle 2162">
                <a:extLst>
                  <a:ext uri="{FF2B5EF4-FFF2-40B4-BE49-F238E27FC236}">
                    <a16:creationId xmlns:a16="http://schemas.microsoft.com/office/drawing/2014/main" id="{B9E4CC20-278E-E140-93F5-10C9A6D20B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4" name="Rectangle 2163">
                <a:extLst>
                  <a:ext uri="{FF2B5EF4-FFF2-40B4-BE49-F238E27FC236}">
                    <a16:creationId xmlns:a16="http://schemas.microsoft.com/office/drawing/2014/main" id="{823E59E2-185E-CD4B-8A19-DF2F1ACEEA7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5" name="Rectangle 2164">
                <a:extLst>
                  <a:ext uri="{FF2B5EF4-FFF2-40B4-BE49-F238E27FC236}">
                    <a16:creationId xmlns:a16="http://schemas.microsoft.com/office/drawing/2014/main" id="{90EB22BE-9805-B946-B764-81E561AD659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6" name="Rectangle 2165">
                <a:extLst>
                  <a:ext uri="{FF2B5EF4-FFF2-40B4-BE49-F238E27FC236}">
                    <a16:creationId xmlns:a16="http://schemas.microsoft.com/office/drawing/2014/main" id="{84391DEB-487F-C34F-85E0-5E814B313B1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7" name="Rectangle 2166">
                <a:extLst>
                  <a:ext uri="{FF2B5EF4-FFF2-40B4-BE49-F238E27FC236}">
                    <a16:creationId xmlns:a16="http://schemas.microsoft.com/office/drawing/2014/main" id="{23FFE1E8-C096-4C4B-B306-94619808E49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8" name="Rectangle 2167">
                <a:extLst>
                  <a:ext uri="{FF2B5EF4-FFF2-40B4-BE49-F238E27FC236}">
                    <a16:creationId xmlns:a16="http://schemas.microsoft.com/office/drawing/2014/main" id="{DC6F8BB1-0B09-4542-9942-E085FEE1436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9" name="Rectangle 2168">
                <a:extLst>
                  <a:ext uri="{FF2B5EF4-FFF2-40B4-BE49-F238E27FC236}">
                    <a16:creationId xmlns:a16="http://schemas.microsoft.com/office/drawing/2014/main" id="{0577CF1F-6C33-6A4F-9696-3B992F02EC1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0" name="Rectangle 2169">
                <a:extLst>
                  <a:ext uri="{FF2B5EF4-FFF2-40B4-BE49-F238E27FC236}">
                    <a16:creationId xmlns:a16="http://schemas.microsoft.com/office/drawing/2014/main" id="{8701D195-6B9D-3341-804B-18F71CFE133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1" name="Rectangle 2170">
                <a:extLst>
                  <a:ext uri="{FF2B5EF4-FFF2-40B4-BE49-F238E27FC236}">
                    <a16:creationId xmlns:a16="http://schemas.microsoft.com/office/drawing/2014/main" id="{26E510E6-322F-6242-9800-5C7C21CE33F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2" name="Rectangle 2171">
                <a:extLst>
                  <a:ext uri="{FF2B5EF4-FFF2-40B4-BE49-F238E27FC236}">
                    <a16:creationId xmlns:a16="http://schemas.microsoft.com/office/drawing/2014/main" id="{8EF0E473-12B6-E948-958D-9F0AC5F40F82}"/>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3" name="Rectangle 2172">
                <a:extLst>
                  <a:ext uri="{FF2B5EF4-FFF2-40B4-BE49-F238E27FC236}">
                    <a16:creationId xmlns:a16="http://schemas.microsoft.com/office/drawing/2014/main" id="{37FC464E-4D15-5E4F-8F56-18A7B778941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9" name="Group 1457">
              <a:extLst>
                <a:ext uri="{FF2B5EF4-FFF2-40B4-BE49-F238E27FC236}">
                  <a16:creationId xmlns:a16="http://schemas.microsoft.com/office/drawing/2014/main" id="{3A90EFD0-8ED6-2848-900E-1B23B3A737E9}"/>
                </a:ext>
              </a:extLst>
            </p:cNvPr>
            <p:cNvGrpSpPr>
              <a:grpSpLocks/>
            </p:cNvGrpSpPr>
            <p:nvPr/>
          </p:nvGrpSpPr>
          <p:grpSpPr bwMode="auto">
            <a:xfrm>
              <a:off x="7325297" y="1394996"/>
              <a:ext cx="1114185" cy="751417"/>
              <a:chOff x="517764" y="1384300"/>
              <a:chExt cx="1114185" cy="751417"/>
            </a:xfrm>
          </p:grpSpPr>
          <p:sp>
            <p:nvSpPr>
              <p:cNvPr id="2120" name="Rectangle 2119">
                <a:extLst>
                  <a:ext uri="{FF2B5EF4-FFF2-40B4-BE49-F238E27FC236}">
                    <a16:creationId xmlns:a16="http://schemas.microsoft.com/office/drawing/2014/main" id="{667BDF67-0A0B-904C-963C-50C86F9C991E}"/>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61" name="Rectangle 2120">
                <a:extLst>
                  <a:ext uri="{FF2B5EF4-FFF2-40B4-BE49-F238E27FC236}">
                    <a16:creationId xmlns:a16="http://schemas.microsoft.com/office/drawing/2014/main" id="{79C1C434-BC5B-744F-96F0-255BBD41022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2" name="Rectangle 2121">
                <a:extLst>
                  <a:ext uri="{FF2B5EF4-FFF2-40B4-BE49-F238E27FC236}">
                    <a16:creationId xmlns:a16="http://schemas.microsoft.com/office/drawing/2014/main" id="{CFFD51F9-DE08-8548-9944-2B1D63756E1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3" name="Rectangle 2122">
                <a:extLst>
                  <a:ext uri="{FF2B5EF4-FFF2-40B4-BE49-F238E27FC236}">
                    <a16:creationId xmlns:a16="http://schemas.microsoft.com/office/drawing/2014/main" id="{3415955C-68B2-1B48-86A8-F735FA20E4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4" name="Rectangle 2123">
                <a:extLst>
                  <a:ext uri="{FF2B5EF4-FFF2-40B4-BE49-F238E27FC236}">
                    <a16:creationId xmlns:a16="http://schemas.microsoft.com/office/drawing/2014/main" id="{0F42522F-4126-4C43-91F0-F0013E9C76D5}"/>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5" name="Rectangle 2124">
                <a:extLst>
                  <a:ext uri="{FF2B5EF4-FFF2-40B4-BE49-F238E27FC236}">
                    <a16:creationId xmlns:a16="http://schemas.microsoft.com/office/drawing/2014/main" id="{05543789-444C-6941-ACDB-2125B04919A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6" name="Rectangle 2125">
                <a:extLst>
                  <a:ext uri="{FF2B5EF4-FFF2-40B4-BE49-F238E27FC236}">
                    <a16:creationId xmlns:a16="http://schemas.microsoft.com/office/drawing/2014/main" id="{D575B5E8-F58E-CC48-B6EB-01CA75741EEF}"/>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7" name="Rectangle 2126">
                <a:extLst>
                  <a:ext uri="{FF2B5EF4-FFF2-40B4-BE49-F238E27FC236}">
                    <a16:creationId xmlns:a16="http://schemas.microsoft.com/office/drawing/2014/main" id="{46E663D4-A083-8946-A33D-C84ACC91929E}"/>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8" name="Rectangle 2127">
                <a:extLst>
                  <a:ext uri="{FF2B5EF4-FFF2-40B4-BE49-F238E27FC236}">
                    <a16:creationId xmlns:a16="http://schemas.microsoft.com/office/drawing/2014/main" id="{7047B893-BF83-8F45-A0F5-87245DE56EF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9" name="Rectangle 2128">
                <a:extLst>
                  <a:ext uri="{FF2B5EF4-FFF2-40B4-BE49-F238E27FC236}">
                    <a16:creationId xmlns:a16="http://schemas.microsoft.com/office/drawing/2014/main" id="{14FC9589-2BFA-7942-9523-C5180DEDA85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0" name="Rectangle 2129">
                <a:extLst>
                  <a:ext uri="{FF2B5EF4-FFF2-40B4-BE49-F238E27FC236}">
                    <a16:creationId xmlns:a16="http://schemas.microsoft.com/office/drawing/2014/main" id="{7C0E6E87-BE32-9B4F-87A9-4AEA7E7CD57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1" name="Rectangle 2130">
                <a:extLst>
                  <a:ext uri="{FF2B5EF4-FFF2-40B4-BE49-F238E27FC236}">
                    <a16:creationId xmlns:a16="http://schemas.microsoft.com/office/drawing/2014/main" id="{6A61F5FD-F86B-EC4B-98C2-19D1B6D2A41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2" name="Rectangle 2131">
                <a:extLst>
                  <a:ext uri="{FF2B5EF4-FFF2-40B4-BE49-F238E27FC236}">
                    <a16:creationId xmlns:a16="http://schemas.microsoft.com/office/drawing/2014/main" id="{CC47161F-4C79-104D-88D5-585FBAF84C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3" name="Rectangle 2132">
                <a:extLst>
                  <a:ext uri="{FF2B5EF4-FFF2-40B4-BE49-F238E27FC236}">
                    <a16:creationId xmlns:a16="http://schemas.microsoft.com/office/drawing/2014/main" id="{EBABF28A-907B-0345-96ED-9D93CA57AD2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4" name="Rectangle 2133">
                <a:extLst>
                  <a:ext uri="{FF2B5EF4-FFF2-40B4-BE49-F238E27FC236}">
                    <a16:creationId xmlns:a16="http://schemas.microsoft.com/office/drawing/2014/main" id="{4D888CF1-48B4-D14A-B77C-D813498E93D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5" name="Rectangle 2134">
                <a:extLst>
                  <a:ext uri="{FF2B5EF4-FFF2-40B4-BE49-F238E27FC236}">
                    <a16:creationId xmlns:a16="http://schemas.microsoft.com/office/drawing/2014/main" id="{E4A15E72-4280-CB4D-90F7-777904F35823}"/>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6" name="Rectangle 2135">
                <a:extLst>
                  <a:ext uri="{FF2B5EF4-FFF2-40B4-BE49-F238E27FC236}">
                    <a16:creationId xmlns:a16="http://schemas.microsoft.com/office/drawing/2014/main" id="{57507599-9432-7B40-BD65-3751A1D3BE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7" name="Rectangle 2136">
                <a:extLst>
                  <a:ext uri="{FF2B5EF4-FFF2-40B4-BE49-F238E27FC236}">
                    <a16:creationId xmlns:a16="http://schemas.microsoft.com/office/drawing/2014/main" id="{F3DE17C8-A0A9-6A4C-9FC2-9EACC729EE1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8" name="Rectangle 2137">
                <a:extLst>
                  <a:ext uri="{FF2B5EF4-FFF2-40B4-BE49-F238E27FC236}">
                    <a16:creationId xmlns:a16="http://schemas.microsoft.com/office/drawing/2014/main" id="{5FE23AB0-27EA-B94E-B78B-2A421DE2EF5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9" name="Rectangle 2138">
                <a:extLst>
                  <a:ext uri="{FF2B5EF4-FFF2-40B4-BE49-F238E27FC236}">
                    <a16:creationId xmlns:a16="http://schemas.microsoft.com/office/drawing/2014/main" id="{9C87B2BB-D31C-334B-AD15-20415B94414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0" name="Rectangle 2139">
                <a:extLst>
                  <a:ext uri="{FF2B5EF4-FFF2-40B4-BE49-F238E27FC236}">
                    <a16:creationId xmlns:a16="http://schemas.microsoft.com/office/drawing/2014/main" id="{520EA56F-7428-D54D-A470-1FC0D6BC181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1" name="Rectangle 2140">
                <a:extLst>
                  <a:ext uri="{FF2B5EF4-FFF2-40B4-BE49-F238E27FC236}">
                    <a16:creationId xmlns:a16="http://schemas.microsoft.com/office/drawing/2014/main" id="{232178BD-13EB-404C-B1A9-D18B79A1E5F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2" name="Rectangle 2141">
                <a:extLst>
                  <a:ext uri="{FF2B5EF4-FFF2-40B4-BE49-F238E27FC236}">
                    <a16:creationId xmlns:a16="http://schemas.microsoft.com/office/drawing/2014/main" id="{E6D0349F-95D6-454E-9E89-FBAA6B47763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3" name="Rectangle 2142">
                <a:extLst>
                  <a:ext uri="{FF2B5EF4-FFF2-40B4-BE49-F238E27FC236}">
                    <a16:creationId xmlns:a16="http://schemas.microsoft.com/office/drawing/2014/main" id="{9E6FB100-8FB3-5A4E-8C1F-CABFA5B4801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4" name="Rectangle 2143">
                <a:extLst>
                  <a:ext uri="{FF2B5EF4-FFF2-40B4-BE49-F238E27FC236}">
                    <a16:creationId xmlns:a16="http://schemas.microsoft.com/office/drawing/2014/main" id="{83A92D87-9C9C-4542-BE90-E55ACE1D1B3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5" name="Rectangle 2144">
                <a:extLst>
                  <a:ext uri="{FF2B5EF4-FFF2-40B4-BE49-F238E27FC236}">
                    <a16:creationId xmlns:a16="http://schemas.microsoft.com/office/drawing/2014/main" id="{A7F615BA-B771-074F-9A1E-B7D6C30387F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6" name="Rectangle 2145">
                <a:extLst>
                  <a:ext uri="{FF2B5EF4-FFF2-40B4-BE49-F238E27FC236}">
                    <a16:creationId xmlns:a16="http://schemas.microsoft.com/office/drawing/2014/main" id="{D34BC6F4-6B08-AD42-B93A-B19248AD79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3" name="Group 2202">
            <a:extLst>
              <a:ext uri="{FF2B5EF4-FFF2-40B4-BE49-F238E27FC236}">
                <a16:creationId xmlns:a16="http://schemas.microsoft.com/office/drawing/2014/main" id="{4C388C83-5470-934B-9BB1-ED8A1BB18F4D}"/>
              </a:ext>
            </a:extLst>
          </p:cNvPr>
          <p:cNvGrpSpPr>
            <a:grpSpLocks/>
          </p:cNvGrpSpPr>
          <p:nvPr/>
        </p:nvGrpSpPr>
        <p:grpSpPr bwMode="auto">
          <a:xfrm>
            <a:off x="4733925" y="4841875"/>
            <a:ext cx="3954463" cy="877888"/>
            <a:chOff x="4545730" y="1328822"/>
            <a:chExt cx="3954134" cy="877859"/>
          </a:xfrm>
        </p:grpSpPr>
        <p:sp>
          <p:nvSpPr>
            <p:cNvPr id="2204" name="Rectangle 2203">
              <a:extLst>
                <a:ext uri="{FF2B5EF4-FFF2-40B4-BE49-F238E27FC236}">
                  <a16:creationId xmlns:a16="http://schemas.microsoft.com/office/drawing/2014/main" id="{CBB4D1B7-FFB8-AD4E-9C0B-C075130A753D}"/>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468" name="Group 1486">
              <a:extLst>
                <a:ext uri="{FF2B5EF4-FFF2-40B4-BE49-F238E27FC236}">
                  <a16:creationId xmlns:a16="http://schemas.microsoft.com/office/drawing/2014/main" id="{377574D9-9DB1-8B4C-93AB-9A5AA25AE3B9}"/>
                </a:ext>
              </a:extLst>
            </p:cNvPr>
            <p:cNvGrpSpPr>
              <a:grpSpLocks/>
            </p:cNvGrpSpPr>
            <p:nvPr/>
          </p:nvGrpSpPr>
          <p:grpSpPr bwMode="auto">
            <a:xfrm>
              <a:off x="4545730" y="1393547"/>
              <a:ext cx="463081" cy="747517"/>
              <a:chOff x="3940698" y="1394549"/>
              <a:chExt cx="463081" cy="747517"/>
            </a:xfrm>
          </p:grpSpPr>
          <p:sp>
            <p:nvSpPr>
              <p:cNvPr id="90553" name="Rectangle 2289">
                <a:extLst>
                  <a:ext uri="{FF2B5EF4-FFF2-40B4-BE49-F238E27FC236}">
                    <a16:creationId xmlns:a16="http://schemas.microsoft.com/office/drawing/2014/main" id="{4C976253-E674-3142-8F5F-4E86F988EBFE}"/>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4" name="TextBox 2290">
                <a:extLst>
                  <a:ext uri="{FF2B5EF4-FFF2-40B4-BE49-F238E27FC236}">
                    <a16:creationId xmlns:a16="http://schemas.microsoft.com/office/drawing/2014/main" id="{4EFEBA39-9C5A-6B41-BA66-CD2EF8072C0C}"/>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469" name="Group 1428">
              <a:extLst>
                <a:ext uri="{FF2B5EF4-FFF2-40B4-BE49-F238E27FC236}">
                  <a16:creationId xmlns:a16="http://schemas.microsoft.com/office/drawing/2014/main" id="{641BBE49-4611-4A46-805E-E4DEAB9947E8}"/>
                </a:ext>
              </a:extLst>
            </p:cNvPr>
            <p:cNvGrpSpPr>
              <a:grpSpLocks/>
            </p:cNvGrpSpPr>
            <p:nvPr/>
          </p:nvGrpSpPr>
          <p:grpSpPr bwMode="auto">
            <a:xfrm>
              <a:off x="4993845" y="1389648"/>
              <a:ext cx="1114185" cy="751417"/>
              <a:chOff x="517764" y="1384300"/>
              <a:chExt cx="1114185" cy="751417"/>
            </a:xfrm>
          </p:grpSpPr>
          <p:sp>
            <p:nvSpPr>
              <p:cNvPr id="2263" name="Rectangle 2262">
                <a:extLst>
                  <a:ext uri="{FF2B5EF4-FFF2-40B4-BE49-F238E27FC236}">
                    <a16:creationId xmlns:a16="http://schemas.microsoft.com/office/drawing/2014/main" id="{0B763067-439C-ED43-BDE1-A03A7CB97419}"/>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27" name="Rectangle 2263">
                <a:extLst>
                  <a:ext uri="{FF2B5EF4-FFF2-40B4-BE49-F238E27FC236}">
                    <a16:creationId xmlns:a16="http://schemas.microsoft.com/office/drawing/2014/main" id="{93D2BA17-3964-494C-AF3F-EF69404FA5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8" name="Rectangle 2264">
                <a:extLst>
                  <a:ext uri="{FF2B5EF4-FFF2-40B4-BE49-F238E27FC236}">
                    <a16:creationId xmlns:a16="http://schemas.microsoft.com/office/drawing/2014/main" id="{82A5336C-661C-9349-BF22-FFE1AF6E10E5}"/>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9" name="Rectangle 2265">
                <a:extLst>
                  <a:ext uri="{FF2B5EF4-FFF2-40B4-BE49-F238E27FC236}">
                    <a16:creationId xmlns:a16="http://schemas.microsoft.com/office/drawing/2014/main" id="{BDA900BE-7B3C-3044-B0F8-6971B20A02D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0" name="Rectangle 2266">
                <a:extLst>
                  <a:ext uri="{FF2B5EF4-FFF2-40B4-BE49-F238E27FC236}">
                    <a16:creationId xmlns:a16="http://schemas.microsoft.com/office/drawing/2014/main" id="{82771A8A-A18F-5A49-B878-DDB47C1F248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1" name="Rectangle 2267">
                <a:extLst>
                  <a:ext uri="{FF2B5EF4-FFF2-40B4-BE49-F238E27FC236}">
                    <a16:creationId xmlns:a16="http://schemas.microsoft.com/office/drawing/2014/main" id="{DCB26589-7CF0-C14B-81FB-9B287C56889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2" name="Rectangle 2268">
                <a:extLst>
                  <a:ext uri="{FF2B5EF4-FFF2-40B4-BE49-F238E27FC236}">
                    <a16:creationId xmlns:a16="http://schemas.microsoft.com/office/drawing/2014/main" id="{8D636309-AEB4-724F-8C84-5FA55A222CA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3" name="Rectangle 2269">
                <a:extLst>
                  <a:ext uri="{FF2B5EF4-FFF2-40B4-BE49-F238E27FC236}">
                    <a16:creationId xmlns:a16="http://schemas.microsoft.com/office/drawing/2014/main" id="{6AD543C3-079A-D841-8493-0456AFC5344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4" name="Rectangle 2270">
                <a:extLst>
                  <a:ext uri="{FF2B5EF4-FFF2-40B4-BE49-F238E27FC236}">
                    <a16:creationId xmlns:a16="http://schemas.microsoft.com/office/drawing/2014/main" id="{40B9BB15-74C1-DF49-8207-F15A668DA5E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5" name="Rectangle 2271">
                <a:extLst>
                  <a:ext uri="{FF2B5EF4-FFF2-40B4-BE49-F238E27FC236}">
                    <a16:creationId xmlns:a16="http://schemas.microsoft.com/office/drawing/2014/main" id="{2C120B9F-FD8C-6441-8ACA-CF9C18DA9E52}"/>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6" name="Rectangle 2272">
                <a:extLst>
                  <a:ext uri="{FF2B5EF4-FFF2-40B4-BE49-F238E27FC236}">
                    <a16:creationId xmlns:a16="http://schemas.microsoft.com/office/drawing/2014/main" id="{F9D90085-3EE7-8E4F-AE13-98C2FFB68A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7" name="Rectangle 2273">
                <a:extLst>
                  <a:ext uri="{FF2B5EF4-FFF2-40B4-BE49-F238E27FC236}">
                    <a16:creationId xmlns:a16="http://schemas.microsoft.com/office/drawing/2014/main" id="{67E9B216-5D52-C047-BE11-E5126C26D37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8" name="Rectangle 2274">
                <a:extLst>
                  <a:ext uri="{FF2B5EF4-FFF2-40B4-BE49-F238E27FC236}">
                    <a16:creationId xmlns:a16="http://schemas.microsoft.com/office/drawing/2014/main" id="{26CC02CD-571D-9548-AFB5-5A543BE123F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9" name="Rectangle 2275">
                <a:extLst>
                  <a:ext uri="{FF2B5EF4-FFF2-40B4-BE49-F238E27FC236}">
                    <a16:creationId xmlns:a16="http://schemas.microsoft.com/office/drawing/2014/main" id="{E914537B-D71D-2949-8B5D-9C867AA2926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0" name="Rectangle 2276">
                <a:extLst>
                  <a:ext uri="{FF2B5EF4-FFF2-40B4-BE49-F238E27FC236}">
                    <a16:creationId xmlns:a16="http://schemas.microsoft.com/office/drawing/2014/main" id="{571017D9-12B5-B247-B869-0EED1719E66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1" name="Rectangle 2277">
                <a:extLst>
                  <a:ext uri="{FF2B5EF4-FFF2-40B4-BE49-F238E27FC236}">
                    <a16:creationId xmlns:a16="http://schemas.microsoft.com/office/drawing/2014/main" id="{A06F608B-59B8-A448-BF80-AF1D2E33E56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2" name="Rectangle 2278">
                <a:extLst>
                  <a:ext uri="{FF2B5EF4-FFF2-40B4-BE49-F238E27FC236}">
                    <a16:creationId xmlns:a16="http://schemas.microsoft.com/office/drawing/2014/main" id="{4D34EC45-A75B-014E-9E88-2ABF3F94992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3" name="Rectangle 2279">
                <a:extLst>
                  <a:ext uri="{FF2B5EF4-FFF2-40B4-BE49-F238E27FC236}">
                    <a16:creationId xmlns:a16="http://schemas.microsoft.com/office/drawing/2014/main" id="{03D933CA-23F9-CA4C-8CC5-F22809A38D4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4" name="Rectangle 2280">
                <a:extLst>
                  <a:ext uri="{FF2B5EF4-FFF2-40B4-BE49-F238E27FC236}">
                    <a16:creationId xmlns:a16="http://schemas.microsoft.com/office/drawing/2014/main" id="{1E22753B-3ADB-2E44-A4CB-A4CEE2CDA14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5" name="Rectangle 2281">
                <a:extLst>
                  <a:ext uri="{FF2B5EF4-FFF2-40B4-BE49-F238E27FC236}">
                    <a16:creationId xmlns:a16="http://schemas.microsoft.com/office/drawing/2014/main" id="{46FAB442-E159-5C40-9C50-1D272202EBB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6" name="Rectangle 2282">
                <a:extLst>
                  <a:ext uri="{FF2B5EF4-FFF2-40B4-BE49-F238E27FC236}">
                    <a16:creationId xmlns:a16="http://schemas.microsoft.com/office/drawing/2014/main" id="{E30B7475-CCCC-404B-93F9-5BE0DB0A59A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7" name="Rectangle 2283">
                <a:extLst>
                  <a:ext uri="{FF2B5EF4-FFF2-40B4-BE49-F238E27FC236}">
                    <a16:creationId xmlns:a16="http://schemas.microsoft.com/office/drawing/2014/main" id="{0F2B15E2-C89D-B441-BC9A-F1622AC0A7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8" name="Rectangle 2284">
                <a:extLst>
                  <a:ext uri="{FF2B5EF4-FFF2-40B4-BE49-F238E27FC236}">
                    <a16:creationId xmlns:a16="http://schemas.microsoft.com/office/drawing/2014/main" id="{482F0DB2-DB4A-8E4F-BCC7-284680843BE5}"/>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9" name="Rectangle 2285">
                <a:extLst>
                  <a:ext uri="{FF2B5EF4-FFF2-40B4-BE49-F238E27FC236}">
                    <a16:creationId xmlns:a16="http://schemas.microsoft.com/office/drawing/2014/main" id="{5C06C0FA-0A3F-F94B-8706-59F4E9D9D17F}"/>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0" name="Rectangle 2286">
                <a:extLst>
                  <a:ext uri="{FF2B5EF4-FFF2-40B4-BE49-F238E27FC236}">
                    <a16:creationId xmlns:a16="http://schemas.microsoft.com/office/drawing/2014/main" id="{1679C45B-B9E9-7D44-B1B6-DBE459C8A42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1" name="Rectangle 2287">
                <a:extLst>
                  <a:ext uri="{FF2B5EF4-FFF2-40B4-BE49-F238E27FC236}">
                    <a16:creationId xmlns:a16="http://schemas.microsoft.com/office/drawing/2014/main" id="{3583089E-B213-B74C-B85A-62CDE2B0C0A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2" name="Rectangle 2288">
                <a:extLst>
                  <a:ext uri="{FF2B5EF4-FFF2-40B4-BE49-F238E27FC236}">
                    <a16:creationId xmlns:a16="http://schemas.microsoft.com/office/drawing/2014/main" id="{009BD164-B451-2C43-BA07-66EFCC4A300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0" name="Group 1429">
              <a:extLst>
                <a:ext uri="{FF2B5EF4-FFF2-40B4-BE49-F238E27FC236}">
                  <a16:creationId xmlns:a16="http://schemas.microsoft.com/office/drawing/2014/main" id="{7DBAEDFA-78A7-5344-9FB7-752E5B93D146}"/>
                </a:ext>
              </a:extLst>
            </p:cNvPr>
            <p:cNvGrpSpPr>
              <a:grpSpLocks/>
            </p:cNvGrpSpPr>
            <p:nvPr/>
          </p:nvGrpSpPr>
          <p:grpSpPr bwMode="auto">
            <a:xfrm>
              <a:off x="6162245" y="1394996"/>
              <a:ext cx="1114185" cy="751417"/>
              <a:chOff x="517764" y="1384300"/>
              <a:chExt cx="1114185" cy="751417"/>
            </a:xfrm>
          </p:grpSpPr>
          <p:sp>
            <p:nvSpPr>
              <p:cNvPr id="2236" name="Rectangle 2235">
                <a:extLst>
                  <a:ext uri="{FF2B5EF4-FFF2-40B4-BE49-F238E27FC236}">
                    <a16:creationId xmlns:a16="http://schemas.microsoft.com/office/drawing/2014/main" id="{AD13323F-B966-E741-85D4-D64E9563F29E}"/>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00" name="Rectangle 2236">
                <a:extLst>
                  <a:ext uri="{FF2B5EF4-FFF2-40B4-BE49-F238E27FC236}">
                    <a16:creationId xmlns:a16="http://schemas.microsoft.com/office/drawing/2014/main" id="{031723A2-F472-D94B-A117-98BBE7A7B16D}"/>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1" name="Rectangle 2237">
                <a:extLst>
                  <a:ext uri="{FF2B5EF4-FFF2-40B4-BE49-F238E27FC236}">
                    <a16:creationId xmlns:a16="http://schemas.microsoft.com/office/drawing/2014/main" id="{3359AC80-04DF-BF4C-8B47-F58E0054F35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2" name="Rectangle 2238">
                <a:extLst>
                  <a:ext uri="{FF2B5EF4-FFF2-40B4-BE49-F238E27FC236}">
                    <a16:creationId xmlns:a16="http://schemas.microsoft.com/office/drawing/2014/main" id="{9B84D6EC-E010-3446-A2F0-6C395E37A74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3" name="Rectangle 2239">
                <a:extLst>
                  <a:ext uri="{FF2B5EF4-FFF2-40B4-BE49-F238E27FC236}">
                    <a16:creationId xmlns:a16="http://schemas.microsoft.com/office/drawing/2014/main" id="{A62B929D-EDF2-7C4C-AA38-46B6FCBF953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4" name="Rectangle 2240">
                <a:extLst>
                  <a:ext uri="{FF2B5EF4-FFF2-40B4-BE49-F238E27FC236}">
                    <a16:creationId xmlns:a16="http://schemas.microsoft.com/office/drawing/2014/main" id="{7F7810C1-E9AB-2143-81D0-2C5E311F7D7B}"/>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5" name="Rectangle 2241">
                <a:extLst>
                  <a:ext uri="{FF2B5EF4-FFF2-40B4-BE49-F238E27FC236}">
                    <a16:creationId xmlns:a16="http://schemas.microsoft.com/office/drawing/2014/main" id="{BE810E61-E1E8-954E-A1D4-ACC5E92FE7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6" name="Rectangle 2242">
                <a:extLst>
                  <a:ext uri="{FF2B5EF4-FFF2-40B4-BE49-F238E27FC236}">
                    <a16:creationId xmlns:a16="http://schemas.microsoft.com/office/drawing/2014/main" id="{7D94F309-6592-CB41-9739-9F2B54A7F2B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7" name="Rectangle 2243">
                <a:extLst>
                  <a:ext uri="{FF2B5EF4-FFF2-40B4-BE49-F238E27FC236}">
                    <a16:creationId xmlns:a16="http://schemas.microsoft.com/office/drawing/2014/main" id="{88EEEEBF-238B-3E41-BBBB-3F073FF0C56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8" name="Rectangle 2244">
                <a:extLst>
                  <a:ext uri="{FF2B5EF4-FFF2-40B4-BE49-F238E27FC236}">
                    <a16:creationId xmlns:a16="http://schemas.microsoft.com/office/drawing/2014/main" id="{2CF6E431-B200-6E4B-A75C-68660EFC2EE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9" name="Rectangle 2245">
                <a:extLst>
                  <a:ext uri="{FF2B5EF4-FFF2-40B4-BE49-F238E27FC236}">
                    <a16:creationId xmlns:a16="http://schemas.microsoft.com/office/drawing/2014/main" id="{A6A23830-C65C-334A-8278-D6EB9C27C8CC}"/>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0" name="Rectangle 2246">
                <a:extLst>
                  <a:ext uri="{FF2B5EF4-FFF2-40B4-BE49-F238E27FC236}">
                    <a16:creationId xmlns:a16="http://schemas.microsoft.com/office/drawing/2014/main" id="{9EA160DF-0747-C345-A1D0-25CD8642485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1" name="Rectangle 2247">
                <a:extLst>
                  <a:ext uri="{FF2B5EF4-FFF2-40B4-BE49-F238E27FC236}">
                    <a16:creationId xmlns:a16="http://schemas.microsoft.com/office/drawing/2014/main" id="{C3A55850-6054-C04D-AEB1-1EA6D02C5170}"/>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2" name="Rectangle 2248">
                <a:extLst>
                  <a:ext uri="{FF2B5EF4-FFF2-40B4-BE49-F238E27FC236}">
                    <a16:creationId xmlns:a16="http://schemas.microsoft.com/office/drawing/2014/main" id="{30F3ADE0-25DC-9D4E-AC8B-DE6CF62D5B24}"/>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3" name="Rectangle 2249">
                <a:extLst>
                  <a:ext uri="{FF2B5EF4-FFF2-40B4-BE49-F238E27FC236}">
                    <a16:creationId xmlns:a16="http://schemas.microsoft.com/office/drawing/2014/main" id="{E293D6A0-3B78-EE47-B5B8-0185FC1F957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4" name="Rectangle 2250">
                <a:extLst>
                  <a:ext uri="{FF2B5EF4-FFF2-40B4-BE49-F238E27FC236}">
                    <a16:creationId xmlns:a16="http://schemas.microsoft.com/office/drawing/2014/main" id="{20003D7B-EDC8-A84A-9D15-410A3D0F83A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5" name="Rectangle 2251">
                <a:extLst>
                  <a:ext uri="{FF2B5EF4-FFF2-40B4-BE49-F238E27FC236}">
                    <a16:creationId xmlns:a16="http://schemas.microsoft.com/office/drawing/2014/main" id="{F7E268F4-E7E4-B24C-907F-7074F924D1F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6" name="Rectangle 2252">
                <a:extLst>
                  <a:ext uri="{FF2B5EF4-FFF2-40B4-BE49-F238E27FC236}">
                    <a16:creationId xmlns:a16="http://schemas.microsoft.com/office/drawing/2014/main" id="{9F0213D3-18B2-8F42-AA58-173D0C854F4D}"/>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7" name="Rectangle 2253">
                <a:extLst>
                  <a:ext uri="{FF2B5EF4-FFF2-40B4-BE49-F238E27FC236}">
                    <a16:creationId xmlns:a16="http://schemas.microsoft.com/office/drawing/2014/main" id="{2CFC3765-9947-5A41-867E-06C9749D351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8" name="Rectangle 2254">
                <a:extLst>
                  <a:ext uri="{FF2B5EF4-FFF2-40B4-BE49-F238E27FC236}">
                    <a16:creationId xmlns:a16="http://schemas.microsoft.com/office/drawing/2014/main" id="{3822686B-4820-C74C-A7C2-D073EF8648BB}"/>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9" name="Rectangle 2255">
                <a:extLst>
                  <a:ext uri="{FF2B5EF4-FFF2-40B4-BE49-F238E27FC236}">
                    <a16:creationId xmlns:a16="http://schemas.microsoft.com/office/drawing/2014/main" id="{B687CE65-F5A3-7C41-BD60-37599E52247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0" name="Rectangle 2256">
                <a:extLst>
                  <a:ext uri="{FF2B5EF4-FFF2-40B4-BE49-F238E27FC236}">
                    <a16:creationId xmlns:a16="http://schemas.microsoft.com/office/drawing/2014/main" id="{F67388F0-E985-C44C-9861-F5CC928B0738}"/>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1" name="Rectangle 2257">
                <a:extLst>
                  <a:ext uri="{FF2B5EF4-FFF2-40B4-BE49-F238E27FC236}">
                    <a16:creationId xmlns:a16="http://schemas.microsoft.com/office/drawing/2014/main" id="{90A63E56-043E-2642-AF02-987A5E71DB9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2" name="Rectangle 2258">
                <a:extLst>
                  <a:ext uri="{FF2B5EF4-FFF2-40B4-BE49-F238E27FC236}">
                    <a16:creationId xmlns:a16="http://schemas.microsoft.com/office/drawing/2014/main" id="{12E64E4E-C758-9048-A36D-EE028CB2BFC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3" name="Rectangle 2259">
                <a:extLst>
                  <a:ext uri="{FF2B5EF4-FFF2-40B4-BE49-F238E27FC236}">
                    <a16:creationId xmlns:a16="http://schemas.microsoft.com/office/drawing/2014/main" id="{43898252-9E35-5042-BF57-85F57BA9B36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4" name="Rectangle 2260">
                <a:extLst>
                  <a:ext uri="{FF2B5EF4-FFF2-40B4-BE49-F238E27FC236}">
                    <a16:creationId xmlns:a16="http://schemas.microsoft.com/office/drawing/2014/main" id="{34079244-9C84-8744-B85F-20999A23E1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5" name="Rectangle 2261">
                <a:extLst>
                  <a:ext uri="{FF2B5EF4-FFF2-40B4-BE49-F238E27FC236}">
                    <a16:creationId xmlns:a16="http://schemas.microsoft.com/office/drawing/2014/main" id="{48E53A05-C438-1140-B76C-5D14D989AA46}"/>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1" name="Group 1457">
              <a:extLst>
                <a:ext uri="{FF2B5EF4-FFF2-40B4-BE49-F238E27FC236}">
                  <a16:creationId xmlns:a16="http://schemas.microsoft.com/office/drawing/2014/main" id="{AB87B55E-59FB-FA48-A583-4791926984A5}"/>
                </a:ext>
              </a:extLst>
            </p:cNvPr>
            <p:cNvGrpSpPr>
              <a:grpSpLocks/>
            </p:cNvGrpSpPr>
            <p:nvPr/>
          </p:nvGrpSpPr>
          <p:grpSpPr bwMode="auto">
            <a:xfrm>
              <a:off x="7325297" y="1394996"/>
              <a:ext cx="1114185" cy="751417"/>
              <a:chOff x="517764" y="1384300"/>
              <a:chExt cx="1114185" cy="751417"/>
            </a:xfrm>
          </p:grpSpPr>
          <p:sp>
            <p:nvSpPr>
              <p:cNvPr id="2209" name="Rectangle 2208">
                <a:extLst>
                  <a:ext uri="{FF2B5EF4-FFF2-40B4-BE49-F238E27FC236}">
                    <a16:creationId xmlns:a16="http://schemas.microsoft.com/office/drawing/2014/main" id="{093A1A04-0559-014C-A927-E15631541B6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473" name="Rectangle 2209">
                <a:extLst>
                  <a:ext uri="{FF2B5EF4-FFF2-40B4-BE49-F238E27FC236}">
                    <a16:creationId xmlns:a16="http://schemas.microsoft.com/office/drawing/2014/main" id="{C9014B27-B89A-3143-83DC-7C5FAE481D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4" name="Rectangle 2210">
                <a:extLst>
                  <a:ext uri="{FF2B5EF4-FFF2-40B4-BE49-F238E27FC236}">
                    <a16:creationId xmlns:a16="http://schemas.microsoft.com/office/drawing/2014/main" id="{328197AE-20BF-214D-8042-318A1753DECC}"/>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5" name="Rectangle 2211">
                <a:extLst>
                  <a:ext uri="{FF2B5EF4-FFF2-40B4-BE49-F238E27FC236}">
                    <a16:creationId xmlns:a16="http://schemas.microsoft.com/office/drawing/2014/main" id="{697287D8-7C90-3B44-8E9B-A444A57C0BF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6" name="Rectangle 2212">
                <a:extLst>
                  <a:ext uri="{FF2B5EF4-FFF2-40B4-BE49-F238E27FC236}">
                    <a16:creationId xmlns:a16="http://schemas.microsoft.com/office/drawing/2014/main" id="{76D8E57A-41B8-1840-9D14-7E072127313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7" name="Rectangle 2213">
                <a:extLst>
                  <a:ext uri="{FF2B5EF4-FFF2-40B4-BE49-F238E27FC236}">
                    <a16:creationId xmlns:a16="http://schemas.microsoft.com/office/drawing/2014/main" id="{A01216DA-AB2A-CC4B-999F-EFDE2003E08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8" name="Rectangle 2214">
                <a:extLst>
                  <a:ext uri="{FF2B5EF4-FFF2-40B4-BE49-F238E27FC236}">
                    <a16:creationId xmlns:a16="http://schemas.microsoft.com/office/drawing/2014/main" id="{0F7583AD-A84C-064F-BBA1-88AE0DCE311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9" name="Rectangle 2215">
                <a:extLst>
                  <a:ext uri="{FF2B5EF4-FFF2-40B4-BE49-F238E27FC236}">
                    <a16:creationId xmlns:a16="http://schemas.microsoft.com/office/drawing/2014/main" id="{1D1D81EE-6A52-AB48-9401-3D26E127EE9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0" name="Rectangle 2216">
                <a:extLst>
                  <a:ext uri="{FF2B5EF4-FFF2-40B4-BE49-F238E27FC236}">
                    <a16:creationId xmlns:a16="http://schemas.microsoft.com/office/drawing/2014/main" id="{0CFAD023-3B90-1A44-9C65-3FF2CDF7C770}"/>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1" name="Rectangle 2217">
                <a:extLst>
                  <a:ext uri="{FF2B5EF4-FFF2-40B4-BE49-F238E27FC236}">
                    <a16:creationId xmlns:a16="http://schemas.microsoft.com/office/drawing/2014/main" id="{43570545-C31F-DC44-A641-3FBAA9EF05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2" name="Rectangle 2218">
                <a:extLst>
                  <a:ext uri="{FF2B5EF4-FFF2-40B4-BE49-F238E27FC236}">
                    <a16:creationId xmlns:a16="http://schemas.microsoft.com/office/drawing/2014/main" id="{6AFB217B-3C13-504F-90DC-E4B749B132E9}"/>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3" name="Rectangle 2219">
                <a:extLst>
                  <a:ext uri="{FF2B5EF4-FFF2-40B4-BE49-F238E27FC236}">
                    <a16:creationId xmlns:a16="http://schemas.microsoft.com/office/drawing/2014/main" id="{4CAB2F02-B302-D545-B6CB-71E65F33109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4" name="Rectangle 2220">
                <a:extLst>
                  <a:ext uri="{FF2B5EF4-FFF2-40B4-BE49-F238E27FC236}">
                    <a16:creationId xmlns:a16="http://schemas.microsoft.com/office/drawing/2014/main" id="{4DC8F45E-EFD1-904E-BAE0-3D1CA1786AC5}"/>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5" name="Rectangle 2221">
                <a:extLst>
                  <a:ext uri="{FF2B5EF4-FFF2-40B4-BE49-F238E27FC236}">
                    <a16:creationId xmlns:a16="http://schemas.microsoft.com/office/drawing/2014/main" id="{7388148C-FA66-F646-8C50-363768EF9F8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6" name="Rectangle 2222">
                <a:extLst>
                  <a:ext uri="{FF2B5EF4-FFF2-40B4-BE49-F238E27FC236}">
                    <a16:creationId xmlns:a16="http://schemas.microsoft.com/office/drawing/2014/main" id="{20990225-0C6C-B04D-BB06-57F7C51DFEE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7" name="Rectangle 2223">
                <a:extLst>
                  <a:ext uri="{FF2B5EF4-FFF2-40B4-BE49-F238E27FC236}">
                    <a16:creationId xmlns:a16="http://schemas.microsoft.com/office/drawing/2014/main" id="{1CE816A9-CCA8-C446-B753-9CD1C6164B8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8" name="Rectangle 2224">
                <a:extLst>
                  <a:ext uri="{FF2B5EF4-FFF2-40B4-BE49-F238E27FC236}">
                    <a16:creationId xmlns:a16="http://schemas.microsoft.com/office/drawing/2014/main" id="{D2306119-A1FE-A740-BDF8-56D9397E7A6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9" name="Rectangle 2225">
                <a:extLst>
                  <a:ext uri="{FF2B5EF4-FFF2-40B4-BE49-F238E27FC236}">
                    <a16:creationId xmlns:a16="http://schemas.microsoft.com/office/drawing/2014/main" id="{5B118F6C-B1A7-494B-893C-F25C3B5B36D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0" name="Rectangle 2226">
                <a:extLst>
                  <a:ext uri="{FF2B5EF4-FFF2-40B4-BE49-F238E27FC236}">
                    <a16:creationId xmlns:a16="http://schemas.microsoft.com/office/drawing/2014/main" id="{77758595-FF8D-8C46-A1B2-06CFBABE5F9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1" name="Rectangle 2227">
                <a:extLst>
                  <a:ext uri="{FF2B5EF4-FFF2-40B4-BE49-F238E27FC236}">
                    <a16:creationId xmlns:a16="http://schemas.microsoft.com/office/drawing/2014/main" id="{0ACB4B04-FA9E-9F4A-972E-C082A95F5FB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2" name="Rectangle 2228">
                <a:extLst>
                  <a:ext uri="{FF2B5EF4-FFF2-40B4-BE49-F238E27FC236}">
                    <a16:creationId xmlns:a16="http://schemas.microsoft.com/office/drawing/2014/main" id="{6B7A6332-574E-4A4C-B632-A5A443A34E6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3" name="Rectangle 2229">
                <a:extLst>
                  <a:ext uri="{FF2B5EF4-FFF2-40B4-BE49-F238E27FC236}">
                    <a16:creationId xmlns:a16="http://schemas.microsoft.com/office/drawing/2014/main" id="{0D99747C-1927-904C-84C2-32E8609BF93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4" name="Rectangle 2230">
                <a:extLst>
                  <a:ext uri="{FF2B5EF4-FFF2-40B4-BE49-F238E27FC236}">
                    <a16:creationId xmlns:a16="http://schemas.microsoft.com/office/drawing/2014/main" id="{FFCE5BE3-AA26-4D4E-A8A5-B7293A3ECD7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5" name="Rectangle 2231">
                <a:extLst>
                  <a:ext uri="{FF2B5EF4-FFF2-40B4-BE49-F238E27FC236}">
                    <a16:creationId xmlns:a16="http://schemas.microsoft.com/office/drawing/2014/main" id="{8FE4EB49-DDEF-2742-9CF9-346AEA0C78D2}"/>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6" name="Rectangle 2232">
                <a:extLst>
                  <a:ext uri="{FF2B5EF4-FFF2-40B4-BE49-F238E27FC236}">
                    <a16:creationId xmlns:a16="http://schemas.microsoft.com/office/drawing/2014/main" id="{CAEFB89C-618C-6947-8251-8764ACF8E99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7" name="Rectangle 2233">
                <a:extLst>
                  <a:ext uri="{FF2B5EF4-FFF2-40B4-BE49-F238E27FC236}">
                    <a16:creationId xmlns:a16="http://schemas.microsoft.com/office/drawing/2014/main" id="{1135D2EC-EFEB-4547-8C70-58650A6CD7E3}"/>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8" name="Rectangle 2234">
                <a:extLst>
                  <a:ext uri="{FF2B5EF4-FFF2-40B4-BE49-F238E27FC236}">
                    <a16:creationId xmlns:a16="http://schemas.microsoft.com/office/drawing/2014/main" id="{63C64A23-B17F-BF4E-A9A4-CA72679FF4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2293" name="Rectangle 2292">
            <a:extLst>
              <a:ext uri="{FF2B5EF4-FFF2-40B4-BE49-F238E27FC236}">
                <a16:creationId xmlns:a16="http://schemas.microsoft.com/office/drawing/2014/main" id="{9B5500E7-9D57-F44D-BA6A-A30A02597DCB}"/>
              </a:ext>
            </a:extLst>
          </p:cNvPr>
          <p:cNvSpPr/>
          <p:nvPr/>
        </p:nvSpPr>
        <p:spPr bwMode="auto">
          <a:xfrm>
            <a:off x="274638" y="1230313"/>
            <a:ext cx="8594725" cy="5233987"/>
          </a:xfrm>
          <a:prstGeom prst="rect">
            <a:avLst/>
          </a:prstGeom>
          <a:noFill/>
          <a:ln w="12700" cap="flat" cmpd="sng" algn="ctr">
            <a:solidFill>
              <a:schemeClr val="bg2">
                <a:lumMod val="60000"/>
                <a:lumOff val="4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55" name="Group 924">
            <a:extLst>
              <a:ext uri="{FF2B5EF4-FFF2-40B4-BE49-F238E27FC236}">
                <a16:creationId xmlns:a16="http://schemas.microsoft.com/office/drawing/2014/main" id="{C4E2FBC3-BE92-4E46-AA6E-DCD4CFF28AE0}"/>
              </a:ext>
            </a:extLst>
          </p:cNvPr>
          <p:cNvGrpSpPr>
            <a:grpSpLocks/>
          </p:cNvGrpSpPr>
          <p:nvPr/>
        </p:nvGrpSpPr>
        <p:grpSpPr bwMode="auto">
          <a:xfrm>
            <a:off x="657225" y="1838325"/>
            <a:ext cx="825500" cy="276225"/>
            <a:chOff x="656433" y="1838325"/>
            <a:chExt cx="826293" cy="276999"/>
          </a:xfrm>
        </p:grpSpPr>
        <p:cxnSp>
          <p:nvCxnSpPr>
            <p:cNvPr id="90458" name="Straight Connector 899">
              <a:extLst>
                <a:ext uri="{FF2B5EF4-FFF2-40B4-BE49-F238E27FC236}">
                  <a16:creationId xmlns:a16="http://schemas.microsoft.com/office/drawing/2014/main" id="{AC18E16E-7CF0-5B44-8C53-2E508258BF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9" name="Straight Connector 906">
              <a:extLst>
                <a:ext uri="{FF2B5EF4-FFF2-40B4-BE49-F238E27FC236}">
                  <a16:creationId xmlns:a16="http://schemas.microsoft.com/office/drawing/2014/main" id="{8C24D5F9-F784-2C43-B87D-D40F1A1950BB}"/>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0" name="Straight Connector 907">
              <a:extLst>
                <a:ext uri="{FF2B5EF4-FFF2-40B4-BE49-F238E27FC236}">
                  <a16:creationId xmlns:a16="http://schemas.microsoft.com/office/drawing/2014/main" id="{F6AD3CC6-86E4-C740-B2B6-20D25DB85A4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1" name="Straight Connector 908">
              <a:extLst>
                <a:ext uri="{FF2B5EF4-FFF2-40B4-BE49-F238E27FC236}">
                  <a16:creationId xmlns:a16="http://schemas.microsoft.com/office/drawing/2014/main" id="{8159A988-2012-114B-8E13-8235DA66D03C}"/>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2" name="Straight Connector 909">
              <a:extLst>
                <a:ext uri="{FF2B5EF4-FFF2-40B4-BE49-F238E27FC236}">
                  <a16:creationId xmlns:a16="http://schemas.microsoft.com/office/drawing/2014/main" id="{AC5CBAA2-7EF9-5B40-B56B-55C0329CF70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3" name="Straight Connector 910">
              <a:extLst>
                <a:ext uri="{FF2B5EF4-FFF2-40B4-BE49-F238E27FC236}">
                  <a16:creationId xmlns:a16="http://schemas.microsoft.com/office/drawing/2014/main" id="{D82866C3-0992-8744-90C4-7A709F5888A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4" name="Straight Connector 911">
              <a:extLst>
                <a:ext uri="{FF2B5EF4-FFF2-40B4-BE49-F238E27FC236}">
                  <a16:creationId xmlns:a16="http://schemas.microsoft.com/office/drawing/2014/main" id="{8B4272D7-59FE-A44B-96C9-5658EAF13CB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5" name="Straight Connector 912">
              <a:extLst>
                <a:ext uri="{FF2B5EF4-FFF2-40B4-BE49-F238E27FC236}">
                  <a16:creationId xmlns:a16="http://schemas.microsoft.com/office/drawing/2014/main" id="{EE39FE64-FC79-094E-9158-D52FBE59300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66" name="TextBox 913">
              <a:extLst>
                <a:ext uri="{FF2B5EF4-FFF2-40B4-BE49-F238E27FC236}">
                  <a16:creationId xmlns:a16="http://schemas.microsoft.com/office/drawing/2014/main" id="{6ABA14BF-9709-D645-B209-AC8BE44FD3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6" name="Group 925">
            <a:extLst>
              <a:ext uri="{FF2B5EF4-FFF2-40B4-BE49-F238E27FC236}">
                <a16:creationId xmlns:a16="http://schemas.microsoft.com/office/drawing/2014/main" id="{1012BA64-28AD-DC40-8489-53F755E373A2}"/>
              </a:ext>
            </a:extLst>
          </p:cNvPr>
          <p:cNvGrpSpPr>
            <a:grpSpLocks/>
          </p:cNvGrpSpPr>
          <p:nvPr/>
        </p:nvGrpSpPr>
        <p:grpSpPr bwMode="auto">
          <a:xfrm>
            <a:off x="1828800" y="1843088"/>
            <a:ext cx="827088" cy="276225"/>
            <a:chOff x="656433" y="1838325"/>
            <a:chExt cx="826293" cy="276999"/>
          </a:xfrm>
        </p:grpSpPr>
        <p:cxnSp>
          <p:nvCxnSpPr>
            <p:cNvPr id="90449" name="Straight Connector 926">
              <a:extLst>
                <a:ext uri="{FF2B5EF4-FFF2-40B4-BE49-F238E27FC236}">
                  <a16:creationId xmlns:a16="http://schemas.microsoft.com/office/drawing/2014/main" id="{92C168A9-B469-9843-95D5-EFA18844D8E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0" name="Straight Connector 927">
              <a:extLst>
                <a:ext uri="{FF2B5EF4-FFF2-40B4-BE49-F238E27FC236}">
                  <a16:creationId xmlns:a16="http://schemas.microsoft.com/office/drawing/2014/main" id="{C4596910-EFF3-ED43-BD6F-6AEB136D7AC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1" name="Straight Connector 928">
              <a:extLst>
                <a:ext uri="{FF2B5EF4-FFF2-40B4-BE49-F238E27FC236}">
                  <a16:creationId xmlns:a16="http://schemas.microsoft.com/office/drawing/2014/main" id="{662347D8-9507-CC44-89E6-DB93948ACC39}"/>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2" name="Straight Connector 929">
              <a:extLst>
                <a:ext uri="{FF2B5EF4-FFF2-40B4-BE49-F238E27FC236}">
                  <a16:creationId xmlns:a16="http://schemas.microsoft.com/office/drawing/2014/main" id="{1787F037-7196-D442-A6A4-B0216A1B162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3" name="Straight Connector 930">
              <a:extLst>
                <a:ext uri="{FF2B5EF4-FFF2-40B4-BE49-F238E27FC236}">
                  <a16:creationId xmlns:a16="http://schemas.microsoft.com/office/drawing/2014/main" id="{524B0691-4D3F-9043-B440-D4DEB92CA91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4" name="Straight Connector 931">
              <a:extLst>
                <a:ext uri="{FF2B5EF4-FFF2-40B4-BE49-F238E27FC236}">
                  <a16:creationId xmlns:a16="http://schemas.microsoft.com/office/drawing/2014/main" id="{E2A4217C-BFB5-CC4C-8E6C-4D9CF13425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5" name="Straight Connector 932">
              <a:extLst>
                <a:ext uri="{FF2B5EF4-FFF2-40B4-BE49-F238E27FC236}">
                  <a16:creationId xmlns:a16="http://schemas.microsoft.com/office/drawing/2014/main" id="{4D306345-9C25-B146-81D5-1A63DBB4481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6" name="Straight Connector 933">
              <a:extLst>
                <a:ext uri="{FF2B5EF4-FFF2-40B4-BE49-F238E27FC236}">
                  <a16:creationId xmlns:a16="http://schemas.microsoft.com/office/drawing/2014/main" id="{810C33A1-50A1-F74C-B2AC-24F4CD788E1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57" name="TextBox 934">
              <a:extLst>
                <a:ext uri="{FF2B5EF4-FFF2-40B4-BE49-F238E27FC236}">
                  <a16:creationId xmlns:a16="http://schemas.microsoft.com/office/drawing/2014/main" id="{C893090B-247E-C446-8E03-4098D6A3257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7" name="Group 935">
            <a:extLst>
              <a:ext uri="{FF2B5EF4-FFF2-40B4-BE49-F238E27FC236}">
                <a16:creationId xmlns:a16="http://schemas.microsoft.com/office/drawing/2014/main" id="{EFB90969-2E84-E044-8B04-819EEF2976C8}"/>
              </a:ext>
            </a:extLst>
          </p:cNvPr>
          <p:cNvGrpSpPr>
            <a:grpSpLocks/>
          </p:cNvGrpSpPr>
          <p:nvPr/>
        </p:nvGrpSpPr>
        <p:grpSpPr bwMode="auto">
          <a:xfrm>
            <a:off x="2989263" y="1843088"/>
            <a:ext cx="825500" cy="276225"/>
            <a:chOff x="656433" y="1838325"/>
            <a:chExt cx="826293" cy="276999"/>
          </a:xfrm>
        </p:grpSpPr>
        <p:cxnSp>
          <p:nvCxnSpPr>
            <p:cNvPr id="90440" name="Straight Connector 936">
              <a:extLst>
                <a:ext uri="{FF2B5EF4-FFF2-40B4-BE49-F238E27FC236}">
                  <a16:creationId xmlns:a16="http://schemas.microsoft.com/office/drawing/2014/main" id="{7E719547-C855-4342-A212-D23B3E21F360}"/>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1" name="Straight Connector 937">
              <a:extLst>
                <a:ext uri="{FF2B5EF4-FFF2-40B4-BE49-F238E27FC236}">
                  <a16:creationId xmlns:a16="http://schemas.microsoft.com/office/drawing/2014/main" id="{282C2838-59C2-244D-8BAF-FEB3771F4F9D}"/>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2" name="Straight Connector 938">
              <a:extLst>
                <a:ext uri="{FF2B5EF4-FFF2-40B4-BE49-F238E27FC236}">
                  <a16:creationId xmlns:a16="http://schemas.microsoft.com/office/drawing/2014/main" id="{6C736EFF-4DBE-444B-B409-1EA1A3A31D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3" name="Straight Connector 939">
              <a:extLst>
                <a:ext uri="{FF2B5EF4-FFF2-40B4-BE49-F238E27FC236}">
                  <a16:creationId xmlns:a16="http://schemas.microsoft.com/office/drawing/2014/main" id="{56EEB0A5-E711-ED44-8D88-CBDFA4D76BE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4" name="Straight Connector 940">
              <a:extLst>
                <a:ext uri="{FF2B5EF4-FFF2-40B4-BE49-F238E27FC236}">
                  <a16:creationId xmlns:a16="http://schemas.microsoft.com/office/drawing/2014/main" id="{C6DB18C9-F47F-5344-8C02-DD6780F209B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5" name="Straight Connector 941">
              <a:extLst>
                <a:ext uri="{FF2B5EF4-FFF2-40B4-BE49-F238E27FC236}">
                  <a16:creationId xmlns:a16="http://schemas.microsoft.com/office/drawing/2014/main" id="{AD972D01-AF39-AD43-B12C-EC3F36C1FB77}"/>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6" name="Straight Connector 942">
              <a:extLst>
                <a:ext uri="{FF2B5EF4-FFF2-40B4-BE49-F238E27FC236}">
                  <a16:creationId xmlns:a16="http://schemas.microsoft.com/office/drawing/2014/main" id="{A92D0987-3BB3-9444-948A-22E0895290E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7" name="Straight Connector 943">
              <a:extLst>
                <a:ext uri="{FF2B5EF4-FFF2-40B4-BE49-F238E27FC236}">
                  <a16:creationId xmlns:a16="http://schemas.microsoft.com/office/drawing/2014/main" id="{D344F846-0FEC-0344-9388-2A283F1BC92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48" name="TextBox 944">
              <a:extLst>
                <a:ext uri="{FF2B5EF4-FFF2-40B4-BE49-F238E27FC236}">
                  <a16:creationId xmlns:a16="http://schemas.microsoft.com/office/drawing/2014/main" id="{D3113046-66E3-764C-B3A6-55D0BA13DA7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8" name="Group 985">
            <a:extLst>
              <a:ext uri="{FF2B5EF4-FFF2-40B4-BE49-F238E27FC236}">
                <a16:creationId xmlns:a16="http://schemas.microsoft.com/office/drawing/2014/main" id="{9B633922-F932-C144-8F05-C7FD84C3C11B}"/>
              </a:ext>
            </a:extLst>
          </p:cNvPr>
          <p:cNvGrpSpPr>
            <a:grpSpLocks/>
          </p:cNvGrpSpPr>
          <p:nvPr/>
        </p:nvGrpSpPr>
        <p:grpSpPr bwMode="auto">
          <a:xfrm>
            <a:off x="657225" y="2706688"/>
            <a:ext cx="3157538" cy="284162"/>
            <a:chOff x="656433" y="2706158"/>
            <a:chExt cx="3158860" cy="285466"/>
          </a:xfrm>
        </p:grpSpPr>
        <p:grpSp>
          <p:nvGrpSpPr>
            <p:cNvPr id="90410" name="Group 945">
              <a:extLst>
                <a:ext uri="{FF2B5EF4-FFF2-40B4-BE49-F238E27FC236}">
                  <a16:creationId xmlns:a16="http://schemas.microsoft.com/office/drawing/2014/main" id="{BD4FE811-B969-D342-9EFE-CFF90EF2A06D}"/>
                </a:ext>
              </a:extLst>
            </p:cNvPr>
            <p:cNvGrpSpPr>
              <a:grpSpLocks/>
            </p:cNvGrpSpPr>
            <p:nvPr/>
          </p:nvGrpSpPr>
          <p:grpSpPr bwMode="auto">
            <a:xfrm>
              <a:off x="2989000" y="2714624"/>
              <a:ext cx="826293" cy="276999"/>
              <a:chOff x="656433" y="1838325"/>
              <a:chExt cx="826293" cy="276999"/>
            </a:xfrm>
          </p:grpSpPr>
          <p:cxnSp>
            <p:nvCxnSpPr>
              <p:cNvPr id="90431" name="Straight Connector 946">
                <a:extLst>
                  <a:ext uri="{FF2B5EF4-FFF2-40B4-BE49-F238E27FC236}">
                    <a16:creationId xmlns:a16="http://schemas.microsoft.com/office/drawing/2014/main" id="{3D13BA76-255C-C34B-8741-0D8AE97348C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2" name="Straight Connector 947">
                <a:extLst>
                  <a:ext uri="{FF2B5EF4-FFF2-40B4-BE49-F238E27FC236}">
                    <a16:creationId xmlns:a16="http://schemas.microsoft.com/office/drawing/2014/main" id="{ECD836A9-3183-2E4D-98B0-9D745FEC9619}"/>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3" name="Straight Connector 948">
                <a:extLst>
                  <a:ext uri="{FF2B5EF4-FFF2-40B4-BE49-F238E27FC236}">
                    <a16:creationId xmlns:a16="http://schemas.microsoft.com/office/drawing/2014/main" id="{94A94A5A-7CF2-4242-AEC4-E2B6BB8CFAD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4" name="Straight Connector 949">
                <a:extLst>
                  <a:ext uri="{FF2B5EF4-FFF2-40B4-BE49-F238E27FC236}">
                    <a16:creationId xmlns:a16="http://schemas.microsoft.com/office/drawing/2014/main" id="{D12EBB1E-F850-E848-A75A-D9100A80C73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5" name="Straight Connector 950">
                <a:extLst>
                  <a:ext uri="{FF2B5EF4-FFF2-40B4-BE49-F238E27FC236}">
                    <a16:creationId xmlns:a16="http://schemas.microsoft.com/office/drawing/2014/main" id="{A25C6A76-48A4-E346-A9EB-5663428B2D4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6" name="Straight Connector 951">
                <a:extLst>
                  <a:ext uri="{FF2B5EF4-FFF2-40B4-BE49-F238E27FC236}">
                    <a16:creationId xmlns:a16="http://schemas.microsoft.com/office/drawing/2014/main" id="{FFC1FBAC-97CC-8140-8DA0-5EDC53BAE6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7" name="Straight Connector 952">
                <a:extLst>
                  <a:ext uri="{FF2B5EF4-FFF2-40B4-BE49-F238E27FC236}">
                    <a16:creationId xmlns:a16="http://schemas.microsoft.com/office/drawing/2014/main" id="{57FA1173-D460-F344-A3BA-EC53C519EF28}"/>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8" name="Straight Connector 953">
                <a:extLst>
                  <a:ext uri="{FF2B5EF4-FFF2-40B4-BE49-F238E27FC236}">
                    <a16:creationId xmlns:a16="http://schemas.microsoft.com/office/drawing/2014/main" id="{1DE76B0A-3A1E-0744-9015-1199E8A09C1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9" name="TextBox 954">
                <a:extLst>
                  <a:ext uri="{FF2B5EF4-FFF2-40B4-BE49-F238E27FC236}">
                    <a16:creationId xmlns:a16="http://schemas.microsoft.com/office/drawing/2014/main" id="{08F5A648-3C63-7C40-8DA0-7DB2D55876E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1" name="Group 955">
              <a:extLst>
                <a:ext uri="{FF2B5EF4-FFF2-40B4-BE49-F238E27FC236}">
                  <a16:creationId xmlns:a16="http://schemas.microsoft.com/office/drawing/2014/main" id="{83D7031B-86F4-814B-944A-96A5DCFF834B}"/>
                </a:ext>
              </a:extLst>
            </p:cNvPr>
            <p:cNvGrpSpPr>
              <a:grpSpLocks/>
            </p:cNvGrpSpPr>
            <p:nvPr/>
          </p:nvGrpSpPr>
          <p:grpSpPr bwMode="auto">
            <a:xfrm>
              <a:off x="1829066" y="2714625"/>
              <a:ext cx="826293" cy="276999"/>
              <a:chOff x="656433" y="1838325"/>
              <a:chExt cx="826293" cy="276999"/>
            </a:xfrm>
          </p:grpSpPr>
          <p:cxnSp>
            <p:nvCxnSpPr>
              <p:cNvPr id="90422" name="Straight Connector 956">
                <a:extLst>
                  <a:ext uri="{FF2B5EF4-FFF2-40B4-BE49-F238E27FC236}">
                    <a16:creationId xmlns:a16="http://schemas.microsoft.com/office/drawing/2014/main" id="{238AF5BE-D66C-4249-9917-8B070754A86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3" name="Straight Connector 957">
                <a:extLst>
                  <a:ext uri="{FF2B5EF4-FFF2-40B4-BE49-F238E27FC236}">
                    <a16:creationId xmlns:a16="http://schemas.microsoft.com/office/drawing/2014/main" id="{3D895D32-EFCA-EF44-9107-A150F2565DA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4" name="Straight Connector 958">
                <a:extLst>
                  <a:ext uri="{FF2B5EF4-FFF2-40B4-BE49-F238E27FC236}">
                    <a16:creationId xmlns:a16="http://schemas.microsoft.com/office/drawing/2014/main" id="{BB9F39F1-220C-F042-BA28-F86B90C7825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5" name="Straight Connector 959">
                <a:extLst>
                  <a:ext uri="{FF2B5EF4-FFF2-40B4-BE49-F238E27FC236}">
                    <a16:creationId xmlns:a16="http://schemas.microsoft.com/office/drawing/2014/main" id="{476EB310-0A63-C74E-B97E-48858C41B64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6" name="Straight Connector 960">
                <a:extLst>
                  <a:ext uri="{FF2B5EF4-FFF2-40B4-BE49-F238E27FC236}">
                    <a16:creationId xmlns:a16="http://schemas.microsoft.com/office/drawing/2014/main" id="{9DF22789-ED8A-3D4D-8711-D647C001D404}"/>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7" name="Straight Connector 961">
                <a:extLst>
                  <a:ext uri="{FF2B5EF4-FFF2-40B4-BE49-F238E27FC236}">
                    <a16:creationId xmlns:a16="http://schemas.microsoft.com/office/drawing/2014/main" id="{491BA918-D6DA-FE4F-B291-3C2CD802206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8" name="Straight Connector 962">
                <a:extLst>
                  <a:ext uri="{FF2B5EF4-FFF2-40B4-BE49-F238E27FC236}">
                    <a16:creationId xmlns:a16="http://schemas.microsoft.com/office/drawing/2014/main" id="{C375AB2E-B1AB-A745-A644-746C6230CC0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9" name="Straight Connector 963">
                <a:extLst>
                  <a:ext uri="{FF2B5EF4-FFF2-40B4-BE49-F238E27FC236}">
                    <a16:creationId xmlns:a16="http://schemas.microsoft.com/office/drawing/2014/main" id="{6B5FC7E7-1EE6-1A46-8F21-85779F44EBC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0" name="TextBox 964">
                <a:extLst>
                  <a:ext uri="{FF2B5EF4-FFF2-40B4-BE49-F238E27FC236}">
                    <a16:creationId xmlns:a16="http://schemas.microsoft.com/office/drawing/2014/main" id="{81054969-8EAA-CE4A-892B-D56B24F6D823}"/>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2" name="Group 965">
              <a:extLst>
                <a:ext uri="{FF2B5EF4-FFF2-40B4-BE49-F238E27FC236}">
                  <a16:creationId xmlns:a16="http://schemas.microsoft.com/office/drawing/2014/main" id="{186577FE-291B-1743-B4D8-8E0BF2B040D3}"/>
                </a:ext>
              </a:extLst>
            </p:cNvPr>
            <p:cNvGrpSpPr>
              <a:grpSpLocks/>
            </p:cNvGrpSpPr>
            <p:nvPr/>
          </p:nvGrpSpPr>
          <p:grpSpPr bwMode="auto">
            <a:xfrm>
              <a:off x="656433" y="2706158"/>
              <a:ext cx="826293" cy="276999"/>
              <a:chOff x="656433" y="1838325"/>
              <a:chExt cx="826293" cy="276999"/>
            </a:xfrm>
          </p:grpSpPr>
          <p:cxnSp>
            <p:nvCxnSpPr>
              <p:cNvPr id="90413" name="Straight Connector 966">
                <a:extLst>
                  <a:ext uri="{FF2B5EF4-FFF2-40B4-BE49-F238E27FC236}">
                    <a16:creationId xmlns:a16="http://schemas.microsoft.com/office/drawing/2014/main" id="{3993CA77-FC07-E54B-B962-FA3CFA5DC25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4" name="Straight Connector 967">
                <a:extLst>
                  <a:ext uri="{FF2B5EF4-FFF2-40B4-BE49-F238E27FC236}">
                    <a16:creationId xmlns:a16="http://schemas.microsoft.com/office/drawing/2014/main" id="{36B4B83B-0BD0-C94C-A29F-62B5F156DF20}"/>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5" name="Straight Connector 968">
                <a:extLst>
                  <a:ext uri="{FF2B5EF4-FFF2-40B4-BE49-F238E27FC236}">
                    <a16:creationId xmlns:a16="http://schemas.microsoft.com/office/drawing/2014/main" id="{8CA9BBE6-7140-2D46-8608-A8E47EE63B0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6" name="Straight Connector 969">
                <a:extLst>
                  <a:ext uri="{FF2B5EF4-FFF2-40B4-BE49-F238E27FC236}">
                    <a16:creationId xmlns:a16="http://schemas.microsoft.com/office/drawing/2014/main" id="{13E8749B-37A7-0A45-9188-888241A1CE3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7" name="Straight Connector 970">
                <a:extLst>
                  <a:ext uri="{FF2B5EF4-FFF2-40B4-BE49-F238E27FC236}">
                    <a16:creationId xmlns:a16="http://schemas.microsoft.com/office/drawing/2014/main" id="{4D81BACD-233D-694B-AECF-841E1E61494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8" name="Straight Connector 971">
                <a:extLst>
                  <a:ext uri="{FF2B5EF4-FFF2-40B4-BE49-F238E27FC236}">
                    <a16:creationId xmlns:a16="http://schemas.microsoft.com/office/drawing/2014/main" id="{4C69413F-BE50-2F4C-918B-E1CEF0D97C0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9" name="Straight Connector 972">
                <a:extLst>
                  <a:ext uri="{FF2B5EF4-FFF2-40B4-BE49-F238E27FC236}">
                    <a16:creationId xmlns:a16="http://schemas.microsoft.com/office/drawing/2014/main" id="{6D6EB796-B190-EA43-BCB6-1B3ABD235E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0" name="Straight Connector 973">
                <a:extLst>
                  <a:ext uri="{FF2B5EF4-FFF2-40B4-BE49-F238E27FC236}">
                    <a16:creationId xmlns:a16="http://schemas.microsoft.com/office/drawing/2014/main" id="{0413DA38-DD09-C244-8F83-64198B4EEE9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21" name="TextBox 974">
                <a:extLst>
                  <a:ext uri="{FF2B5EF4-FFF2-40B4-BE49-F238E27FC236}">
                    <a16:creationId xmlns:a16="http://schemas.microsoft.com/office/drawing/2014/main" id="{71FB594B-5B87-F24C-BFF0-77E5B5F90C0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59" name="Group 986">
            <a:extLst>
              <a:ext uri="{FF2B5EF4-FFF2-40B4-BE49-F238E27FC236}">
                <a16:creationId xmlns:a16="http://schemas.microsoft.com/office/drawing/2014/main" id="{2FB38263-052C-BC48-846E-2A86A38E508C}"/>
              </a:ext>
            </a:extLst>
          </p:cNvPr>
          <p:cNvGrpSpPr>
            <a:grpSpLocks/>
          </p:cNvGrpSpPr>
          <p:nvPr/>
        </p:nvGrpSpPr>
        <p:grpSpPr bwMode="auto">
          <a:xfrm>
            <a:off x="657225" y="3582988"/>
            <a:ext cx="3157538" cy="284162"/>
            <a:chOff x="656433" y="2706158"/>
            <a:chExt cx="3158860" cy="285466"/>
          </a:xfrm>
        </p:grpSpPr>
        <p:grpSp>
          <p:nvGrpSpPr>
            <p:cNvPr id="90380" name="Group 945">
              <a:extLst>
                <a:ext uri="{FF2B5EF4-FFF2-40B4-BE49-F238E27FC236}">
                  <a16:creationId xmlns:a16="http://schemas.microsoft.com/office/drawing/2014/main" id="{80570BDD-85B4-5B49-817A-04A847C03CE9}"/>
                </a:ext>
              </a:extLst>
            </p:cNvPr>
            <p:cNvGrpSpPr>
              <a:grpSpLocks/>
            </p:cNvGrpSpPr>
            <p:nvPr/>
          </p:nvGrpSpPr>
          <p:grpSpPr bwMode="auto">
            <a:xfrm>
              <a:off x="2989000" y="2714624"/>
              <a:ext cx="826293" cy="276999"/>
              <a:chOff x="656433" y="1838325"/>
              <a:chExt cx="826293" cy="276999"/>
            </a:xfrm>
          </p:grpSpPr>
          <p:cxnSp>
            <p:nvCxnSpPr>
              <p:cNvPr id="90401" name="Straight Connector 1008">
                <a:extLst>
                  <a:ext uri="{FF2B5EF4-FFF2-40B4-BE49-F238E27FC236}">
                    <a16:creationId xmlns:a16="http://schemas.microsoft.com/office/drawing/2014/main" id="{5987DC72-51C7-BE48-866D-58C1C55BCFED}"/>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2" name="Straight Connector 1009">
                <a:extLst>
                  <a:ext uri="{FF2B5EF4-FFF2-40B4-BE49-F238E27FC236}">
                    <a16:creationId xmlns:a16="http://schemas.microsoft.com/office/drawing/2014/main" id="{98275B54-589A-B64A-ACB9-1BD0809DBE6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3" name="Straight Connector 1010">
                <a:extLst>
                  <a:ext uri="{FF2B5EF4-FFF2-40B4-BE49-F238E27FC236}">
                    <a16:creationId xmlns:a16="http://schemas.microsoft.com/office/drawing/2014/main" id="{4E6952DA-B237-6447-8B07-DFB59B5EF5A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4" name="Straight Connector 1011">
                <a:extLst>
                  <a:ext uri="{FF2B5EF4-FFF2-40B4-BE49-F238E27FC236}">
                    <a16:creationId xmlns:a16="http://schemas.microsoft.com/office/drawing/2014/main" id="{2DF89E1D-C6D6-5F4D-93A7-6D4112A5411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5" name="Straight Connector 1012">
                <a:extLst>
                  <a:ext uri="{FF2B5EF4-FFF2-40B4-BE49-F238E27FC236}">
                    <a16:creationId xmlns:a16="http://schemas.microsoft.com/office/drawing/2014/main" id="{20C4E611-8718-854B-9D0D-6A8599A9AB6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6" name="Straight Connector 1013">
                <a:extLst>
                  <a:ext uri="{FF2B5EF4-FFF2-40B4-BE49-F238E27FC236}">
                    <a16:creationId xmlns:a16="http://schemas.microsoft.com/office/drawing/2014/main" id="{0DC09F1F-030D-1B4B-88E8-08D97C17120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7" name="Straight Connector 1014">
                <a:extLst>
                  <a:ext uri="{FF2B5EF4-FFF2-40B4-BE49-F238E27FC236}">
                    <a16:creationId xmlns:a16="http://schemas.microsoft.com/office/drawing/2014/main" id="{D45D69FD-A248-284A-9A3B-172A1A0FD28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8" name="Straight Connector 1015">
                <a:extLst>
                  <a:ext uri="{FF2B5EF4-FFF2-40B4-BE49-F238E27FC236}">
                    <a16:creationId xmlns:a16="http://schemas.microsoft.com/office/drawing/2014/main" id="{F7A3D85E-217A-FE46-BB55-08E38B6CE9E1}"/>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9" name="TextBox 1016">
                <a:extLst>
                  <a:ext uri="{FF2B5EF4-FFF2-40B4-BE49-F238E27FC236}">
                    <a16:creationId xmlns:a16="http://schemas.microsoft.com/office/drawing/2014/main" id="{10218292-19DD-3E44-8087-E63A5903D93D}"/>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1" name="Group 955">
              <a:extLst>
                <a:ext uri="{FF2B5EF4-FFF2-40B4-BE49-F238E27FC236}">
                  <a16:creationId xmlns:a16="http://schemas.microsoft.com/office/drawing/2014/main" id="{7F3DE003-6B88-684F-97D2-66AA95578310}"/>
                </a:ext>
              </a:extLst>
            </p:cNvPr>
            <p:cNvGrpSpPr>
              <a:grpSpLocks/>
            </p:cNvGrpSpPr>
            <p:nvPr/>
          </p:nvGrpSpPr>
          <p:grpSpPr bwMode="auto">
            <a:xfrm>
              <a:off x="1829066" y="2714625"/>
              <a:ext cx="826293" cy="276999"/>
              <a:chOff x="656433" y="1838325"/>
              <a:chExt cx="826293" cy="276999"/>
            </a:xfrm>
          </p:grpSpPr>
          <p:cxnSp>
            <p:nvCxnSpPr>
              <p:cNvPr id="90392" name="Straight Connector 999">
                <a:extLst>
                  <a:ext uri="{FF2B5EF4-FFF2-40B4-BE49-F238E27FC236}">
                    <a16:creationId xmlns:a16="http://schemas.microsoft.com/office/drawing/2014/main" id="{D3C3BEB4-D462-A049-8068-636A132EB30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3" name="Straight Connector 1000">
                <a:extLst>
                  <a:ext uri="{FF2B5EF4-FFF2-40B4-BE49-F238E27FC236}">
                    <a16:creationId xmlns:a16="http://schemas.microsoft.com/office/drawing/2014/main" id="{AFB0EF6C-561E-9040-A5F8-B019AD9BC778}"/>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4" name="Straight Connector 1001">
                <a:extLst>
                  <a:ext uri="{FF2B5EF4-FFF2-40B4-BE49-F238E27FC236}">
                    <a16:creationId xmlns:a16="http://schemas.microsoft.com/office/drawing/2014/main" id="{B925AEA4-F433-1247-835C-0042273E7015}"/>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5" name="Straight Connector 1002">
                <a:extLst>
                  <a:ext uri="{FF2B5EF4-FFF2-40B4-BE49-F238E27FC236}">
                    <a16:creationId xmlns:a16="http://schemas.microsoft.com/office/drawing/2014/main" id="{E4C0B5F0-6C41-9747-88A5-47F80F0C6BF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6" name="Straight Connector 1003">
                <a:extLst>
                  <a:ext uri="{FF2B5EF4-FFF2-40B4-BE49-F238E27FC236}">
                    <a16:creationId xmlns:a16="http://schemas.microsoft.com/office/drawing/2014/main" id="{2E0923AE-4749-624D-92F9-41986E00D75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7" name="Straight Connector 1004">
                <a:extLst>
                  <a:ext uri="{FF2B5EF4-FFF2-40B4-BE49-F238E27FC236}">
                    <a16:creationId xmlns:a16="http://schemas.microsoft.com/office/drawing/2014/main" id="{543BB253-8D69-8B45-A46F-74CF7C2E6F00}"/>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8" name="Straight Connector 1005">
                <a:extLst>
                  <a:ext uri="{FF2B5EF4-FFF2-40B4-BE49-F238E27FC236}">
                    <a16:creationId xmlns:a16="http://schemas.microsoft.com/office/drawing/2014/main" id="{162FBAAC-61C1-0D47-B40D-26825C2642C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9" name="Straight Connector 1006">
                <a:extLst>
                  <a:ext uri="{FF2B5EF4-FFF2-40B4-BE49-F238E27FC236}">
                    <a16:creationId xmlns:a16="http://schemas.microsoft.com/office/drawing/2014/main" id="{872E9A57-EB53-5D4D-AB5F-CC74F2CC5E34}"/>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0" name="TextBox 1007">
                <a:extLst>
                  <a:ext uri="{FF2B5EF4-FFF2-40B4-BE49-F238E27FC236}">
                    <a16:creationId xmlns:a16="http://schemas.microsoft.com/office/drawing/2014/main" id="{617FB556-6862-B24C-B275-EE1FD852381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2" name="Group 965">
              <a:extLst>
                <a:ext uri="{FF2B5EF4-FFF2-40B4-BE49-F238E27FC236}">
                  <a16:creationId xmlns:a16="http://schemas.microsoft.com/office/drawing/2014/main" id="{AFBB8667-B5C5-A042-BD8C-BD4130A65C37}"/>
                </a:ext>
              </a:extLst>
            </p:cNvPr>
            <p:cNvGrpSpPr>
              <a:grpSpLocks/>
            </p:cNvGrpSpPr>
            <p:nvPr/>
          </p:nvGrpSpPr>
          <p:grpSpPr bwMode="auto">
            <a:xfrm>
              <a:off x="656433" y="2706158"/>
              <a:ext cx="826293" cy="276999"/>
              <a:chOff x="656433" y="1838325"/>
              <a:chExt cx="826293" cy="276999"/>
            </a:xfrm>
          </p:grpSpPr>
          <p:cxnSp>
            <p:nvCxnSpPr>
              <p:cNvPr id="90383" name="Straight Connector 990">
                <a:extLst>
                  <a:ext uri="{FF2B5EF4-FFF2-40B4-BE49-F238E27FC236}">
                    <a16:creationId xmlns:a16="http://schemas.microsoft.com/office/drawing/2014/main" id="{6E798689-F082-2341-8D5F-B0826D830CF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4" name="Straight Connector 991">
                <a:extLst>
                  <a:ext uri="{FF2B5EF4-FFF2-40B4-BE49-F238E27FC236}">
                    <a16:creationId xmlns:a16="http://schemas.microsoft.com/office/drawing/2014/main" id="{72A1AA8F-9007-AD4E-9365-91DE5F4D146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5" name="Straight Connector 992">
                <a:extLst>
                  <a:ext uri="{FF2B5EF4-FFF2-40B4-BE49-F238E27FC236}">
                    <a16:creationId xmlns:a16="http://schemas.microsoft.com/office/drawing/2014/main" id="{9455ECA8-A905-3245-A23F-7BC2C1BB5B0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6" name="Straight Connector 993">
                <a:extLst>
                  <a:ext uri="{FF2B5EF4-FFF2-40B4-BE49-F238E27FC236}">
                    <a16:creationId xmlns:a16="http://schemas.microsoft.com/office/drawing/2014/main" id="{73015AC0-624F-704A-AD2A-9B8DBDA9C87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7" name="Straight Connector 994">
                <a:extLst>
                  <a:ext uri="{FF2B5EF4-FFF2-40B4-BE49-F238E27FC236}">
                    <a16:creationId xmlns:a16="http://schemas.microsoft.com/office/drawing/2014/main" id="{ACA318D7-8739-3D48-AB24-ACD15A67236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8" name="Straight Connector 995">
                <a:extLst>
                  <a:ext uri="{FF2B5EF4-FFF2-40B4-BE49-F238E27FC236}">
                    <a16:creationId xmlns:a16="http://schemas.microsoft.com/office/drawing/2014/main" id="{E976FD32-8172-614E-B877-07D41278200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9" name="Straight Connector 996">
                <a:extLst>
                  <a:ext uri="{FF2B5EF4-FFF2-40B4-BE49-F238E27FC236}">
                    <a16:creationId xmlns:a16="http://schemas.microsoft.com/office/drawing/2014/main" id="{9AEB1BCF-33C7-4C44-ADEC-06D55727A2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0" name="Straight Connector 997">
                <a:extLst>
                  <a:ext uri="{FF2B5EF4-FFF2-40B4-BE49-F238E27FC236}">
                    <a16:creationId xmlns:a16="http://schemas.microsoft.com/office/drawing/2014/main" id="{DF5A4A00-D465-AF40-87E0-795ED92AF78B}"/>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91" name="TextBox 998">
                <a:extLst>
                  <a:ext uri="{FF2B5EF4-FFF2-40B4-BE49-F238E27FC236}">
                    <a16:creationId xmlns:a16="http://schemas.microsoft.com/office/drawing/2014/main" id="{553F6856-579F-134E-B218-BE926A97E95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0" name="Group 1017">
            <a:extLst>
              <a:ext uri="{FF2B5EF4-FFF2-40B4-BE49-F238E27FC236}">
                <a16:creationId xmlns:a16="http://schemas.microsoft.com/office/drawing/2014/main" id="{EA2CE6D3-F647-554D-AB80-A5813597E211}"/>
              </a:ext>
            </a:extLst>
          </p:cNvPr>
          <p:cNvGrpSpPr>
            <a:grpSpLocks/>
          </p:cNvGrpSpPr>
          <p:nvPr/>
        </p:nvGrpSpPr>
        <p:grpSpPr bwMode="auto">
          <a:xfrm>
            <a:off x="657225" y="4452938"/>
            <a:ext cx="3157538" cy="284162"/>
            <a:chOff x="656433" y="2706158"/>
            <a:chExt cx="3158860" cy="285466"/>
          </a:xfrm>
        </p:grpSpPr>
        <p:grpSp>
          <p:nvGrpSpPr>
            <p:cNvPr id="90350" name="Group 945">
              <a:extLst>
                <a:ext uri="{FF2B5EF4-FFF2-40B4-BE49-F238E27FC236}">
                  <a16:creationId xmlns:a16="http://schemas.microsoft.com/office/drawing/2014/main" id="{020463ED-C54D-7F47-B40B-C2B37B4B3DDC}"/>
                </a:ext>
              </a:extLst>
            </p:cNvPr>
            <p:cNvGrpSpPr>
              <a:grpSpLocks/>
            </p:cNvGrpSpPr>
            <p:nvPr/>
          </p:nvGrpSpPr>
          <p:grpSpPr bwMode="auto">
            <a:xfrm>
              <a:off x="2989000" y="2714624"/>
              <a:ext cx="826293" cy="276999"/>
              <a:chOff x="656433" y="1838325"/>
              <a:chExt cx="826293" cy="276999"/>
            </a:xfrm>
          </p:grpSpPr>
          <p:cxnSp>
            <p:nvCxnSpPr>
              <p:cNvPr id="90371" name="Straight Connector 1039">
                <a:extLst>
                  <a:ext uri="{FF2B5EF4-FFF2-40B4-BE49-F238E27FC236}">
                    <a16:creationId xmlns:a16="http://schemas.microsoft.com/office/drawing/2014/main" id="{A54C046A-3841-F047-B9FC-A84A3A73820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2" name="Straight Connector 1040">
                <a:extLst>
                  <a:ext uri="{FF2B5EF4-FFF2-40B4-BE49-F238E27FC236}">
                    <a16:creationId xmlns:a16="http://schemas.microsoft.com/office/drawing/2014/main" id="{4481E562-4E27-DC4E-BE9A-940996B83EE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3" name="Straight Connector 1041">
                <a:extLst>
                  <a:ext uri="{FF2B5EF4-FFF2-40B4-BE49-F238E27FC236}">
                    <a16:creationId xmlns:a16="http://schemas.microsoft.com/office/drawing/2014/main" id="{A77ECDA9-4307-DF40-B6F7-DEBA9CA8A3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4" name="Straight Connector 1042">
                <a:extLst>
                  <a:ext uri="{FF2B5EF4-FFF2-40B4-BE49-F238E27FC236}">
                    <a16:creationId xmlns:a16="http://schemas.microsoft.com/office/drawing/2014/main" id="{35690A6B-3BB7-C543-A4F6-C14ABFC520D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5" name="Straight Connector 1043">
                <a:extLst>
                  <a:ext uri="{FF2B5EF4-FFF2-40B4-BE49-F238E27FC236}">
                    <a16:creationId xmlns:a16="http://schemas.microsoft.com/office/drawing/2014/main" id="{E84DE6CD-75EB-7249-AF60-667662484A4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6" name="Straight Connector 1044">
                <a:extLst>
                  <a:ext uri="{FF2B5EF4-FFF2-40B4-BE49-F238E27FC236}">
                    <a16:creationId xmlns:a16="http://schemas.microsoft.com/office/drawing/2014/main" id="{579FB19B-C836-3748-A74C-D72CFCEA1A8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7" name="Straight Connector 1045">
                <a:extLst>
                  <a:ext uri="{FF2B5EF4-FFF2-40B4-BE49-F238E27FC236}">
                    <a16:creationId xmlns:a16="http://schemas.microsoft.com/office/drawing/2014/main" id="{8B8A9AF3-3527-1742-A994-907678314934}"/>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8" name="Straight Connector 1046">
                <a:extLst>
                  <a:ext uri="{FF2B5EF4-FFF2-40B4-BE49-F238E27FC236}">
                    <a16:creationId xmlns:a16="http://schemas.microsoft.com/office/drawing/2014/main" id="{C761824E-9610-264E-B509-0A16D4907A2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9" name="TextBox 1047">
                <a:extLst>
                  <a:ext uri="{FF2B5EF4-FFF2-40B4-BE49-F238E27FC236}">
                    <a16:creationId xmlns:a16="http://schemas.microsoft.com/office/drawing/2014/main" id="{647230B8-EA10-8642-90B4-993A5FEE438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1" name="Group 955">
              <a:extLst>
                <a:ext uri="{FF2B5EF4-FFF2-40B4-BE49-F238E27FC236}">
                  <a16:creationId xmlns:a16="http://schemas.microsoft.com/office/drawing/2014/main" id="{8314D7F6-F51B-7C43-ACDF-E535AE577E91}"/>
                </a:ext>
              </a:extLst>
            </p:cNvPr>
            <p:cNvGrpSpPr>
              <a:grpSpLocks/>
            </p:cNvGrpSpPr>
            <p:nvPr/>
          </p:nvGrpSpPr>
          <p:grpSpPr bwMode="auto">
            <a:xfrm>
              <a:off x="1829066" y="2714625"/>
              <a:ext cx="826293" cy="276999"/>
              <a:chOff x="656433" y="1838325"/>
              <a:chExt cx="826293" cy="276999"/>
            </a:xfrm>
          </p:grpSpPr>
          <p:cxnSp>
            <p:nvCxnSpPr>
              <p:cNvPr id="90362" name="Straight Connector 1030">
                <a:extLst>
                  <a:ext uri="{FF2B5EF4-FFF2-40B4-BE49-F238E27FC236}">
                    <a16:creationId xmlns:a16="http://schemas.microsoft.com/office/drawing/2014/main" id="{66DE2D9D-B490-7E46-A4B7-058DA6869B8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3" name="Straight Connector 1031">
                <a:extLst>
                  <a:ext uri="{FF2B5EF4-FFF2-40B4-BE49-F238E27FC236}">
                    <a16:creationId xmlns:a16="http://schemas.microsoft.com/office/drawing/2014/main" id="{6F4D16C7-11E0-6E4F-90F3-1DFAB8C06CF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4" name="Straight Connector 1032">
                <a:extLst>
                  <a:ext uri="{FF2B5EF4-FFF2-40B4-BE49-F238E27FC236}">
                    <a16:creationId xmlns:a16="http://schemas.microsoft.com/office/drawing/2014/main" id="{E3A1BB70-7110-EA42-85B6-6E537C1C1A7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5" name="Straight Connector 1033">
                <a:extLst>
                  <a:ext uri="{FF2B5EF4-FFF2-40B4-BE49-F238E27FC236}">
                    <a16:creationId xmlns:a16="http://schemas.microsoft.com/office/drawing/2014/main" id="{D8584C24-AFBC-A44C-9268-3428A0179365}"/>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6" name="Straight Connector 1034">
                <a:extLst>
                  <a:ext uri="{FF2B5EF4-FFF2-40B4-BE49-F238E27FC236}">
                    <a16:creationId xmlns:a16="http://schemas.microsoft.com/office/drawing/2014/main" id="{C2042351-2901-4643-8EBC-530B6B02141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7" name="Straight Connector 1035">
                <a:extLst>
                  <a:ext uri="{FF2B5EF4-FFF2-40B4-BE49-F238E27FC236}">
                    <a16:creationId xmlns:a16="http://schemas.microsoft.com/office/drawing/2014/main" id="{7E01DDCF-1121-B243-82B8-2DBD2933BF5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8" name="Straight Connector 1036">
                <a:extLst>
                  <a:ext uri="{FF2B5EF4-FFF2-40B4-BE49-F238E27FC236}">
                    <a16:creationId xmlns:a16="http://schemas.microsoft.com/office/drawing/2014/main" id="{5EEB0EEC-D2E8-A144-8982-8DE70DD6D29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9" name="Straight Connector 1037">
                <a:extLst>
                  <a:ext uri="{FF2B5EF4-FFF2-40B4-BE49-F238E27FC236}">
                    <a16:creationId xmlns:a16="http://schemas.microsoft.com/office/drawing/2014/main" id="{EC5EA965-AC88-0A48-926E-859F1C01BB48}"/>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0" name="TextBox 1038">
                <a:extLst>
                  <a:ext uri="{FF2B5EF4-FFF2-40B4-BE49-F238E27FC236}">
                    <a16:creationId xmlns:a16="http://schemas.microsoft.com/office/drawing/2014/main" id="{D4CF34EA-3E3B-E645-89C5-E691913D71D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2" name="Group 965">
              <a:extLst>
                <a:ext uri="{FF2B5EF4-FFF2-40B4-BE49-F238E27FC236}">
                  <a16:creationId xmlns:a16="http://schemas.microsoft.com/office/drawing/2014/main" id="{DAEEDC9F-337D-2A41-BE89-78B7432BB19E}"/>
                </a:ext>
              </a:extLst>
            </p:cNvPr>
            <p:cNvGrpSpPr>
              <a:grpSpLocks/>
            </p:cNvGrpSpPr>
            <p:nvPr/>
          </p:nvGrpSpPr>
          <p:grpSpPr bwMode="auto">
            <a:xfrm>
              <a:off x="656433" y="2706158"/>
              <a:ext cx="826293" cy="276999"/>
              <a:chOff x="656433" y="1838325"/>
              <a:chExt cx="826293" cy="276999"/>
            </a:xfrm>
          </p:grpSpPr>
          <p:cxnSp>
            <p:nvCxnSpPr>
              <p:cNvPr id="90353" name="Straight Connector 1021">
                <a:extLst>
                  <a:ext uri="{FF2B5EF4-FFF2-40B4-BE49-F238E27FC236}">
                    <a16:creationId xmlns:a16="http://schemas.microsoft.com/office/drawing/2014/main" id="{15CA67D0-4756-DE49-886C-56C3D8DA5EA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4" name="Straight Connector 1022">
                <a:extLst>
                  <a:ext uri="{FF2B5EF4-FFF2-40B4-BE49-F238E27FC236}">
                    <a16:creationId xmlns:a16="http://schemas.microsoft.com/office/drawing/2014/main" id="{57297D11-D8F6-244E-AF77-469A8BE4D6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5" name="Straight Connector 1023">
                <a:extLst>
                  <a:ext uri="{FF2B5EF4-FFF2-40B4-BE49-F238E27FC236}">
                    <a16:creationId xmlns:a16="http://schemas.microsoft.com/office/drawing/2014/main" id="{9B6A0E65-C47A-E341-8022-D7C1BC41C39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6" name="Straight Connector 1024">
                <a:extLst>
                  <a:ext uri="{FF2B5EF4-FFF2-40B4-BE49-F238E27FC236}">
                    <a16:creationId xmlns:a16="http://schemas.microsoft.com/office/drawing/2014/main" id="{609F2ED1-CBEA-FA41-AABA-5D793A85576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7" name="Straight Connector 1025">
                <a:extLst>
                  <a:ext uri="{FF2B5EF4-FFF2-40B4-BE49-F238E27FC236}">
                    <a16:creationId xmlns:a16="http://schemas.microsoft.com/office/drawing/2014/main" id="{C4024C1A-3342-3042-872F-AA8D7EC88D1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8" name="Straight Connector 1026">
                <a:extLst>
                  <a:ext uri="{FF2B5EF4-FFF2-40B4-BE49-F238E27FC236}">
                    <a16:creationId xmlns:a16="http://schemas.microsoft.com/office/drawing/2014/main" id="{DCD8E769-6923-F945-9179-DAE446013E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9" name="Straight Connector 1027">
                <a:extLst>
                  <a:ext uri="{FF2B5EF4-FFF2-40B4-BE49-F238E27FC236}">
                    <a16:creationId xmlns:a16="http://schemas.microsoft.com/office/drawing/2014/main" id="{34FDE7A4-123C-0240-9A61-B9AE1503BB2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0" name="Straight Connector 1028">
                <a:extLst>
                  <a:ext uri="{FF2B5EF4-FFF2-40B4-BE49-F238E27FC236}">
                    <a16:creationId xmlns:a16="http://schemas.microsoft.com/office/drawing/2014/main" id="{4AF4C344-06FF-C148-BAE8-33BA6C35E866}"/>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61" name="TextBox 1029">
                <a:extLst>
                  <a:ext uri="{FF2B5EF4-FFF2-40B4-BE49-F238E27FC236}">
                    <a16:creationId xmlns:a16="http://schemas.microsoft.com/office/drawing/2014/main" id="{8158C24B-A0FA-F340-AA41-32AC52030F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1" name="Group 1048">
            <a:extLst>
              <a:ext uri="{FF2B5EF4-FFF2-40B4-BE49-F238E27FC236}">
                <a16:creationId xmlns:a16="http://schemas.microsoft.com/office/drawing/2014/main" id="{A35816BB-71D2-B344-8802-45EA07ECF476}"/>
              </a:ext>
            </a:extLst>
          </p:cNvPr>
          <p:cNvGrpSpPr>
            <a:grpSpLocks/>
          </p:cNvGrpSpPr>
          <p:nvPr/>
        </p:nvGrpSpPr>
        <p:grpSpPr bwMode="auto">
          <a:xfrm>
            <a:off x="657225" y="5322888"/>
            <a:ext cx="3157538" cy="284162"/>
            <a:chOff x="656433" y="2706158"/>
            <a:chExt cx="3158860" cy="285466"/>
          </a:xfrm>
        </p:grpSpPr>
        <p:grpSp>
          <p:nvGrpSpPr>
            <p:cNvPr id="90320" name="Group 945">
              <a:extLst>
                <a:ext uri="{FF2B5EF4-FFF2-40B4-BE49-F238E27FC236}">
                  <a16:creationId xmlns:a16="http://schemas.microsoft.com/office/drawing/2014/main" id="{8B270D20-64C4-5942-AB07-C181F1EE3F2C}"/>
                </a:ext>
              </a:extLst>
            </p:cNvPr>
            <p:cNvGrpSpPr>
              <a:grpSpLocks/>
            </p:cNvGrpSpPr>
            <p:nvPr/>
          </p:nvGrpSpPr>
          <p:grpSpPr bwMode="auto">
            <a:xfrm>
              <a:off x="2989000" y="2714624"/>
              <a:ext cx="826293" cy="276999"/>
              <a:chOff x="656433" y="1838325"/>
              <a:chExt cx="826293" cy="276999"/>
            </a:xfrm>
          </p:grpSpPr>
          <p:cxnSp>
            <p:nvCxnSpPr>
              <p:cNvPr id="90341" name="Straight Connector 1070">
                <a:extLst>
                  <a:ext uri="{FF2B5EF4-FFF2-40B4-BE49-F238E27FC236}">
                    <a16:creationId xmlns:a16="http://schemas.microsoft.com/office/drawing/2014/main" id="{0A022F73-F939-F54A-9DD2-707DD644010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2" name="Straight Connector 1071">
                <a:extLst>
                  <a:ext uri="{FF2B5EF4-FFF2-40B4-BE49-F238E27FC236}">
                    <a16:creationId xmlns:a16="http://schemas.microsoft.com/office/drawing/2014/main" id="{209CE575-E3EC-2E47-BF88-A3AF9DA975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3" name="Straight Connector 1072">
                <a:extLst>
                  <a:ext uri="{FF2B5EF4-FFF2-40B4-BE49-F238E27FC236}">
                    <a16:creationId xmlns:a16="http://schemas.microsoft.com/office/drawing/2014/main" id="{59B1EA97-F21A-A74F-97F7-A5961304FFFA}"/>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4" name="Straight Connector 1073">
                <a:extLst>
                  <a:ext uri="{FF2B5EF4-FFF2-40B4-BE49-F238E27FC236}">
                    <a16:creationId xmlns:a16="http://schemas.microsoft.com/office/drawing/2014/main" id="{1A61E96F-1BFA-094F-AB9A-E0B1CAE3AEC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5" name="Straight Connector 1074">
                <a:extLst>
                  <a:ext uri="{FF2B5EF4-FFF2-40B4-BE49-F238E27FC236}">
                    <a16:creationId xmlns:a16="http://schemas.microsoft.com/office/drawing/2014/main" id="{608FF709-B00F-4A41-ABA3-6196B05E9C1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6" name="Straight Connector 1075">
                <a:extLst>
                  <a:ext uri="{FF2B5EF4-FFF2-40B4-BE49-F238E27FC236}">
                    <a16:creationId xmlns:a16="http://schemas.microsoft.com/office/drawing/2014/main" id="{9C8BDDEB-E101-6945-881A-33254D254A1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7" name="Straight Connector 1076">
                <a:extLst>
                  <a:ext uri="{FF2B5EF4-FFF2-40B4-BE49-F238E27FC236}">
                    <a16:creationId xmlns:a16="http://schemas.microsoft.com/office/drawing/2014/main" id="{9AB5E099-7EAE-EA46-84A1-8E74984552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8" name="Straight Connector 1077">
                <a:extLst>
                  <a:ext uri="{FF2B5EF4-FFF2-40B4-BE49-F238E27FC236}">
                    <a16:creationId xmlns:a16="http://schemas.microsoft.com/office/drawing/2014/main" id="{B378918E-77BE-5449-9072-37A08A84F6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9" name="TextBox 1078">
                <a:extLst>
                  <a:ext uri="{FF2B5EF4-FFF2-40B4-BE49-F238E27FC236}">
                    <a16:creationId xmlns:a16="http://schemas.microsoft.com/office/drawing/2014/main" id="{A5F2132C-5ABD-124D-A951-6BEAA6E45806}"/>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1" name="Group 955">
              <a:extLst>
                <a:ext uri="{FF2B5EF4-FFF2-40B4-BE49-F238E27FC236}">
                  <a16:creationId xmlns:a16="http://schemas.microsoft.com/office/drawing/2014/main" id="{27D5EF3D-33DB-5E4E-A47E-7D3B5ECE532A}"/>
                </a:ext>
              </a:extLst>
            </p:cNvPr>
            <p:cNvGrpSpPr>
              <a:grpSpLocks/>
            </p:cNvGrpSpPr>
            <p:nvPr/>
          </p:nvGrpSpPr>
          <p:grpSpPr bwMode="auto">
            <a:xfrm>
              <a:off x="1829066" y="2714625"/>
              <a:ext cx="826293" cy="276999"/>
              <a:chOff x="656433" y="1838325"/>
              <a:chExt cx="826293" cy="276999"/>
            </a:xfrm>
          </p:grpSpPr>
          <p:cxnSp>
            <p:nvCxnSpPr>
              <p:cNvPr id="90332" name="Straight Connector 1061">
                <a:extLst>
                  <a:ext uri="{FF2B5EF4-FFF2-40B4-BE49-F238E27FC236}">
                    <a16:creationId xmlns:a16="http://schemas.microsoft.com/office/drawing/2014/main" id="{A9E08F4D-874F-E34E-8917-8D29FB1A501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3" name="Straight Connector 1062">
                <a:extLst>
                  <a:ext uri="{FF2B5EF4-FFF2-40B4-BE49-F238E27FC236}">
                    <a16:creationId xmlns:a16="http://schemas.microsoft.com/office/drawing/2014/main" id="{BB5A6CF9-054B-2C4D-A676-7506B3D3D237}"/>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4" name="Straight Connector 1063">
                <a:extLst>
                  <a:ext uri="{FF2B5EF4-FFF2-40B4-BE49-F238E27FC236}">
                    <a16:creationId xmlns:a16="http://schemas.microsoft.com/office/drawing/2014/main" id="{07D26EEC-AE4C-7F49-B563-5C0C97835A4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5" name="Straight Connector 1064">
                <a:extLst>
                  <a:ext uri="{FF2B5EF4-FFF2-40B4-BE49-F238E27FC236}">
                    <a16:creationId xmlns:a16="http://schemas.microsoft.com/office/drawing/2014/main" id="{E192E201-FAC4-164F-B7A8-24D58F0A337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6" name="Straight Connector 1065">
                <a:extLst>
                  <a:ext uri="{FF2B5EF4-FFF2-40B4-BE49-F238E27FC236}">
                    <a16:creationId xmlns:a16="http://schemas.microsoft.com/office/drawing/2014/main" id="{1234A85B-B8BF-6843-B22C-EA75971B518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7" name="Straight Connector 1066">
                <a:extLst>
                  <a:ext uri="{FF2B5EF4-FFF2-40B4-BE49-F238E27FC236}">
                    <a16:creationId xmlns:a16="http://schemas.microsoft.com/office/drawing/2014/main" id="{0EF7E9D8-9857-6A46-9187-8AFD140FBEC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8" name="Straight Connector 1067">
                <a:extLst>
                  <a:ext uri="{FF2B5EF4-FFF2-40B4-BE49-F238E27FC236}">
                    <a16:creationId xmlns:a16="http://schemas.microsoft.com/office/drawing/2014/main" id="{D6615ED5-16F6-F44A-B995-8BA741AF82A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9" name="Straight Connector 1068">
                <a:extLst>
                  <a:ext uri="{FF2B5EF4-FFF2-40B4-BE49-F238E27FC236}">
                    <a16:creationId xmlns:a16="http://schemas.microsoft.com/office/drawing/2014/main" id="{44BDAD40-CEE4-0046-9CAA-C96C82F3CDF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0" name="TextBox 1069">
                <a:extLst>
                  <a:ext uri="{FF2B5EF4-FFF2-40B4-BE49-F238E27FC236}">
                    <a16:creationId xmlns:a16="http://schemas.microsoft.com/office/drawing/2014/main" id="{4B668B62-C5BB-A340-8E6F-B32FE09613C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2" name="Group 965">
              <a:extLst>
                <a:ext uri="{FF2B5EF4-FFF2-40B4-BE49-F238E27FC236}">
                  <a16:creationId xmlns:a16="http://schemas.microsoft.com/office/drawing/2014/main" id="{034DAEFF-12D3-CF44-AA37-AF263676D6EB}"/>
                </a:ext>
              </a:extLst>
            </p:cNvPr>
            <p:cNvGrpSpPr>
              <a:grpSpLocks/>
            </p:cNvGrpSpPr>
            <p:nvPr/>
          </p:nvGrpSpPr>
          <p:grpSpPr bwMode="auto">
            <a:xfrm>
              <a:off x="656433" y="2706158"/>
              <a:ext cx="826293" cy="276999"/>
              <a:chOff x="656433" y="1838325"/>
              <a:chExt cx="826293" cy="276999"/>
            </a:xfrm>
          </p:grpSpPr>
          <p:cxnSp>
            <p:nvCxnSpPr>
              <p:cNvPr id="90323" name="Straight Connector 1052">
                <a:extLst>
                  <a:ext uri="{FF2B5EF4-FFF2-40B4-BE49-F238E27FC236}">
                    <a16:creationId xmlns:a16="http://schemas.microsoft.com/office/drawing/2014/main" id="{E3B0F9ED-F99A-E945-B6BD-1731105E6472}"/>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4" name="Straight Connector 1053">
                <a:extLst>
                  <a:ext uri="{FF2B5EF4-FFF2-40B4-BE49-F238E27FC236}">
                    <a16:creationId xmlns:a16="http://schemas.microsoft.com/office/drawing/2014/main" id="{1BB566FB-6F0D-5F45-AE3E-81A1E9682995}"/>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5" name="Straight Connector 1054">
                <a:extLst>
                  <a:ext uri="{FF2B5EF4-FFF2-40B4-BE49-F238E27FC236}">
                    <a16:creationId xmlns:a16="http://schemas.microsoft.com/office/drawing/2014/main" id="{BEF8E86D-82FD-3B4F-A019-8CB4B21AB22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6" name="Straight Connector 1055">
                <a:extLst>
                  <a:ext uri="{FF2B5EF4-FFF2-40B4-BE49-F238E27FC236}">
                    <a16:creationId xmlns:a16="http://schemas.microsoft.com/office/drawing/2014/main" id="{EC592229-ED80-3A4A-AACD-4587E1BDA04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7" name="Straight Connector 1056">
                <a:extLst>
                  <a:ext uri="{FF2B5EF4-FFF2-40B4-BE49-F238E27FC236}">
                    <a16:creationId xmlns:a16="http://schemas.microsoft.com/office/drawing/2014/main" id="{3340EB5A-D442-A448-86AF-1AEA64E3496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8" name="Straight Connector 1057">
                <a:extLst>
                  <a:ext uri="{FF2B5EF4-FFF2-40B4-BE49-F238E27FC236}">
                    <a16:creationId xmlns:a16="http://schemas.microsoft.com/office/drawing/2014/main" id="{922503FE-34BE-8E4F-A474-4A250F026C4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9" name="Straight Connector 1058">
                <a:extLst>
                  <a:ext uri="{FF2B5EF4-FFF2-40B4-BE49-F238E27FC236}">
                    <a16:creationId xmlns:a16="http://schemas.microsoft.com/office/drawing/2014/main" id="{7BADFCC5-0B64-9249-BB39-93EF970149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0" name="Straight Connector 1059">
                <a:extLst>
                  <a:ext uri="{FF2B5EF4-FFF2-40B4-BE49-F238E27FC236}">
                    <a16:creationId xmlns:a16="http://schemas.microsoft.com/office/drawing/2014/main" id="{F693ECD3-9022-CF49-8037-015BD8B817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31" name="TextBox 1060">
                <a:extLst>
                  <a:ext uri="{FF2B5EF4-FFF2-40B4-BE49-F238E27FC236}">
                    <a16:creationId xmlns:a16="http://schemas.microsoft.com/office/drawing/2014/main" id="{999A691D-0384-5B4F-BF3B-497462BE26E0}"/>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2" name="Group 1079">
            <a:extLst>
              <a:ext uri="{FF2B5EF4-FFF2-40B4-BE49-F238E27FC236}">
                <a16:creationId xmlns:a16="http://schemas.microsoft.com/office/drawing/2014/main" id="{EFCE21CE-DC44-A24A-916F-79C7567CFEC7}"/>
              </a:ext>
            </a:extLst>
          </p:cNvPr>
          <p:cNvGrpSpPr>
            <a:grpSpLocks/>
          </p:cNvGrpSpPr>
          <p:nvPr/>
        </p:nvGrpSpPr>
        <p:grpSpPr bwMode="auto">
          <a:xfrm>
            <a:off x="5330825" y="1836738"/>
            <a:ext cx="3157538" cy="284162"/>
            <a:chOff x="656433" y="2706158"/>
            <a:chExt cx="3158860" cy="285466"/>
          </a:xfrm>
        </p:grpSpPr>
        <p:grpSp>
          <p:nvGrpSpPr>
            <p:cNvPr id="90290" name="Group 945">
              <a:extLst>
                <a:ext uri="{FF2B5EF4-FFF2-40B4-BE49-F238E27FC236}">
                  <a16:creationId xmlns:a16="http://schemas.microsoft.com/office/drawing/2014/main" id="{2D9FFE5C-2C9D-4A42-B706-EC97713717B1}"/>
                </a:ext>
              </a:extLst>
            </p:cNvPr>
            <p:cNvGrpSpPr>
              <a:grpSpLocks/>
            </p:cNvGrpSpPr>
            <p:nvPr/>
          </p:nvGrpSpPr>
          <p:grpSpPr bwMode="auto">
            <a:xfrm>
              <a:off x="2989000" y="2714624"/>
              <a:ext cx="826293" cy="276999"/>
              <a:chOff x="656433" y="1838325"/>
              <a:chExt cx="826293" cy="276999"/>
            </a:xfrm>
          </p:grpSpPr>
          <p:cxnSp>
            <p:nvCxnSpPr>
              <p:cNvPr id="90311" name="Straight Connector 1101">
                <a:extLst>
                  <a:ext uri="{FF2B5EF4-FFF2-40B4-BE49-F238E27FC236}">
                    <a16:creationId xmlns:a16="http://schemas.microsoft.com/office/drawing/2014/main" id="{52FC710E-0DBF-B444-A06A-274FFB8F693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2" name="Straight Connector 1102">
                <a:extLst>
                  <a:ext uri="{FF2B5EF4-FFF2-40B4-BE49-F238E27FC236}">
                    <a16:creationId xmlns:a16="http://schemas.microsoft.com/office/drawing/2014/main" id="{736E7D66-5988-9C43-BB77-48512BEF9B3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3" name="Straight Connector 1103">
                <a:extLst>
                  <a:ext uri="{FF2B5EF4-FFF2-40B4-BE49-F238E27FC236}">
                    <a16:creationId xmlns:a16="http://schemas.microsoft.com/office/drawing/2014/main" id="{335949FD-9438-104C-BA48-27909AD2155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4" name="Straight Connector 1104">
                <a:extLst>
                  <a:ext uri="{FF2B5EF4-FFF2-40B4-BE49-F238E27FC236}">
                    <a16:creationId xmlns:a16="http://schemas.microsoft.com/office/drawing/2014/main" id="{EA7A3A9E-5E2D-6947-A284-D66D2012CED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5" name="Straight Connector 1105">
                <a:extLst>
                  <a:ext uri="{FF2B5EF4-FFF2-40B4-BE49-F238E27FC236}">
                    <a16:creationId xmlns:a16="http://schemas.microsoft.com/office/drawing/2014/main" id="{671EA6AE-D618-7343-97A8-73DFAB3B91E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6" name="Straight Connector 1106">
                <a:extLst>
                  <a:ext uri="{FF2B5EF4-FFF2-40B4-BE49-F238E27FC236}">
                    <a16:creationId xmlns:a16="http://schemas.microsoft.com/office/drawing/2014/main" id="{5EE1000D-117C-8149-A500-2AA0D2C68E9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7" name="Straight Connector 1107">
                <a:extLst>
                  <a:ext uri="{FF2B5EF4-FFF2-40B4-BE49-F238E27FC236}">
                    <a16:creationId xmlns:a16="http://schemas.microsoft.com/office/drawing/2014/main" id="{392697E5-95ED-6E43-B299-6E1605D79A93}"/>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8" name="Straight Connector 1108">
                <a:extLst>
                  <a:ext uri="{FF2B5EF4-FFF2-40B4-BE49-F238E27FC236}">
                    <a16:creationId xmlns:a16="http://schemas.microsoft.com/office/drawing/2014/main" id="{7D441F21-F634-B943-AE0F-9BBDF61B6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9" name="TextBox 1109">
                <a:extLst>
                  <a:ext uri="{FF2B5EF4-FFF2-40B4-BE49-F238E27FC236}">
                    <a16:creationId xmlns:a16="http://schemas.microsoft.com/office/drawing/2014/main" id="{4B43D47A-4FA9-654B-A9BF-FDA49C3D75A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1" name="Group 955">
              <a:extLst>
                <a:ext uri="{FF2B5EF4-FFF2-40B4-BE49-F238E27FC236}">
                  <a16:creationId xmlns:a16="http://schemas.microsoft.com/office/drawing/2014/main" id="{01D22400-FD90-3942-864A-1E88C66541BE}"/>
                </a:ext>
              </a:extLst>
            </p:cNvPr>
            <p:cNvGrpSpPr>
              <a:grpSpLocks/>
            </p:cNvGrpSpPr>
            <p:nvPr/>
          </p:nvGrpSpPr>
          <p:grpSpPr bwMode="auto">
            <a:xfrm>
              <a:off x="1829066" y="2714625"/>
              <a:ext cx="826293" cy="276999"/>
              <a:chOff x="656433" y="1838325"/>
              <a:chExt cx="826293" cy="276999"/>
            </a:xfrm>
          </p:grpSpPr>
          <p:cxnSp>
            <p:nvCxnSpPr>
              <p:cNvPr id="90302" name="Straight Connector 1092">
                <a:extLst>
                  <a:ext uri="{FF2B5EF4-FFF2-40B4-BE49-F238E27FC236}">
                    <a16:creationId xmlns:a16="http://schemas.microsoft.com/office/drawing/2014/main" id="{5C64D553-7BE3-0546-A487-0997C28BDB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3" name="Straight Connector 1093">
                <a:extLst>
                  <a:ext uri="{FF2B5EF4-FFF2-40B4-BE49-F238E27FC236}">
                    <a16:creationId xmlns:a16="http://schemas.microsoft.com/office/drawing/2014/main" id="{3963852F-7500-F74F-B4C4-15D140CC004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4" name="Straight Connector 1094">
                <a:extLst>
                  <a:ext uri="{FF2B5EF4-FFF2-40B4-BE49-F238E27FC236}">
                    <a16:creationId xmlns:a16="http://schemas.microsoft.com/office/drawing/2014/main" id="{4E5849C0-E78D-FE45-B577-E73D0A4A12D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5" name="Straight Connector 1095">
                <a:extLst>
                  <a:ext uri="{FF2B5EF4-FFF2-40B4-BE49-F238E27FC236}">
                    <a16:creationId xmlns:a16="http://schemas.microsoft.com/office/drawing/2014/main" id="{F4953F9B-7701-E44D-882E-1D312318B62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6" name="Straight Connector 1096">
                <a:extLst>
                  <a:ext uri="{FF2B5EF4-FFF2-40B4-BE49-F238E27FC236}">
                    <a16:creationId xmlns:a16="http://schemas.microsoft.com/office/drawing/2014/main" id="{BBE3D714-D477-7F45-A966-F4911A63AF9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7" name="Straight Connector 1097">
                <a:extLst>
                  <a:ext uri="{FF2B5EF4-FFF2-40B4-BE49-F238E27FC236}">
                    <a16:creationId xmlns:a16="http://schemas.microsoft.com/office/drawing/2014/main" id="{F33B2BBB-1C45-CF4C-BBC3-46E97CC54F2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8" name="Straight Connector 1098">
                <a:extLst>
                  <a:ext uri="{FF2B5EF4-FFF2-40B4-BE49-F238E27FC236}">
                    <a16:creationId xmlns:a16="http://schemas.microsoft.com/office/drawing/2014/main" id="{FC3E8675-A332-E048-BB55-10666302B4D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9" name="Straight Connector 1099">
                <a:extLst>
                  <a:ext uri="{FF2B5EF4-FFF2-40B4-BE49-F238E27FC236}">
                    <a16:creationId xmlns:a16="http://schemas.microsoft.com/office/drawing/2014/main" id="{799C24C0-2AED-5447-893E-89B58887A9D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0" name="TextBox 1100">
                <a:extLst>
                  <a:ext uri="{FF2B5EF4-FFF2-40B4-BE49-F238E27FC236}">
                    <a16:creationId xmlns:a16="http://schemas.microsoft.com/office/drawing/2014/main" id="{ADDCCE0D-BA5F-C34A-B71F-2E332BBC489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2" name="Group 965">
              <a:extLst>
                <a:ext uri="{FF2B5EF4-FFF2-40B4-BE49-F238E27FC236}">
                  <a16:creationId xmlns:a16="http://schemas.microsoft.com/office/drawing/2014/main" id="{50003EEC-3567-AB42-A99B-6BB1443F7235}"/>
                </a:ext>
              </a:extLst>
            </p:cNvPr>
            <p:cNvGrpSpPr>
              <a:grpSpLocks/>
            </p:cNvGrpSpPr>
            <p:nvPr/>
          </p:nvGrpSpPr>
          <p:grpSpPr bwMode="auto">
            <a:xfrm>
              <a:off x="656433" y="2706158"/>
              <a:ext cx="826293" cy="276999"/>
              <a:chOff x="656433" y="1838325"/>
              <a:chExt cx="826293" cy="276999"/>
            </a:xfrm>
          </p:grpSpPr>
          <p:cxnSp>
            <p:nvCxnSpPr>
              <p:cNvPr id="90293" name="Straight Connector 1083">
                <a:extLst>
                  <a:ext uri="{FF2B5EF4-FFF2-40B4-BE49-F238E27FC236}">
                    <a16:creationId xmlns:a16="http://schemas.microsoft.com/office/drawing/2014/main" id="{E5ABCF99-BDC2-0948-B10F-91EC31EE8BB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4" name="Straight Connector 1084">
                <a:extLst>
                  <a:ext uri="{FF2B5EF4-FFF2-40B4-BE49-F238E27FC236}">
                    <a16:creationId xmlns:a16="http://schemas.microsoft.com/office/drawing/2014/main" id="{33696376-7B5B-0B44-BA8C-5FDCC576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5" name="Straight Connector 1085">
                <a:extLst>
                  <a:ext uri="{FF2B5EF4-FFF2-40B4-BE49-F238E27FC236}">
                    <a16:creationId xmlns:a16="http://schemas.microsoft.com/office/drawing/2014/main" id="{1D07A8AB-4EE1-1547-81A2-97D37A8E7D8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6" name="Straight Connector 1086">
                <a:extLst>
                  <a:ext uri="{FF2B5EF4-FFF2-40B4-BE49-F238E27FC236}">
                    <a16:creationId xmlns:a16="http://schemas.microsoft.com/office/drawing/2014/main" id="{252F3EE7-C8D0-2042-AC60-AE02123FF5E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7" name="Straight Connector 1087">
                <a:extLst>
                  <a:ext uri="{FF2B5EF4-FFF2-40B4-BE49-F238E27FC236}">
                    <a16:creationId xmlns:a16="http://schemas.microsoft.com/office/drawing/2014/main" id="{990451DF-E833-D74A-8E75-59BBF08AD50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8" name="Straight Connector 1088">
                <a:extLst>
                  <a:ext uri="{FF2B5EF4-FFF2-40B4-BE49-F238E27FC236}">
                    <a16:creationId xmlns:a16="http://schemas.microsoft.com/office/drawing/2014/main" id="{4425C03B-A670-7D49-BB73-447805823AB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9" name="Straight Connector 1089">
                <a:extLst>
                  <a:ext uri="{FF2B5EF4-FFF2-40B4-BE49-F238E27FC236}">
                    <a16:creationId xmlns:a16="http://schemas.microsoft.com/office/drawing/2014/main" id="{14899487-09B9-5A4B-B5A8-4DB0E2C42D5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0" name="Straight Connector 1090">
                <a:extLst>
                  <a:ext uri="{FF2B5EF4-FFF2-40B4-BE49-F238E27FC236}">
                    <a16:creationId xmlns:a16="http://schemas.microsoft.com/office/drawing/2014/main" id="{E6595DBD-A211-A245-8513-88B056BBB8F9}"/>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01" name="TextBox 1091">
                <a:extLst>
                  <a:ext uri="{FF2B5EF4-FFF2-40B4-BE49-F238E27FC236}">
                    <a16:creationId xmlns:a16="http://schemas.microsoft.com/office/drawing/2014/main" id="{FC6AD595-20A7-634A-966F-49C8A6EBAF6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3" name="Group 1110">
            <a:extLst>
              <a:ext uri="{FF2B5EF4-FFF2-40B4-BE49-F238E27FC236}">
                <a16:creationId xmlns:a16="http://schemas.microsoft.com/office/drawing/2014/main" id="{F45F23BC-4E89-7845-98CD-8394D9965CAF}"/>
              </a:ext>
            </a:extLst>
          </p:cNvPr>
          <p:cNvGrpSpPr>
            <a:grpSpLocks/>
          </p:cNvGrpSpPr>
          <p:nvPr/>
        </p:nvGrpSpPr>
        <p:grpSpPr bwMode="auto">
          <a:xfrm>
            <a:off x="5330825" y="2719388"/>
            <a:ext cx="3157538" cy="284162"/>
            <a:chOff x="656433" y="2706158"/>
            <a:chExt cx="3158860" cy="285466"/>
          </a:xfrm>
        </p:grpSpPr>
        <p:grpSp>
          <p:nvGrpSpPr>
            <p:cNvPr id="90260" name="Group 945">
              <a:extLst>
                <a:ext uri="{FF2B5EF4-FFF2-40B4-BE49-F238E27FC236}">
                  <a16:creationId xmlns:a16="http://schemas.microsoft.com/office/drawing/2014/main" id="{2558EEBA-8BFA-2D43-817B-B4C3A2A49D75}"/>
                </a:ext>
              </a:extLst>
            </p:cNvPr>
            <p:cNvGrpSpPr>
              <a:grpSpLocks/>
            </p:cNvGrpSpPr>
            <p:nvPr/>
          </p:nvGrpSpPr>
          <p:grpSpPr bwMode="auto">
            <a:xfrm>
              <a:off x="2989000" y="2714624"/>
              <a:ext cx="826293" cy="276999"/>
              <a:chOff x="656433" y="1838325"/>
              <a:chExt cx="826293" cy="276999"/>
            </a:xfrm>
          </p:grpSpPr>
          <p:cxnSp>
            <p:nvCxnSpPr>
              <p:cNvPr id="90281" name="Straight Connector 1132">
                <a:extLst>
                  <a:ext uri="{FF2B5EF4-FFF2-40B4-BE49-F238E27FC236}">
                    <a16:creationId xmlns:a16="http://schemas.microsoft.com/office/drawing/2014/main" id="{503D29AD-F26F-054D-85A8-7043A429AA5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2" name="Straight Connector 1133">
                <a:extLst>
                  <a:ext uri="{FF2B5EF4-FFF2-40B4-BE49-F238E27FC236}">
                    <a16:creationId xmlns:a16="http://schemas.microsoft.com/office/drawing/2014/main" id="{7BBAD2B7-C632-AE47-BC3B-39DB6B50176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3" name="Straight Connector 1134">
                <a:extLst>
                  <a:ext uri="{FF2B5EF4-FFF2-40B4-BE49-F238E27FC236}">
                    <a16:creationId xmlns:a16="http://schemas.microsoft.com/office/drawing/2014/main" id="{58C1DC30-BC64-F74F-A8DA-B147880AC61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4" name="Straight Connector 1135">
                <a:extLst>
                  <a:ext uri="{FF2B5EF4-FFF2-40B4-BE49-F238E27FC236}">
                    <a16:creationId xmlns:a16="http://schemas.microsoft.com/office/drawing/2014/main" id="{1B8E338D-2028-4340-865C-C0AED1324DA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5" name="Straight Connector 1136">
                <a:extLst>
                  <a:ext uri="{FF2B5EF4-FFF2-40B4-BE49-F238E27FC236}">
                    <a16:creationId xmlns:a16="http://schemas.microsoft.com/office/drawing/2014/main" id="{50784666-40C0-FD4B-A848-20E4E49586B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6" name="Straight Connector 1137">
                <a:extLst>
                  <a:ext uri="{FF2B5EF4-FFF2-40B4-BE49-F238E27FC236}">
                    <a16:creationId xmlns:a16="http://schemas.microsoft.com/office/drawing/2014/main" id="{FB885401-5391-AD4E-AB74-45EAF603C738}"/>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7" name="Straight Connector 1138">
                <a:extLst>
                  <a:ext uri="{FF2B5EF4-FFF2-40B4-BE49-F238E27FC236}">
                    <a16:creationId xmlns:a16="http://schemas.microsoft.com/office/drawing/2014/main" id="{99E026DB-BF80-3C4D-955D-8131BA6805F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8" name="Straight Connector 1139">
                <a:extLst>
                  <a:ext uri="{FF2B5EF4-FFF2-40B4-BE49-F238E27FC236}">
                    <a16:creationId xmlns:a16="http://schemas.microsoft.com/office/drawing/2014/main" id="{1E6DA3AF-DD4A-3246-80ED-7DE2BEB0510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9" name="TextBox 1140">
                <a:extLst>
                  <a:ext uri="{FF2B5EF4-FFF2-40B4-BE49-F238E27FC236}">
                    <a16:creationId xmlns:a16="http://schemas.microsoft.com/office/drawing/2014/main" id="{C800B66F-90EE-7F44-925A-6DAFB2C26D7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1" name="Group 955">
              <a:extLst>
                <a:ext uri="{FF2B5EF4-FFF2-40B4-BE49-F238E27FC236}">
                  <a16:creationId xmlns:a16="http://schemas.microsoft.com/office/drawing/2014/main" id="{F2159090-D4DB-DD42-9D4B-EE8595AD0E98}"/>
                </a:ext>
              </a:extLst>
            </p:cNvPr>
            <p:cNvGrpSpPr>
              <a:grpSpLocks/>
            </p:cNvGrpSpPr>
            <p:nvPr/>
          </p:nvGrpSpPr>
          <p:grpSpPr bwMode="auto">
            <a:xfrm>
              <a:off x="1829066" y="2714625"/>
              <a:ext cx="826293" cy="276999"/>
              <a:chOff x="656433" y="1838325"/>
              <a:chExt cx="826293" cy="276999"/>
            </a:xfrm>
          </p:grpSpPr>
          <p:cxnSp>
            <p:nvCxnSpPr>
              <p:cNvPr id="90272" name="Straight Connector 1123">
                <a:extLst>
                  <a:ext uri="{FF2B5EF4-FFF2-40B4-BE49-F238E27FC236}">
                    <a16:creationId xmlns:a16="http://schemas.microsoft.com/office/drawing/2014/main" id="{90CE61D4-B309-0240-BC1C-1FD0A633AB8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3" name="Straight Connector 1124">
                <a:extLst>
                  <a:ext uri="{FF2B5EF4-FFF2-40B4-BE49-F238E27FC236}">
                    <a16:creationId xmlns:a16="http://schemas.microsoft.com/office/drawing/2014/main" id="{5CB1ED88-3DEC-D647-98A8-91F67904351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4" name="Straight Connector 1125">
                <a:extLst>
                  <a:ext uri="{FF2B5EF4-FFF2-40B4-BE49-F238E27FC236}">
                    <a16:creationId xmlns:a16="http://schemas.microsoft.com/office/drawing/2014/main" id="{994DDE90-3491-A94A-A489-A63212E3D223}"/>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5" name="Straight Connector 1126">
                <a:extLst>
                  <a:ext uri="{FF2B5EF4-FFF2-40B4-BE49-F238E27FC236}">
                    <a16:creationId xmlns:a16="http://schemas.microsoft.com/office/drawing/2014/main" id="{FE749145-C587-0B45-97AF-F2ED49CFC80E}"/>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6" name="Straight Connector 1127">
                <a:extLst>
                  <a:ext uri="{FF2B5EF4-FFF2-40B4-BE49-F238E27FC236}">
                    <a16:creationId xmlns:a16="http://schemas.microsoft.com/office/drawing/2014/main" id="{3001236F-1B28-3649-84D2-45ED0532F9C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7" name="Straight Connector 1128">
                <a:extLst>
                  <a:ext uri="{FF2B5EF4-FFF2-40B4-BE49-F238E27FC236}">
                    <a16:creationId xmlns:a16="http://schemas.microsoft.com/office/drawing/2014/main" id="{E2AB89BD-C8DE-6149-9811-6606EB5D855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8" name="Straight Connector 1129">
                <a:extLst>
                  <a:ext uri="{FF2B5EF4-FFF2-40B4-BE49-F238E27FC236}">
                    <a16:creationId xmlns:a16="http://schemas.microsoft.com/office/drawing/2014/main" id="{2F31ABB0-5CF8-D84F-B887-5BE8AD372D2F}"/>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9" name="Straight Connector 1130">
                <a:extLst>
                  <a:ext uri="{FF2B5EF4-FFF2-40B4-BE49-F238E27FC236}">
                    <a16:creationId xmlns:a16="http://schemas.microsoft.com/office/drawing/2014/main" id="{BC83EC8C-49A1-3A4A-8110-4DD42A67495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0" name="TextBox 1131">
                <a:extLst>
                  <a:ext uri="{FF2B5EF4-FFF2-40B4-BE49-F238E27FC236}">
                    <a16:creationId xmlns:a16="http://schemas.microsoft.com/office/drawing/2014/main" id="{4E9D8032-794D-CD41-BD0D-68D4D8A71B1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2" name="Group 965">
              <a:extLst>
                <a:ext uri="{FF2B5EF4-FFF2-40B4-BE49-F238E27FC236}">
                  <a16:creationId xmlns:a16="http://schemas.microsoft.com/office/drawing/2014/main" id="{3676CC7F-28C8-4240-9992-62686440D138}"/>
                </a:ext>
              </a:extLst>
            </p:cNvPr>
            <p:cNvGrpSpPr>
              <a:grpSpLocks/>
            </p:cNvGrpSpPr>
            <p:nvPr/>
          </p:nvGrpSpPr>
          <p:grpSpPr bwMode="auto">
            <a:xfrm>
              <a:off x="656433" y="2706158"/>
              <a:ext cx="826293" cy="276999"/>
              <a:chOff x="656433" y="1838325"/>
              <a:chExt cx="826293" cy="276999"/>
            </a:xfrm>
          </p:grpSpPr>
          <p:cxnSp>
            <p:nvCxnSpPr>
              <p:cNvPr id="90263" name="Straight Connector 1114">
                <a:extLst>
                  <a:ext uri="{FF2B5EF4-FFF2-40B4-BE49-F238E27FC236}">
                    <a16:creationId xmlns:a16="http://schemas.microsoft.com/office/drawing/2014/main" id="{56E69923-01B1-E644-9915-4EBE20F4302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4" name="Straight Connector 1115">
                <a:extLst>
                  <a:ext uri="{FF2B5EF4-FFF2-40B4-BE49-F238E27FC236}">
                    <a16:creationId xmlns:a16="http://schemas.microsoft.com/office/drawing/2014/main" id="{E7EC074C-D09C-6D45-B711-A8BF97A9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5" name="Straight Connector 1116">
                <a:extLst>
                  <a:ext uri="{FF2B5EF4-FFF2-40B4-BE49-F238E27FC236}">
                    <a16:creationId xmlns:a16="http://schemas.microsoft.com/office/drawing/2014/main" id="{CA2DF620-3819-3C4E-878D-B5035E03010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6" name="Straight Connector 1117">
                <a:extLst>
                  <a:ext uri="{FF2B5EF4-FFF2-40B4-BE49-F238E27FC236}">
                    <a16:creationId xmlns:a16="http://schemas.microsoft.com/office/drawing/2014/main" id="{6900C03E-F6A2-FA48-8DFE-8A5F9EE90FE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7" name="Straight Connector 1118">
                <a:extLst>
                  <a:ext uri="{FF2B5EF4-FFF2-40B4-BE49-F238E27FC236}">
                    <a16:creationId xmlns:a16="http://schemas.microsoft.com/office/drawing/2014/main" id="{B1DB6120-8536-424F-8E65-E2045A2901A6}"/>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8" name="Straight Connector 1119">
                <a:extLst>
                  <a:ext uri="{FF2B5EF4-FFF2-40B4-BE49-F238E27FC236}">
                    <a16:creationId xmlns:a16="http://schemas.microsoft.com/office/drawing/2014/main" id="{2CC6DB1D-CF15-AD4C-A6AD-491C734D4BA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9" name="Straight Connector 1120">
                <a:extLst>
                  <a:ext uri="{FF2B5EF4-FFF2-40B4-BE49-F238E27FC236}">
                    <a16:creationId xmlns:a16="http://schemas.microsoft.com/office/drawing/2014/main" id="{D5DEFC2E-1D5C-E448-ADBD-5F5D6BEB7B3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0" name="Straight Connector 1121">
                <a:extLst>
                  <a:ext uri="{FF2B5EF4-FFF2-40B4-BE49-F238E27FC236}">
                    <a16:creationId xmlns:a16="http://schemas.microsoft.com/office/drawing/2014/main" id="{C30FA601-40BF-034B-A00F-FACC8D40EDC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71" name="TextBox 1122">
                <a:extLst>
                  <a:ext uri="{FF2B5EF4-FFF2-40B4-BE49-F238E27FC236}">
                    <a16:creationId xmlns:a16="http://schemas.microsoft.com/office/drawing/2014/main" id="{6FE46518-A27C-7F41-9025-5ACE3BE3B0A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4" name="Group 1141">
            <a:extLst>
              <a:ext uri="{FF2B5EF4-FFF2-40B4-BE49-F238E27FC236}">
                <a16:creationId xmlns:a16="http://schemas.microsoft.com/office/drawing/2014/main" id="{ECC8D58B-8D7F-C345-BD49-72CE0547B99E}"/>
              </a:ext>
            </a:extLst>
          </p:cNvPr>
          <p:cNvGrpSpPr>
            <a:grpSpLocks/>
          </p:cNvGrpSpPr>
          <p:nvPr/>
        </p:nvGrpSpPr>
        <p:grpSpPr bwMode="auto">
          <a:xfrm>
            <a:off x="5330825" y="3595688"/>
            <a:ext cx="3157538" cy="284162"/>
            <a:chOff x="656433" y="2706158"/>
            <a:chExt cx="3158860" cy="285466"/>
          </a:xfrm>
        </p:grpSpPr>
        <p:grpSp>
          <p:nvGrpSpPr>
            <p:cNvPr id="90230" name="Group 945">
              <a:extLst>
                <a:ext uri="{FF2B5EF4-FFF2-40B4-BE49-F238E27FC236}">
                  <a16:creationId xmlns:a16="http://schemas.microsoft.com/office/drawing/2014/main" id="{8422A50E-69BE-7E42-873A-39A0B6F7528E}"/>
                </a:ext>
              </a:extLst>
            </p:cNvPr>
            <p:cNvGrpSpPr>
              <a:grpSpLocks/>
            </p:cNvGrpSpPr>
            <p:nvPr/>
          </p:nvGrpSpPr>
          <p:grpSpPr bwMode="auto">
            <a:xfrm>
              <a:off x="2989000" y="2714624"/>
              <a:ext cx="826293" cy="276999"/>
              <a:chOff x="656433" y="1838325"/>
              <a:chExt cx="826293" cy="276999"/>
            </a:xfrm>
          </p:grpSpPr>
          <p:cxnSp>
            <p:nvCxnSpPr>
              <p:cNvPr id="90251" name="Straight Connector 1166">
                <a:extLst>
                  <a:ext uri="{FF2B5EF4-FFF2-40B4-BE49-F238E27FC236}">
                    <a16:creationId xmlns:a16="http://schemas.microsoft.com/office/drawing/2014/main" id="{CCD864E7-4B30-D448-BE18-AEA7380C87D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2" name="Straight Connector 1168">
                <a:extLst>
                  <a:ext uri="{FF2B5EF4-FFF2-40B4-BE49-F238E27FC236}">
                    <a16:creationId xmlns:a16="http://schemas.microsoft.com/office/drawing/2014/main" id="{FC19088B-BDC7-B742-8550-609F58B7014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3" name="Straight Connector 1171">
                <a:extLst>
                  <a:ext uri="{FF2B5EF4-FFF2-40B4-BE49-F238E27FC236}">
                    <a16:creationId xmlns:a16="http://schemas.microsoft.com/office/drawing/2014/main" id="{83633C08-96C9-4D44-945E-013586D3C8B6}"/>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4" name="Straight Connector 1173">
                <a:extLst>
                  <a:ext uri="{FF2B5EF4-FFF2-40B4-BE49-F238E27FC236}">
                    <a16:creationId xmlns:a16="http://schemas.microsoft.com/office/drawing/2014/main" id="{20917C9F-7D96-3649-B0AA-C747B4061AC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5" name="Straight Connector 1176">
                <a:extLst>
                  <a:ext uri="{FF2B5EF4-FFF2-40B4-BE49-F238E27FC236}">
                    <a16:creationId xmlns:a16="http://schemas.microsoft.com/office/drawing/2014/main" id="{95581260-44A3-234B-AE98-D34D04E29D1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6" name="Straight Connector 1178">
                <a:extLst>
                  <a:ext uri="{FF2B5EF4-FFF2-40B4-BE49-F238E27FC236}">
                    <a16:creationId xmlns:a16="http://schemas.microsoft.com/office/drawing/2014/main" id="{B881C452-8D36-BF4B-93BB-66F6982F380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7" name="Straight Connector 1181">
                <a:extLst>
                  <a:ext uri="{FF2B5EF4-FFF2-40B4-BE49-F238E27FC236}">
                    <a16:creationId xmlns:a16="http://schemas.microsoft.com/office/drawing/2014/main" id="{BD006AC8-343E-ED4A-92B4-F1C3F8F67745}"/>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8" name="Straight Connector 1183">
                <a:extLst>
                  <a:ext uri="{FF2B5EF4-FFF2-40B4-BE49-F238E27FC236}">
                    <a16:creationId xmlns:a16="http://schemas.microsoft.com/office/drawing/2014/main" id="{002C19F9-D838-3A46-B4D2-8FD6EF71965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9" name="TextBox 1186">
                <a:extLst>
                  <a:ext uri="{FF2B5EF4-FFF2-40B4-BE49-F238E27FC236}">
                    <a16:creationId xmlns:a16="http://schemas.microsoft.com/office/drawing/2014/main" id="{03608CCB-8938-CE41-95CF-6140352E689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1" name="Group 955">
              <a:extLst>
                <a:ext uri="{FF2B5EF4-FFF2-40B4-BE49-F238E27FC236}">
                  <a16:creationId xmlns:a16="http://schemas.microsoft.com/office/drawing/2014/main" id="{FE17EDA6-B6A9-6148-BE0B-DFE5CC1E8121}"/>
                </a:ext>
              </a:extLst>
            </p:cNvPr>
            <p:cNvGrpSpPr>
              <a:grpSpLocks/>
            </p:cNvGrpSpPr>
            <p:nvPr/>
          </p:nvGrpSpPr>
          <p:grpSpPr bwMode="auto">
            <a:xfrm>
              <a:off x="1829066" y="2714625"/>
              <a:ext cx="826293" cy="276999"/>
              <a:chOff x="656433" y="1838325"/>
              <a:chExt cx="826293" cy="276999"/>
            </a:xfrm>
          </p:grpSpPr>
          <p:cxnSp>
            <p:nvCxnSpPr>
              <p:cNvPr id="90242" name="Straight Connector 1154">
                <a:extLst>
                  <a:ext uri="{FF2B5EF4-FFF2-40B4-BE49-F238E27FC236}">
                    <a16:creationId xmlns:a16="http://schemas.microsoft.com/office/drawing/2014/main" id="{F2BB1F66-B3BA-E742-A362-61C49ACD761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3" name="Straight Connector 1155">
                <a:extLst>
                  <a:ext uri="{FF2B5EF4-FFF2-40B4-BE49-F238E27FC236}">
                    <a16:creationId xmlns:a16="http://schemas.microsoft.com/office/drawing/2014/main" id="{62CD6D61-6AAD-6E4E-8ECF-81A7123A53F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4" name="Straight Connector 1156">
                <a:extLst>
                  <a:ext uri="{FF2B5EF4-FFF2-40B4-BE49-F238E27FC236}">
                    <a16:creationId xmlns:a16="http://schemas.microsoft.com/office/drawing/2014/main" id="{64DA70B0-A2BC-E94A-9181-4782EAE5D8D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5" name="Straight Connector 1157">
                <a:extLst>
                  <a:ext uri="{FF2B5EF4-FFF2-40B4-BE49-F238E27FC236}">
                    <a16:creationId xmlns:a16="http://schemas.microsoft.com/office/drawing/2014/main" id="{A6B46F67-D8C5-4349-8268-99A4E1A1B4A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6" name="Straight Connector 1158">
                <a:extLst>
                  <a:ext uri="{FF2B5EF4-FFF2-40B4-BE49-F238E27FC236}">
                    <a16:creationId xmlns:a16="http://schemas.microsoft.com/office/drawing/2014/main" id="{E1CF5CAF-B771-8F4D-A566-CDCF4181F55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7" name="Straight Connector 1159">
                <a:extLst>
                  <a:ext uri="{FF2B5EF4-FFF2-40B4-BE49-F238E27FC236}">
                    <a16:creationId xmlns:a16="http://schemas.microsoft.com/office/drawing/2014/main" id="{27688F31-D717-684E-A869-A71C07FAC2FC}"/>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8" name="Straight Connector 1160">
                <a:extLst>
                  <a:ext uri="{FF2B5EF4-FFF2-40B4-BE49-F238E27FC236}">
                    <a16:creationId xmlns:a16="http://schemas.microsoft.com/office/drawing/2014/main" id="{B9FBB23D-36AF-6D43-95D5-BF489E99B5E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9" name="Straight Connector 1161">
                <a:extLst>
                  <a:ext uri="{FF2B5EF4-FFF2-40B4-BE49-F238E27FC236}">
                    <a16:creationId xmlns:a16="http://schemas.microsoft.com/office/drawing/2014/main" id="{3F7BC34E-9A0F-054D-BD83-146FD991ACD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0" name="TextBox 1163">
                <a:extLst>
                  <a:ext uri="{FF2B5EF4-FFF2-40B4-BE49-F238E27FC236}">
                    <a16:creationId xmlns:a16="http://schemas.microsoft.com/office/drawing/2014/main" id="{C1037909-ABC6-484B-9576-70D0C00008C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2" name="Group 965">
              <a:extLst>
                <a:ext uri="{FF2B5EF4-FFF2-40B4-BE49-F238E27FC236}">
                  <a16:creationId xmlns:a16="http://schemas.microsoft.com/office/drawing/2014/main" id="{B2F18E62-6BCD-1A4A-B6FE-D5177D762758}"/>
                </a:ext>
              </a:extLst>
            </p:cNvPr>
            <p:cNvGrpSpPr>
              <a:grpSpLocks/>
            </p:cNvGrpSpPr>
            <p:nvPr/>
          </p:nvGrpSpPr>
          <p:grpSpPr bwMode="auto">
            <a:xfrm>
              <a:off x="656433" y="2706158"/>
              <a:ext cx="826293" cy="276999"/>
              <a:chOff x="656433" y="1838325"/>
              <a:chExt cx="826293" cy="276999"/>
            </a:xfrm>
          </p:grpSpPr>
          <p:cxnSp>
            <p:nvCxnSpPr>
              <p:cNvPr id="90233" name="Straight Connector 1145">
                <a:extLst>
                  <a:ext uri="{FF2B5EF4-FFF2-40B4-BE49-F238E27FC236}">
                    <a16:creationId xmlns:a16="http://schemas.microsoft.com/office/drawing/2014/main" id="{97696F21-033C-5A42-8788-72081254843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4" name="Straight Connector 1146">
                <a:extLst>
                  <a:ext uri="{FF2B5EF4-FFF2-40B4-BE49-F238E27FC236}">
                    <a16:creationId xmlns:a16="http://schemas.microsoft.com/office/drawing/2014/main" id="{22A57739-A307-8445-A585-6C7C9CDC44A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5" name="Straight Connector 1147">
                <a:extLst>
                  <a:ext uri="{FF2B5EF4-FFF2-40B4-BE49-F238E27FC236}">
                    <a16:creationId xmlns:a16="http://schemas.microsoft.com/office/drawing/2014/main" id="{8002440F-9E91-2A42-A2E1-0F7B4E5C658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6" name="Straight Connector 1148">
                <a:extLst>
                  <a:ext uri="{FF2B5EF4-FFF2-40B4-BE49-F238E27FC236}">
                    <a16:creationId xmlns:a16="http://schemas.microsoft.com/office/drawing/2014/main" id="{A85E19FB-C78E-D145-9C0D-D83C3D11C90D}"/>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7" name="Straight Connector 1149">
                <a:extLst>
                  <a:ext uri="{FF2B5EF4-FFF2-40B4-BE49-F238E27FC236}">
                    <a16:creationId xmlns:a16="http://schemas.microsoft.com/office/drawing/2014/main" id="{569EDECF-9F83-0F4C-B3DD-A80B6BA3D09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8" name="Straight Connector 1150">
                <a:extLst>
                  <a:ext uri="{FF2B5EF4-FFF2-40B4-BE49-F238E27FC236}">
                    <a16:creationId xmlns:a16="http://schemas.microsoft.com/office/drawing/2014/main" id="{E7D8E360-84C1-A540-B65F-44F08BE4459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9" name="Straight Connector 1151">
                <a:extLst>
                  <a:ext uri="{FF2B5EF4-FFF2-40B4-BE49-F238E27FC236}">
                    <a16:creationId xmlns:a16="http://schemas.microsoft.com/office/drawing/2014/main" id="{562477CE-5180-3C42-823C-D421C381FB0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0" name="Straight Connector 1152">
                <a:extLst>
                  <a:ext uri="{FF2B5EF4-FFF2-40B4-BE49-F238E27FC236}">
                    <a16:creationId xmlns:a16="http://schemas.microsoft.com/office/drawing/2014/main" id="{945AE2D6-B088-7A43-94B5-A2EBE57408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41" name="TextBox 1153">
                <a:extLst>
                  <a:ext uri="{FF2B5EF4-FFF2-40B4-BE49-F238E27FC236}">
                    <a16:creationId xmlns:a16="http://schemas.microsoft.com/office/drawing/2014/main" id="{9B27920F-2768-CD47-A464-F55AF45E81BB}"/>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5" name="Group 1188">
            <a:extLst>
              <a:ext uri="{FF2B5EF4-FFF2-40B4-BE49-F238E27FC236}">
                <a16:creationId xmlns:a16="http://schemas.microsoft.com/office/drawing/2014/main" id="{A6C40581-843E-F54E-9943-7E0B9208D8A7}"/>
              </a:ext>
            </a:extLst>
          </p:cNvPr>
          <p:cNvGrpSpPr>
            <a:grpSpLocks/>
          </p:cNvGrpSpPr>
          <p:nvPr/>
        </p:nvGrpSpPr>
        <p:grpSpPr bwMode="auto">
          <a:xfrm>
            <a:off x="5324475" y="4478338"/>
            <a:ext cx="3157538" cy="284162"/>
            <a:chOff x="656433" y="2706158"/>
            <a:chExt cx="3158860" cy="285466"/>
          </a:xfrm>
        </p:grpSpPr>
        <p:grpSp>
          <p:nvGrpSpPr>
            <p:cNvPr id="90200" name="Group 945">
              <a:extLst>
                <a:ext uri="{FF2B5EF4-FFF2-40B4-BE49-F238E27FC236}">
                  <a16:creationId xmlns:a16="http://schemas.microsoft.com/office/drawing/2014/main" id="{27532E0D-4C92-1F42-978C-9F57189956A4}"/>
                </a:ext>
              </a:extLst>
            </p:cNvPr>
            <p:cNvGrpSpPr>
              <a:grpSpLocks/>
            </p:cNvGrpSpPr>
            <p:nvPr/>
          </p:nvGrpSpPr>
          <p:grpSpPr bwMode="auto">
            <a:xfrm>
              <a:off x="2989000" y="2714624"/>
              <a:ext cx="826293" cy="276999"/>
              <a:chOff x="656433" y="1838325"/>
              <a:chExt cx="826293" cy="276999"/>
            </a:xfrm>
          </p:grpSpPr>
          <p:cxnSp>
            <p:nvCxnSpPr>
              <p:cNvPr id="90221" name="Straight Connector 1215">
                <a:extLst>
                  <a:ext uri="{FF2B5EF4-FFF2-40B4-BE49-F238E27FC236}">
                    <a16:creationId xmlns:a16="http://schemas.microsoft.com/office/drawing/2014/main" id="{B1AA9B62-6C96-834D-8B00-BF8F75C0E6F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2" name="Straight Connector 1216">
                <a:extLst>
                  <a:ext uri="{FF2B5EF4-FFF2-40B4-BE49-F238E27FC236}">
                    <a16:creationId xmlns:a16="http://schemas.microsoft.com/office/drawing/2014/main" id="{F8189A14-0251-C04E-8B1A-F6751C4207F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3" name="Straight Connector 1217">
                <a:extLst>
                  <a:ext uri="{FF2B5EF4-FFF2-40B4-BE49-F238E27FC236}">
                    <a16:creationId xmlns:a16="http://schemas.microsoft.com/office/drawing/2014/main" id="{49DDC85E-3A4E-814D-BCB0-4A1D43479CDB}"/>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4" name="Straight Connector 1218">
                <a:extLst>
                  <a:ext uri="{FF2B5EF4-FFF2-40B4-BE49-F238E27FC236}">
                    <a16:creationId xmlns:a16="http://schemas.microsoft.com/office/drawing/2014/main" id="{3DCC7219-B095-7742-8BEE-EB6CD9E2805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5" name="Straight Connector 1219">
                <a:extLst>
                  <a:ext uri="{FF2B5EF4-FFF2-40B4-BE49-F238E27FC236}">
                    <a16:creationId xmlns:a16="http://schemas.microsoft.com/office/drawing/2014/main" id="{9EF209B1-32CF-304A-BE1E-49233FB22D3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6" name="Straight Connector 1220">
                <a:extLst>
                  <a:ext uri="{FF2B5EF4-FFF2-40B4-BE49-F238E27FC236}">
                    <a16:creationId xmlns:a16="http://schemas.microsoft.com/office/drawing/2014/main" id="{5F283066-EF73-4A4E-9A47-116963C47BD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7" name="Straight Connector 1221">
                <a:extLst>
                  <a:ext uri="{FF2B5EF4-FFF2-40B4-BE49-F238E27FC236}">
                    <a16:creationId xmlns:a16="http://schemas.microsoft.com/office/drawing/2014/main" id="{2D0B9E82-8478-1F4E-92E8-AF799BD2705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8" name="Straight Connector 1222">
                <a:extLst>
                  <a:ext uri="{FF2B5EF4-FFF2-40B4-BE49-F238E27FC236}">
                    <a16:creationId xmlns:a16="http://schemas.microsoft.com/office/drawing/2014/main" id="{5DC8B21A-0A29-7C4D-AA69-35F3417A6B3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9" name="TextBox 1223">
                <a:extLst>
                  <a:ext uri="{FF2B5EF4-FFF2-40B4-BE49-F238E27FC236}">
                    <a16:creationId xmlns:a16="http://schemas.microsoft.com/office/drawing/2014/main" id="{C46A21FF-47DB-B946-BCB8-07E57B5438E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1" name="Group 955">
              <a:extLst>
                <a:ext uri="{FF2B5EF4-FFF2-40B4-BE49-F238E27FC236}">
                  <a16:creationId xmlns:a16="http://schemas.microsoft.com/office/drawing/2014/main" id="{B97F8F61-C510-F243-95DD-6220FAACC027}"/>
                </a:ext>
              </a:extLst>
            </p:cNvPr>
            <p:cNvGrpSpPr>
              <a:grpSpLocks/>
            </p:cNvGrpSpPr>
            <p:nvPr/>
          </p:nvGrpSpPr>
          <p:grpSpPr bwMode="auto">
            <a:xfrm>
              <a:off x="1829066" y="2714625"/>
              <a:ext cx="826293" cy="276999"/>
              <a:chOff x="656433" y="1838325"/>
              <a:chExt cx="826293" cy="276999"/>
            </a:xfrm>
          </p:grpSpPr>
          <p:cxnSp>
            <p:nvCxnSpPr>
              <p:cNvPr id="90212" name="Straight Connector 1206">
                <a:extLst>
                  <a:ext uri="{FF2B5EF4-FFF2-40B4-BE49-F238E27FC236}">
                    <a16:creationId xmlns:a16="http://schemas.microsoft.com/office/drawing/2014/main" id="{E01932A6-9B64-C043-9508-821972B19F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3" name="Straight Connector 1207">
                <a:extLst>
                  <a:ext uri="{FF2B5EF4-FFF2-40B4-BE49-F238E27FC236}">
                    <a16:creationId xmlns:a16="http://schemas.microsoft.com/office/drawing/2014/main" id="{44BDD9EF-32B2-4F4B-9738-EFED298FF67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4" name="Straight Connector 1208">
                <a:extLst>
                  <a:ext uri="{FF2B5EF4-FFF2-40B4-BE49-F238E27FC236}">
                    <a16:creationId xmlns:a16="http://schemas.microsoft.com/office/drawing/2014/main" id="{D03129BA-00F1-7740-83E1-3412F5F014C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5" name="Straight Connector 1209">
                <a:extLst>
                  <a:ext uri="{FF2B5EF4-FFF2-40B4-BE49-F238E27FC236}">
                    <a16:creationId xmlns:a16="http://schemas.microsoft.com/office/drawing/2014/main" id="{B0EF3878-A7CE-BE4F-BC46-B6D71BD91F1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6" name="Straight Connector 1210">
                <a:extLst>
                  <a:ext uri="{FF2B5EF4-FFF2-40B4-BE49-F238E27FC236}">
                    <a16:creationId xmlns:a16="http://schemas.microsoft.com/office/drawing/2014/main" id="{DE2704D5-3476-A143-B2FB-F8309185420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7" name="Straight Connector 1211">
                <a:extLst>
                  <a:ext uri="{FF2B5EF4-FFF2-40B4-BE49-F238E27FC236}">
                    <a16:creationId xmlns:a16="http://schemas.microsoft.com/office/drawing/2014/main" id="{09CCCDF3-2A1A-0848-99B5-519A87DF4A5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8" name="Straight Connector 1212">
                <a:extLst>
                  <a:ext uri="{FF2B5EF4-FFF2-40B4-BE49-F238E27FC236}">
                    <a16:creationId xmlns:a16="http://schemas.microsoft.com/office/drawing/2014/main" id="{AADB07B9-A747-8D47-A01F-98745853298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9" name="Straight Connector 1213">
                <a:extLst>
                  <a:ext uri="{FF2B5EF4-FFF2-40B4-BE49-F238E27FC236}">
                    <a16:creationId xmlns:a16="http://schemas.microsoft.com/office/drawing/2014/main" id="{048FB5A1-53EA-254D-9ABC-1B2E7A97FB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0" name="TextBox 1214">
                <a:extLst>
                  <a:ext uri="{FF2B5EF4-FFF2-40B4-BE49-F238E27FC236}">
                    <a16:creationId xmlns:a16="http://schemas.microsoft.com/office/drawing/2014/main" id="{569A279F-D4EB-254F-909C-09DDD454681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2" name="Group 965">
              <a:extLst>
                <a:ext uri="{FF2B5EF4-FFF2-40B4-BE49-F238E27FC236}">
                  <a16:creationId xmlns:a16="http://schemas.microsoft.com/office/drawing/2014/main" id="{CE22B498-9FF0-4D4E-9698-6A3C7B9D1C54}"/>
                </a:ext>
              </a:extLst>
            </p:cNvPr>
            <p:cNvGrpSpPr>
              <a:grpSpLocks/>
            </p:cNvGrpSpPr>
            <p:nvPr/>
          </p:nvGrpSpPr>
          <p:grpSpPr bwMode="auto">
            <a:xfrm>
              <a:off x="656433" y="2706158"/>
              <a:ext cx="826293" cy="276999"/>
              <a:chOff x="656433" y="1838325"/>
              <a:chExt cx="826293" cy="276999"/>
            </a:xfrm>
          </p:grpSpPr>
          <p:cxnSp>
            <p:nvCxnSpPr>
              <p:cNvPr id="90203" name="Straight Connector 1197">
                <a:extLst>
                  <a:ext uri="{FF2B5EF4-FFF2-40B4-BE49-F238E27FC236}">
                    <a16:creationId xmlns:a16="http://schemas.microsoft.com/office/drawing/2014/main" id="{5AFDB80F-1144-7945-B8AF-41D67071EFD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4" name="Straight Connector 1198">
                <a:extLst>
                  <a:ext uri="{FF2B5EF4-FFF2-40B4-BE49-F238E27FC236}">
                    <a16:creationId xmlns:a16="http://schemas.microsoft.com/office/drawing/2014/main" id="{E9427FA1-DF3D-6447-9940-06B1A37E625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5" name="Straight Connector 1199">
                <a:extLst>
                  <a:ext uri="{FF2B5EF4-FFF2-40B4-BE49-F238E27FC236}">
                    <a16:creationId xmlns:a16="http://schemas.microsoft.com/office/drawing/2014/main" id="{BA68A0FB-D380-044C-AFEC-34D5BBFD6AF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6" name="Straight Connector 1200">
                <a:extLst>
                  <a:ext uri="{FF2B5EF4-FFF2-40B4-BE49-F238E27FC236}">
                    <a16:creationId xmlns:a16="http://schemas.microsoft.com/office/drawing/2014/main" id="{E6C289F4-9A16-B74A-847F-065E37E9072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7" name="Straight Connector 1201">
                <a:extLst>
                  <a:ext uri="{FF2B5EF4-FFF2-40B4-BE49-F238E27FC236}">
                    <a16:creationId xmlns:a16="http://schemas.microsoft.com/office/drawing/2014/main" id="{C48CF69F-9B72-B744-9C33-DB51CABFC04C}"/>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8" name="Straight Connector 1202">
                <a:extLst>
                  <a:ext uri="{FF2B5EF4-FFF2-40B4-BE49-F238E27FC236}">
                    <a16:creationId xmlns:a16="http://schemas.microsoft.com/office/drawing/2014/main" id="{00CFAD44-CBCC-C640-85AE-8B76EE700A3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9" name="Straight Connector 1203">
                <a:extLst>
                  <a:ext uri="{FF2B5EF4-FFF2-40B4-BE49-F238E27FC236}">
                    <a16:creationId xmlns:a16="http://schemas.microsoft.com/office/drawing/2014/main" id="{B9E41CFA-3C98-444C-805D-49A318835D9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0" name="Straight Connector 1204">
                <a:extLst>
                  <a:ext uri="{FF2B5EF4-FFF2-40B4-BE49-F238E27FC236}">
                    <a16:creationId xmlns:a16="http://schemas.microsoft.com/office/drawing/2014/main" id="{74667730-D52C-084C-8A0A-CF9141F114F5}"/>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11" name="TextBox 1205">
                <a:extLst>
                  <a:ext uri="{FF2B5EF4-FFF2-40B4-BE49-F238E27FC236}">
                    <a16:creationId xmlns:a16="http://schemas.microsoft.com/office/drawing/2014/main" id="{000A69DB-F7FB-4349-A8D0-8D5C69AA584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6" name="Group 1224">
            <a:extLst>
              <a:ext uri="{FF2B5EF4-FFF2-40B4-BE49-F238E27FC236}">
                <a16:creationId xmlns:a16="http://schemas.microsoft.com/office/drawing/2014/main" id="{B53CE81B-8882-6648-A7DF-FACFE53E8670}"/>
              </a:ext>
            </a:extLst>
          </p:cNvPr>
          <p:cNvGrpSpPr>
            <a:grpSpLocks/>
          </p:cNvGrpSpPr>
          <p:nvPr/>
        </p:nvGrpSpPr>
        <p:grpSpPr bwMode="auto">
          <a:xfrm>
            <a:off x="5324475" y="5354638"/>
            <a:ext cx="3157538" cy="284162"/>
            <a:chOff x="656433" y="2706158"/>
            <a:chExt cx="3158860" cy="285466"/>
          </a:xfrm>
        </p:grpSpPr>
        <p:grpSp>
          <p:nvGrpSpPr>
            <p:cNvPr id="90170" name="Group 945">
              <a:extLst>
                <a:ext uri="{FF2B5EF4-FFF2-40B4-BE49-F238E27FC236}">
                  <a16:creationId xmlns:a16="http://schemas.microsoft.com/office/drawing/2014/main" id="{D151237E-38E6-3E45-8558-583AE6A8DD32}"/>
                </a:ext>
              </a:extLst>
            </p:cNvPr>
            <p:cNvGrpSpPr>
              <a:grpSpLocks/>
            </p:cNvGrpSpPr>
            <p:nvPr/>
          </p:nvGrpSpPr>
          <p:grpSpPr bwMode="auto">
            <a:xfrm>
              <a:off x="2989000" y="2714624"/>
              <a:ext cx="826293" cy="276999"/>
              <a:chOff x="656433" y="1838325"/>
              <a:chExt cx="826293" cy="276999"/>
            </a:xfrm>
          </p:grpSpPr>
          <p:cxnSp>
            <p:nvCxnSpPr>
              <p:cNvPr id="90191" name="Straight Connector 1246">
                <a:extLst>
                  <a:ext uri="{FF2B5EF4-FFF2-40B4-BE49-F238E27FC236}">
                    <a16:creationId xmlns:a16="http://schemas.microsoft.com/office/drawing/2014/main" id="{FA564505-C2FF-9548-B52A-0C0359FF1FF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2" name="Straight Connector 1247">
                <a:extLst>
                  <a:ext uri="{FF2B5EF4-FFF2-40B4-BE49-F238E27FC236}">
                    <a16:creationId xmlns:a16="http://schemas.microsoft.com/office/drawing/2014/main" id="{E6F682D7-17E2-C749-9B19-D10784A13FE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3" name="Straight Connector 1248">
                <a:extLst>
                  <a:ext uri="{FF2B5EF4-FFF2-40B4-BE49-F238E27FC236}">
                    <a16:creationId xmlns:a16="http://schemas.microsoft.com/office/drawing/2014/main" id="{5EB75320-771C-0D43-A1CA-DE4DD11D6E2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4" name="Straight Connector 1249">
                <a:extLst>
                  <a:ext uri="{FF2B5EF4-FFF2-40B4-BE49-F238E27FC236}">
                    <a16:creationId xmlns:a16="http://schemas.microsoft.com/office/drawing/2014/main" id="{96D1903B-AE37-CD45-A7CD-BC78747156D6}"/>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5" name="Straight Connector 1250">
                <a:extLst>
                  <a:ext uri="{FF2B5EF4-FFF2-40B4-BE49-F238E27FC236}">
                    <a16:creationId xmlns:a16="http://schemas.microsoft.com/office/drawing/2014/main" id="{49F4EBE5-20A6-6D4C-97DA-3FDBACCC68C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6" name="Straight Connector 1251">
                <a:extLst>
                  <a:ext uri="{FF2B5EF4-FFF2-40B4-BE49-F238E27FC236}">
                    <a16:creationId xmlns:a16="http://schemas.microsoft.com/office/drawing/2014/main" id="{7109F10B-212C-2E49-B1CE-89C845EEEEE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7" name="Straight Connector 1252">
                <a:extLst>
                  <a:ext uri="{FF2B5EF4-FFF2-40B4-BE49-F238E27FC236}">
                    <a16:creationId xmlns:a16="http://schemas.microsoft.com/office/drawing/2014/main" id="{3BF0E550-14F4-DE4E-B565-5DFDDC75A45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8" name="Straight Connector 1253">
                <a:extLst>
                  <a:ext uri="{FF2B5EF4-FFF2-40B4-BE49-F238E27FC236}">
                    <a16:creationId xmlns:a16="http://schemas.microsoft.com/office/drawing/2014/main" id="{818F9171-3349-984B-ABC5-02529F5236A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9" name="TextBox 1254">
                <a:extLst>
                  <a:ext uri="{FF2B5EF4-FFF2-40B4-BE49-F238E27FC236}">
                    <a16:creationId xmlns:a16="http://schemas.microsoft.com/office/drawing/2014/main" id="{52223E4B-5671-2145-8D1E-D4353E3179F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1" name="Group 955">
              <a:extLst>
                <a:ext uri="{FF2B5EF4-FFF2-40B4-BE49-F238E27FC236}">
                  <a16:creationId xmlns:a16="http://schemas.microsoft.com/office/drawing/2014/main" id="{CA3E8EB7-733F-E944-814A-BC0E1E536ACF}"/>
                </a:ext>
              </a:extLst>
            </p:cNvPr>
            <p:cNvGrpSpPr>
              <a:grpSpLocks/>
            </p:cNvGrpSpPr>
            <p:nvPr/>
          </p:nvGrpSpPr>
          <p:grpSpPr bwMode="auto">
            <a:xfrm>
              <a:off x="1829066" y="2714625"/>
              <a:ext cx="826293" cy="276999"/>
              <a:chOff x="656433" y="1838325"/>
              <a:chExt cx="826293" cy="276999"/>
            </a:xfrm>
          </p:grpSpPr>
          <p:cxnSp>
            <p:nvCxnSpPr>
              <p:cNvPr id="90182" name="Straight Connector 1237">
                <a:extLst>
                  <a:ext uri="{FF2B5EF4-FFF2-40B4-BE49-F238E27FC236}">
                    <a16:creationId xmlns:a16="http://schemas.microsoft.com/office/drawing/2014/main" id="{2B5CECF9-90B0-8F4E-AF33-EDDE7E8717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3" name="Straight Connector 1238">
                <a:extLst>
                  <a:ext uri="{FF2B5EF4-FFF2-40B4-BE49-F238E27FC236}">
                    <a16:creationId xmlns:a16="http://schemas.microsoft.com/office/drawing/2014/main" id="{39056B8C-9A0F-754F-A0BC-EA750FA4BDF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4" name="Straight Connector 1239">
                <a:extLst>
                  <a:ext uri="{FF2B5EF4-FFF2-40B4-BE49-F238E27FC236}">
                    <a16:creationId xmlns:a16="http://schemas.microsoft.com/office/drawing/2014/main" id="{C3ACB2F4-AF9A-9646-9483-B9C4043CB6D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5" name="Straight Connector 1240">
                <a:extLst>
                  <a:ext uri="{FF2B5EF4-FFF2-40B4-BE49-F238E27FC236}">
                    <a16:creationId xmlns:a16="http://schemas.microsoft.com/office/drawing/2014/main" id="{4C7FE230-84F7-164B-B3B9-1EB83DD4F20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6" name="Straight Connector 1241">
                <a:extLst>
                  <a:ext uri="{FF2B5EF4-FFF2-40B4-BE49-F238E27FC236}">
                    <a16:creationId xmlns:a16="http://schemas.microsoft.com/office/drawing/2014/main" id="{F064100E-F6FD-1045-B5DD-474963F2B20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7" name="Straight Connector 1242">
                <a:extLst>
                  <a:ext uri="{FF2B5EF4-FFF2-40B4-BE49-F238E27FC236}">
                    <a16:creationId xmlns:a16="http://schemas.microsoft.com/office/drawing/2014/main" id="{0777FC14-5444-7E44-836A-884FA9C3537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8" name="Straight Connector 1243">
                <a:extLst>
                  <a:ext uri="{FF2B5EF4-FFF2-40B4-BE49-F238E27FC236}">
                    <a16:creationId xmlns:a16="http://schemas.microsoft.com/office/drawing/2014/main" id="{E03BD098-01E2-D845-B840-4D557EFF826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9" name="Straight Connector 1244">
                <a:extLst>
                  <a:ext uri="{FF2B5EF4-FFF2-40B4-BE49-F238E27FC236}">
                    <a16:creationId xmlns:a16="http://schemas.microsoft.com/office/drawing/2014/main" id="{7E055EB9-2AD3-2A45-B734-78B723EAB29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0" name="TextBox 1245">
                <a:extLst>
                  <a:ext uri="{FF2B5EF4-FFF2-40B4-BE49-F238E27FC236}">
                    <a16:creationId xmlns:a16="http://schemas.microsoft.com/office/drawing/2014/main" id="{1EA14771-A90B-5C43-A9CA-D3A284C7728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2" name="Group 965">
              <a:extLst>
                <a:ext uri="{FF2B5EF4-FFF2-40B4-BE49-F238E27FC236}">
                  <a16:creationId xmlns:a16="http://schemas.microsoft.com/office/drawing/2014/main" id="{836B80FB-E178-7D48-A1DC-D43E845F2AF0}"/>
                </a:ext>
              </a:extLst>
            </p:cNvPr>
            <p:cNvGrpSpPr>
              <a:grpSpLocks/>
            </p:cNvGrpSpPr>
            <p:nvPr/>
          </p:nvGrpSpPr>
          <p:grpSpPr bwMode="auto">
            <a:xfrm>
              <a:off x="656433" y="2706158"/>
              <a:ext cx="826293" cy="276999"/>
              <a:chOff x="656433" y="1838325"/>
              <a:chExt cx="826293" cy="276999"/>
            </a:xfrm>
          </p:grpSpPr>
          <p:cxnSp>
            <p:nvCxnSpPr>
              <p:cNvPr id="90173" name="Straight Connector 1228">
                <a:extLst>
                  <a:ext uri="{FF2B5EF4-FFF2-40B4-BE49-F238E27FC236}">
                    <a16:creationId xmlns:a16="http://schemas.microsoft.com/office/drawing/2014/main" id="{A5CFFF58-C0E9-E448-B74E-3944C8E4EED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4" name="Straight Connector 1229">
                <a:extLst>
                  <a:ext uri="{FF2B5EF4-FFF2-40B4-BE49-F238E27FC236}">
                    <a16:creationId xmlns:a16="http://schemas.microsoft.com/office/drawing/2014/main" id="{731C451B-1A9F-784A-96B6-6777D736B9F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5" name="Straight Connector 1230">
                <a:extLst>
                  <a:ext uri="{FF2B5EF4-FFF2-40B4-BE49-F238E27FC236}">
                    <a16:creationId xmlns:a16="http://schemas.microsoft.com/office/drawing/2014/main" id="{5DF77393-4523-BF4D-8F08-99F7F8F833D7}"/>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6" name="Straight Connector 1231">
                <a:extLst>
                  <a:ext uri="{FF2B5EF4-FFF2-40B4-BE49-F238E27FC236}">
                    <a16:creationId xmlns:a16="http://schemas.microsoft.com/office/drawing/2014/main" id="{E326E41B-95CF-5043-BADD-45B7A883061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7" name="Straight Connector 1232">
                <a:extLst>
                  <a:ext uri="{FF2B5EF4-FFF2-40B4-BE49-F238E27FC236}">
                    <a16:creationId xmlns:a16="http://schemas.microsoft.com/office/drawing/2014/main" id="{667ACFB6-E77F-AC44-8BEE-1FBBA011C06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8" name="Straight Connector 1233">
                <a:extLst>
                  <a:ext uri="{FF2B5EF4-FFF2-40B4-BE49-F238E27FC236}">
                    <a16:creationId xmlns:a16="http://schemas.microsoft.com/office/drawing/2014/main" id="{1AFB9067-F3CA-CD48-A4C3-3F1415ECFA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9" name="Straight Connector 1234">
                <a:extLst>
                  <a:ext uri="{FF2B5EF4-FFF2-40B4-BE49-F238E27FC236}">
                    <a16:creationId xmlns:a16="http://schemas.microsoft.com/office/drawing/2014/main" id="{92BF3FD2-8407-E14A-ADD8-E32D74D06BA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0" name="Straight Connector 1235">
                <a:extLst>
                  <a:ext uri="{FF2B5EF4-FFF2-40B4-BE49-F238E27FC236}">
                    <a16:creationId xmlns:a16="http://schemas.microsoft.com/office/drawing/2014/main" id="{EE2F179F-5921-3D4E-90FF-C8D99554E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81" name="TextBox 1236">
                <a:extLst>
                  <a:ext uri="{FF2B5EF4-FFF2-40B4-BE49-F238E27FC236}">
                    <a16:creationId xmlns:a16="http://schemas.microsoft.com/office/drawing/2014/main" id="{1F1C354F-5D3D-BF4F-95FA-AA35C23124E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90168"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29300"/>
            <a:ext cx="8643938" cy="533400"/>
          </a:xfrm>
        </p:spPr>
        <p:txBody>
          <a:bodyPr/>
          <a:lstStyle/>
          <a:p>
            <a:pPr algn="ctr">
              <a:buFont typeface="Wingdings" pitchFamily="2" charset="2"/>
              <a:buNone/>
            </a:pPr>
            <a:r>
              <a:rPr lang="en-US" altLang="en-US">
                <a:ea typeface="ＭＳ Ｐゴシック" panose="020B0600070205080204" pitchFamily="34" charset="-128"/>
              </a:rPr>
              <a:t>30 cores on the GTX 285: 30,720 threads</a:t>
            </a:r>
          </a:p>
        </p:txBody>
      </p:sp>
      <p:sp>
        <p:nvSpPr>
          <p:cNvPr id="90169" name="TextBox 1225">
            <a:extLst>
              <a:ext uri="{FF2B5EF4-FFF2-40B4-BE49-F238E27FC236}">
                <a16:creationId xmlns:a16="http://schemas.microsoft.com/office/drawing/2014/main" id="{1141E576-FFAB-5644-BBC6-701C57EB8555}"/>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1204"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27230895"/>
      </p:ext>
    </p:extLst>
  </p:cSld>
  <p:clrMapOvr>
    <a:masterClrMapping/>
  </p:clrMapOvr>
  <p:transition spd="slow"/>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Evolution of NVIDIA GPUs</a:t>
            </a:r>
          </a:p>
        </p:txBody>
      </p:sp>
      <p:pic>
        <p:nvPicPr>
          <p:cNvPr id="4" name="Picture 3"/>
          <p:cNvPicPr>
            <a:picLocks noChangeAspect="1"/>
          </p:cNvPicPr>
          <p:nvPr/>
        </p:nvPicPr>
        <p:blipFill>
          <a:blip r:embed="rId3"/>
          <a:stretch>
            <a:fillRect/>
          </a:stretch>
        </p:blipFill>
        <p:spPr>
          <a:xfrm>
            <a:off x="106681" y="1447800"/>
            <a:ext cx="8930639" cy="4419600"/>
          </a:xfrm>
          <a:prstGeom prst="rect">
            <a:avLst/>
          </a:prstGeom>
        </p:spPr>
      </p:pic>
      <p:pic>
        <p:nvPicPr>
          <p:cNvPr id="8" name="Picture 5">
            <a:extLst>
              <a:ext uri="{FF2B5EF4-FFF2-40B4-BE49-F238E27FC236}">
                <a16:creationId xmlns:a16="http://schemas.microsoft.com/office/drawing/2014/main" id="{906F0B9D-8637-DE49-87DB-FD5797802B2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4485000"/>
            <a:ext cx="608811" cy="46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p:cNvPicPr>
          <p:nvPr/>
        </p:nvPicPr>
        <p:blipFill>
          <a:blip r:embed="rId5"/>
          <a:stretch>
            <a:fillRect/>
          </a:stretch>
        </p:blipFill>
        <p:spPr>
          <a:xfrm>
            <a:off x="1752600" y="4191000"/>
            <a:ext cx="918704" cy="576899"/>
          </a:xfrm>
          <a:prstGeom prst="rect">
            <a:avLst/>
          </a:prstGeom>
        </p:spPr>
      </p:pic>
      <p:pic>
        <p:nvPicPr>
          <p:cNvPr id="5" name="Picture 4"/>
          <p:cNvPicPr>
            <a:picLocks noChangeAspect="1"/>
          </p:cNvPicPr>
          <p:nvPr/>
        </p:nvPicPr>
        <p:blipFill>
          <a:blip r:embed="rId6"/>
          <a:stretch>
            <a:fillRect/>
          </a:stretch>
        </p:blipFill>
        <p:spPr>
          <a:xfrm>
            <a:off x="2344506" y="3276600"/>
            <a:ext cx="1160694" cy="576000"/>
          </a:xfrm>
          <a:prstGeom prst="rect">
            <a:avLst/>
          </a:prstGeom>
        </p:spPr>
      </p:pic>
      <p:pic>
        <p:nvPicPr>
          <p:cNvPr id="12" name="Picture 11"/>
          <p:cNvPicPr>
            <a:picLocks noChangeAspect="1"/>
          </p:cNvPicPr>
          <p:nvPr/>
        </p:nvPicPr>
        <p:blipFill>
          <a:blip r:embed="rId7"/>
          <a:stretch>
            <a:fillRect/>
          </a:stretch>
        </p:blipFill>
        <p:spPr>
          <a:xfrm>
            <a:off x="4800600" y="1206151"/>
            <a:ext cx="933973" cy="622649"/>
          </a:xfrm>
          <a:prstGeom prst="rect">
            <a:avLst/>
          </a:prstGeom>
        </p:spPr>
      </p:pic>
      <p:pic>
        <p:nvPicPr>
          <p:cNvPr id="14" name="Picture 13"/>
          <p:cNvPicPr>
            <a:picLocks noChangeAspect="1"/>
          </p:cNvPicPr>
          <p:nvPr/>
        </p:nvPicPr>
        <p:blipFill>
          <a:blip r:embed="rId8"/>
          <a:stretch>
            <a:fillRect/>
          </a:stretch>
        </p:blipFill>
        <p:spPr>
          <a:xfrm>
            <a:off x="3962400" y="2133600"/>
            <a:ext cx="762000" cy="614438"/>
          </a:xfrm>
          <a:prstGeom prst="rect">
            <a:avLst/>
          </a:prstGeom>
        </p:spPr>
      </p:pic>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2" name="Picture 1"/>
          <p:cNvPicPr>
            <a:picLocks noChangeAspect="1"/>
          </p:cNvPicPr>
          <p:nvPr/>
        </p:nvPicPr>
        <p:blipFill>
          <a:blip r:embed="rId9"/>
          <a:stretch>
            <a:fillRect/>
          </a:stretch>
        </p:blipFill>
        <p:spPr>
          <a:xfrm>
            <a:off x="3200400" y="2819400"/>
            <a:ext cx="1116216" cy="615314"/>
          </a:xfrm>
          <a:prstGeom prst="rect">
            <a:avLst/>
          </a:prstGeom>
        </p:spPr>
      </p:pic>
    </p:spTree>
    <p:extLst>
      <p:ext uri="{BB962C8B-B14F-4D97-AF65-F5344CB8AC3E}">
        <p14:creationId xmlns:p14="http://schemas.microsoft.com/office/powerpoint/2010/main" val="1029745473"/>
      </p:ext>
    </p:extLst>
  </p:cSld>
  <p:clrMapOvr>
    <a:masterClrMapping/>
  </p:clrMapOvr>
  <p:transition spd="slow"/>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556250"/>
          </a:xfrm>
        </p:spPr>
        <p:txBody>
          <a:bodyPr/>
          <a:lstStyle/>
          <a:p>
            <a:r>
              <a:rPr lang="en-US" altLang="en-US" dirty="0">
                <a:ea typeface="ＭＳ Ｐゴシック" panose="020B0600070205080204" pitchFamily="34" charset="-128"/>
              </a:rPr>
              <a:t>NVIDIA-speak:</a:t>
            </a:r>
          </a:p>
          <a:p>
            <a:pPr lvl="1"/>
            <a:r>
              <a:rPr lang="en-US" altLang="en-US" sz="2400" dirty="0">
                <a:ea typeface="ＭＳ Ｐゴシック" panose="020B0600070205080204" pitchFamily="34" charset="-128"/>
              </a:rPr>
              <a:t>5120 stream processors</a:t>
            </a:r>
          </a:p>
          <a:p>
            <a:pPr lvl="1"/>
            <a:r>
              <a:rPr lang="ja-JP" altLang="en-US" sz="2400" dirty="0">
                <a:ea typeface="ＭＳ Ｐゴシック" panose="020B0600070205080204" pitchFamily="34" charset="-128"/>
              </a:rPr>
              <a:t>“</a:t>
            </a:r>
            <a:r>
              <a:rPr lang="en-US" altLang="ja-JP" sz="2400" dirty="0">
                <a:ea typeface="ＭＳ Ｐゴシック" panose="020B0600070205080204" pitchFamily="34" charset="-128"/>
              </a:rPr>
              <a:t>SIMT execution</a:t>
            </a:r>
            <a:r>
              <a:rPr lang="ja-JP" altLang="en-US" sz="2400" dirty="0">
                <a:ea typeface="ＭＳ Ｐゴシック" panose="020B0600070205080204" pitchFamily="34" charset="-128"/>
              </a:rPr>
              <a:t>”</a:t>
            </a:r>
            <a:endParaRPr lang="en-US" altLang="ja-JP" sz="2400" dirty="0">
              <a:ea typeface="ＭＳ Ｐゴシック" panose="020B0600070205080204" pitchFamily="34" charset="-128"/>
            </a:endParaRPr>
          </a:p>
          <a:p>
            <a:pPr lvl="1">
              <a:buFont typeface="Wingdings" pitchFamily="2" charset="2"/>
              <a:buNone/>
            </a:pPr>
            <a:r>
              <a:rPr lang="en-US" altLang="en-US" sz="2400" dirty="0">
                <a:ea typeface="ＭＳ Ｐゴシック" panose="020B0600070205080204" pitchFamily="34" charset="-128"/>
              </a:rPr>
              <a:t>	</a:t>
            </a:r>
            <a:endParaRPr lang="en-US" altLang="en-US" dirty="0">
              <a:ea typeface="ＭＳ Ｐゴシック" panose="020B0600070205080204" pitchFamily="34" charset="-128"/>
            </a:endParaRPr>
          </a:p>
          <a:p>
            <a:pPr lvl="1"/>
            <a:endParaRPr lang="en-US" altLang="en-US" sz="2400" dirty="0">
              <a:ea typeface="ＭＳ Ｐゴシック" panose="020B0600070205080204" pitchFamily="34" charset="-128"/>
            </a:endParaRPr>
          </a:p>
          <a:p>
            <a:r>
              <a:rPr lang="en-US" altLang="en-US" dirty="0">
                <a:ea typeface="ＭＳ Ｐゴシック" panose="020B0600070205080204" pitchFamily="34" charset="-128"/>
              </a:rPr>
              <a:t>Generic speak:</a:t>
            </a:r>
          </a:p>
          <a:p>
            <a:pPr lvl="1"/>
            <a:r>
              <a:rPr lang="en-US" altLang="en-US" sz="2400" dirty="0">
                <a:ea typeface="ＭＳ Ｐゴシック" panose="020B0600070205080204" pitchFamily="34" charset="-128"/>
              </a:rPr>
              <a:t>80 cores</a:t>
            </a:r>
          </a:p>
          <a:p>
            <a:pPr lvl="1"/>
            <a:r>
              <a:rPr lang="en-US" altLang="en-US" sz="2400" dirty="0">
                <a:ea typeface="ＭＳ Ｐゴシック" panose="020B0600070205080204" pitchFamily="34" charset="-128"/>
              </a:rPr>
              <a:t>64 SIMD functional units per core</a:t>
            </a:r>
          </a:p>
          <a:p>
            <a:pPr lvl="1"/>
            <a:endParaRPr lang="en-US" altLang="en-US" sz="2400" dirty="0">
              <a:ea typeface="ＭＳ Ｐゴシック" panose="020B0600070205080204" pitchFamily="34" charset="-128"/>
            </a:endParaRPr>
          </a:p>
          <a:p>
            <a:pPr lvl="1"/>
            <a:r>
              <a:rPr lang="en-US" altLang="en-US" sz="2400" dirty="0">
                <a:ea typeface="ＭＳ Ｐゴシック" panose="020B0600070205080204" pitchFamily="34" charset="-128"/>
              </a:rPr>
              <a:t>Tensor cores for Machine Learning</a:t>
            </a:r>
          </a:p>
          <a:p>
            <a:endParaRPr lang="en-US" altLang="en-US" sz="2600" dirty="0">
              <a:ea typeface="ＭＳ Ｐゴシック" panose="020B0600070205080204" pitchFamily="34" charset="-128"/>
            </a:endParaRPr>
          </a:p>
          <a:p>
            <a:r>
              <a:rPr lang="en-US" altLang="en-US" sz="1600" dirty="0">
                <a:ea typeface="ＭＳ Ｐゴシック" panose="020B0600070205080204" pitchFamily="34" charset="-128"/>
              </a:rPr>
              <a:t>NVIDIA, “</a:t>
            </a:r>
            <a:r>
              <a:rPr lang="en-US" altLang="en-US" sz="1600" dirty="0">
                <a:solidFill>
                  <a:srgbClr val="0432FF"/>
                </a:solidFill>
                <a:ea typeface="ＭＳ Ｐゴシック" panose="020B0600070205080204" pitchFamily="34" charset="-128"/>
              </a:rPr>
              <a:t>NVIDIA Tesla V100 GPU Architecture. White Paper</a:t>
            </a:r>
            <a:r>
              <a:rPr lang="en-US" altLang="en-US" sz="1600" dirty="0">
                <a:ea typeface="ＭＳ Ｐゴシック" panose="020B0600070205080204" pitchFamily="34" charset="-128"/>
              </a:rPr>
              <a:t>,” 2017.</a:t>
            </a:r>
          </a:p>
        </p:txBody>
      </p:sp>
      <p:pic>
        <p:nvPicPr>
          <p:cNvPr id="7" name="Picture 6"/>
          <p:cNvPicPr>
            <a:picLocks noChangeAspect="1"/>
          </p:cNvPicPr>
          <p:nvPr/>
        </p:nvPicPr>
        <p:blipFill>
          <a:blip r:embed="rId3"/>
          <a:stretch>
            <a:fillRect/>
          </a:stretch>
        </p:blipFill>
        <p:spPr>
          <a:xfrm>
            <a:off x="5029200" y="1143000"/>
            <a:ext cx="3779998" cy="2520000"/>
          </a:xfrm>
          <a:prstGeom prst="rect">
            <a:avLst/>
          </a:prstGeom>
        </p:spPr>
      </p:pic>
      <p:sp>
        <p:nvSpPr>
          <p:cNvPr id="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12788568"/>
      </p:ext>
    </p:extLst>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Block Diagram</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67400"/>
            <a:ext cx="8643938" cy="533400"/>
          </a:xfrm>
        </p:spPr>
        <p:txBody>
          <a:bodyPr/>
          <a:lstStyle/>
          <a:p>
            <a:pPr algn="ctr">
              <a:buFont typeface="Wingdings" pitchFamily="2" charset="2"/>
              <a:buNone/>
            </a:pPr>
            <a:r>
              <a:rPr lang="en-US" altLang="en-US">
                <a:ea typeface="ＭＳ Ｐゴシック" panose="020B0600070205080204" pitchFamily="34" charset="-128"/>
              </a:rPr>
              <a:t>80 cores on the V100</a:t>
            </a:r>
            <a:endParaRPr lang="en-US" altLang="en-US" dirty="0">
              <a:ea typeface="ＭＳ Ｐゴシック" panose="020B0600070205080204" pitchFamily="34" charset="-128"/>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 y="977900"/>
            <a:ext cx="8607552" cy="4888992"/>
          </a:xfrm>
          <a:prstGeom prst="rect">
            <a:avLst/>
          </a:prstGeom>
        </p:spPr>
      </p:pic>
      <p:sp>
        <p:nvSpPr>
          <p:cNvPr id="3" name="TextBox 2"/>
          <p:cNvSpPr txBox="1"/>
          <p:nvPr/>
        </p:nvSpPr>
        <p:spPr>
          <a:xfrm>
            <a:off x="6934200" y="580384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83636651"/>
      </p:ext>
    </p:extLst>
  </p:cSld>
  <p:clrMapOvr>
    <a:masterClrMapping/>
  </p:clrMapOvr>
  <p:transition spd="slow"/>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dirty="0">
                <a:ea typeface="ＭＳ Ｐゴシック" panose="020B0600070205080204" pitchFamily="34" charset="-128"/>
              </a:rPr>
              <a:t>Recall: SIMD Processing</a:t>
            </a:r>
          </a:p>
        </p:txBody>
      </p:sp>
      <p:sp>
        <p:nvSpPr>
          <p:cNvPr id="142338" name="Content Placeholder 2">
            <a:extLst>
              <a:ext uri="{FF2B5EF4-FFF2-40B4-BE49-F238E27FC236}">
                <a16:creationId xmlns:a16="http://schemas.microsoft.com/office/drawing/2014/main" id="{44F603D3-7458-BB4C-A30D-AFC32FC4D8E1}"/>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Single instruction operates on multiple data elements</a:t>
            </a:r>
          </a:p>
          <a:p>
            <a:pPr lvl="1"/>
            <a:r>
              <a:rPr lang="en-US" altLang="en-US">
                <a:ea typeface="ＭＳ Ｐゴシック" panose="020B0600070205080204" pitchFamily="34" charset="-128"/>
              </a:rPr>
              <a:t>In time or in space</a:t>
            </a:r>
          </a:p>
          <a:p>
            <a:r>
              <a:rPr lang="en-US" altLang="en-US">
                <a:ea typeface="ＭＳ Ｐゴシック" panose="020B0600070205080204" pitchFamily="34" charset="-128"/>
              </a:rPr>
              <a:t>Multiple processing elements </a:t>
            </a:r>
          </a:p>
          <a:p>
            <a:endParaRPr lang="en-US" altLang="en-US">
              <a:ea typeface="ＭＳ Ｐゴシック" panose="020B0600070205080204" pitchFamily="34" charset="-128"/>
            </a:endParaRPr>
          </a:p>
          <a:p>
            <a:r>
              <a:rPr lang="en-US" altLang="en-US">
                <a:ea typeface="ＭＳ Ｐゴシック" panose="020B0600070205080204" pitchFamily="34" charset="-128"/>
              </a:rPr>
              <a:t>Time-space duality</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Array processor</a:t>
            </a:r>
            <a:r>
              <a:rPr lang="en-US" altLang="en-US">
                <a:ea typeface="ＭＳ Ｐゴシック" panose="020B0600070205080204" pitchFamily="34" charset="-128"/>
              </a:rPr>
              <a:t>: Instruction operates on multiple data elements at the </a:t>
            </a:r>
            <a:r>
              <a:rPr lang="en-US" altLang="en-US">
                <a:solidFill>
                  <a:srgbClr val="0000FF"/>
                </a:solidFill>
                <a:ea typeface="ＭＳ Ｐゴシック" panose="020B0600070205080204" pitchFamily="34" charset="-128"/>
              </a:rPr>
              <a:t>same time </a:t>
            </a:r>
            <a:r>
              <a:rPr lang="en-US" altLang="en-US">
                <a:ea typeface="ＭＳ Ｐゴシック" panose="020B0600070205080204" pitchFamily="34" charset="-128"/>
              </a:rPr>
              <a:t>using </a:t>
            </a:r>
            <a:r>
              <a:rPr lang="en-US" altLang="en-US">
                <a:solidFill>
                  <a:srgbClr val="0000FF"/>
                </a:solidFill>
                <a:ea typeface="ＭＳ Ｐゴシック" panose="020B0600070205080204" pitchFamily="34" charset="-128"/>
              </a:rPr>
              <a:t>different spaces</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Vector processor</a:t>
            </a:r>
            <a:r>
              <a:rPr lang="en-US" altLang="en-US">
                <a:ea typeface="ＭＳ Ｐゴシック" panose="020B0600070205080204" pitchFamily="34" charset="-128"/>
              </a:rPr>
              <a:t>: Instruction operates on multiple data elements in </a:t>
            </a:r>
            <a:r>
              <a:rPr lang="en-US" altLang="en-US">
                <a:solidFill>
                  <a:srgbClr val="0000FF"/>
                </a:solidFill>
                <a:ea typeface="ＭＳ Ｐゴシック" panose="020B0600070205080204" pitchFamily="34" charset="-128"/>
              </a:rPr>
              <a:t>consecutive time steps </a:t>
            </a:r>
            <a:r>
              <a:rPr lang="en-US" altLang="en-US">
                <a:ea typeface="ＭＳ Ｐゴシック" panose="020B0600070205080204" pitchFamily="34" charset="-128"/>
              </a:rPr>
              <a:t>using the </a:t>
            </a:r>
            <a:r>
              <a:rPr lang="en-US" altLang="en-US">
                <a:solidFill>
                  <a:srgbClr val="0000FF"/>
                </a:solidFill>
                <a:ea typeface="ＭＳ Ｐゴシック" panose="020B0600070205080204" pitchFamily="34" charset="-128"/>
              </a:rPr>
              <a:t>same space</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731336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2338">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233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42338">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2338">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2338">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1066800"/>
            <a:ext cx="4011168" cy="5303520"/>
          </a:xfrm>
          <a:prstGeom prst="rect">
            <a:avLst/>
          </a:prstGeom>
        </p:spPr>
      </p:pic>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Core</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4419600" y="1447800"/>
            <a:ext cx="4472255" cy="1066800"/>
          </a:xfrm>
        </p:spPr>
        <p:txBody>
          <a:bodyPr anchor="t"/>
          <a:lstStyle/>
          <a:p>
            <a:pPr>
              <a:buFont typeface="Wingdings" pitchFamily="2" charset="2"/>
              <a:buNone/>
            </a:pPr>
            <a:r>
              <a:rPr lang="en-US" altLang="en-US" sz="1600" dirty="0">
                <a:ea typeface="ＭＳ Ｐゴシック" panose="020B0600070205080204" pitchFamily="34" charset="-128"/>
              </a:rPr>
              <a:t>15.7 TFLOPS Single Precision</a:t>
            </a:r>
          </a:p>
          <a:p>
            <a:pPr>
              <a:buFont typeface="Wingdings" pitchFamily="2" charset="2"/>
              <a:buNone/>
            </a:pPr>
            <a:r>
              <a:rPr lang="en-US" altLang="en-US" sz="1600" dirty="0">
                <a:ea typeface="ＭＳ Ｐゴシック" panose="020B0600070205080204" pitchFamily="34" charset="-128"/>
              </a:rPr>
              <a:t>7.8 TFLOPS Double Precision</a:t>
            </a:r>
          </a:p>
          <a:p>
            <a:pPr>
              <a:buFont typeface="Wingdings" pitchFamily="2" charset="2"/>
              <a:buNone/>
            </a:pPr>
            <a:r>
              <a:rPr lang="en-US" altLang="en-US" sz="1600" dirty="0">
                <a:ea typeface="ＭＳ Ｐゴシック" panose="020B0600070205080204" pitchFamily="34" charset="-128"/>
              </a:rPr>
              <a:t>125 TFLOPS for Deep Learning (Tensor cores)</a:t>
            </a:r>
          </a:p>
        </p:txBody>
      </p:sp>
      <p:pic>
        <p:nvPicPr>
          <p:cNvPr id="2" name="Picture 1"/>
          <p:cNvPicPr>
            <a:picLocks noChangeAspect="1"/>
          </p:cNvPicPr>
          <p:nvPr/>
        </p:nvPicPr>
        <p:blipFill>
          <a:blip r:embed="rId4"/>
          <a:stretch>
            <a:fillRect/>
          </a:stretch>
        </p:blipFill>
        <p:spPr>
          <a:xfrm>
            <a:off x="4858089" y="3245759"/>
            <a:ext cx="3595275" cy="1402441"/>
          </a:xfrm>
          <a:prstGeom prst="rect">
            <a:avLst/>
          </a:prstGeom>
        </p:spPr>
      </p:pic>
      <p:pic>
        <p:nvPicPr>
          <p:cNvPr id="3" name="Picture 2"/>
          <p:cNvPicPr>
            <a:picLocks noChangeAspect="1"/>
          </p:cNvPicPr>
          <p:nvPr/>
        </p:nvPicPr>
        <p:blipFill>
          <a:blip r:embed="rId5"/>
          <a:stretch>
            <a:fillRect/>
          </a:stretch>
        </p:blipFill>
        <p:spPr>
          <a:xfrm>
            <a:off x="4953000" y="4956424"/>
            <a:ext cx="3648182" cy="904920"/>
          </a:xfrm>
          <a:prstGeom prst="rect">
            <a:avLst/>
          </a:prstGeom>
        </p:spPr>
      </p:pic>
      <p:sp>
        <p:nvSpPr>
          <p:cNvPr id="4" name="Oval 3"/>
          <p:cNvSpPr/>
          <p:nvPr/>
        </p:nvSpPr>
        <p:spPr bwMode="auto">
          <a:xfrm>
            <a:off x="3733800" y="2057400"/>
            <a:ext cx="457200" cy="1447800"/>
          </a:xfrm>
          <a:prstGeom prst="ellipse">
            <a:avLst/>
          </a:prstGeom>
          <a:no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endParaRPr>
          </a:p>
        </p:txBody>
      </p:sp>
      <p:cxnSp>
        <p:nvCxnSpPr>
          <p:cNvPr id="7" name="Straight Arrow Connector 6"/>
          <p:cNvCxnSpPr>
            <a:stCxn id="4" idx="6"/>
          </p:cNvCxnSpPr>
          <p:nvPr/>
        </p:nvCxnSpPr>
        <p:spPr bwMode="auto">
          <a:xfrm>
            <a:off x="4191000" y="2781300"/>
            <a:ext cx="990600" cy="495300"/>
          </a:xfrm>
          <a:prstGeom prst="straightConnector1">
            <a:avLst/>
          </a:prstGeom>
          <a:solidFill>
            <a:srgbClr val="C0C0C0"/>
          </a:solidFill>
          <a:ln w="38100" cap="flat" cmpd="sng" algn="ctr">
            <a:solidFill>
              <a:schemeClr val="accent1"/>
            </a:solidFill>
            <a:prstDash val="solid"/>
            <a:round/>
            <a:headEnd type="none" w="med" len="med"/>
            <a:tailEnd type="triangle"/>
          </a:ln>
          <a:effectLst/>
        </p:spPr>
      </p:cxnSp>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11" name="TextBox 10"/>
          <p:cNvSpPr txBox="1"/>
          <p:nvPr/>
        </p:nvSpPr>
        <p:spPr>
          <a:xfrm>
            <a:off x="6901755" y="626259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Tree>
    <p:extLst>
      <p:ext uri="{BB962C8B-B14F-4D97-AF65-F5344CB8AC3E}">
        <p14:creationId xmlns:p14="http://schemas.microsoft.com/office/powerpoint/2010/main" val="94820992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Food for Thought</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915400" cy="5480050"/>
          </a:xfrm>
        </p:spPr>
        <p:txBody>
          <a:bodyPr>
            <a:normAutofit lnSpcReduction="10000"/>
          </a:bodyPr>
          <a:lstStyle/>
          <a:p>
            <a:r>
              <a:rPr lang="en-US" altLang="en-US" dirty="0">
                <a:ea typeface="ＭＳ Ｐゴシック" panose="020B0600070205080204" pitchFamily="34" charset="-128"/>
              </a:rPr>
              <a:t>Compare and contrast </a:t>
            </a:r>
            <a:r>
              <a:rPr lang="en-US" altLang="en-US" dirty="0">
                <a:solidFill>
                  <a:srgbClr val="0432FF"/>
                </a:solidFill>
                <a:ea typeface="ＭＳ Ｐゴシック" panose="020B0600070205080204" pitchFamily="34" charset="-128"/>
              </a:rPr>
              <a:t>GPUs</a:t>
            </a:r>
            <a:r>
              <a:rPr lang="en-US" altLang="en-US" dirty="0">
                <a:ea typeface="ＭＳ Ｐゴシック" panose="020B0600070205080204" pitchFamily="34" charset="-128"/>
              </a:rPr>
              <a:t> vs </a:t>
            </a:r>
            <a:r>
              <a:rPr lang="en-US" altLang="en-US" dirty="0">
                <a:solidFill>
                  <a:srgbClr val="0432FF"/>
                </a:solidFill>
                <a:ea typeface="ＭＳ Ｐゴシック" panose="020B0600070205080204" pitchFamily="34" charset="-128"/>
              </a:rPr>
              <a:t>Systolic Arrays</a:t>
            </a:r>
          </a:p>
          <a:p>
            <a:endParaRPr lang="en-US" altLang="en-US" sz="2400" dirty="0">
              <a:ea typeface="ＭＳ Ｐゴシック" panose="020B0600070205080204" pitchFamily="34" charset="-128"/>
            </a:endParaRPr>
          </a:p>
          <a:p>
            <a:pPr lvl="1"/>
            <a:r>
              <a:rPr lang="en-US" altLang="en-US" dirty="0">
                <a:ea typeface="ＭＳ Ｐゴシック" panose="020B0600070205080204" pitchFamily="34" charset="-128"/>
              </a:rPr>
              <a:t>Which one is better for machine learning?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Which one is better for image/vision processing?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types of parallelism each one exploits?</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are the tradeoffs?</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If you are interested in such questions and more…</a:t>
            </a:r>
          </a:p>
          <a:p>
            <a:pPr lvl="1"/>
            <a:r>
              <a:rPr lang="en-US" altLang="en-US" b="1" dirty="0">
                <a:ea typeface="ＭＳ Ｐゴシック" panose="020B0600070205080204" pitchFamily="34" charset="-128"/>
              </a:rPr>
              <a:t>Bachelor’s Seminar in Computer Architecture</a:t>
            </a:r>
            <a:r>
              <a:rPr lang="en-US" altLang="en-US" dirty="0">
                <a:ea typeface="ＭＳ Ｐゴシック" panose="020B0600070205080204" pitchFamily="34" charset="-128"/>
              </a:rPr>
              <a:t> (HS2019, FS2020)</a:t>
            </a:r>
          </a:p>
          <a:p>
            <a:pPr lvl="1"/>
            <a:r>
              <a:rPr lang="en-US" altLang="en-US" b="1" dirty="0">
                <a:ea typeface="ＭＳ Ｐゴシック" panose="020B0600070205080204" pitchFamily="34" charset="-128"/>
              </a:rPr>
              <a:t>Computer Architecture Master’s Course</a:t>
            </a:r>
            <a:r>
              <a:rPr lang="en-US" altLang="en-US" dirty="0">
                <a:ea typeface="ＭＳ Ｐゴシック" panose="020B0600070205080204" pitchFamily="34" charset="-128"/>
              </a:rPr>
              <a:t> (HS2019)</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8959733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3970">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3970">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3970">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3970">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3970">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3970">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3970">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4">
            <a:extLst>
              <a:ext uri="{FF2B5EF4-FFF2-40B4-BE49-F238E27FC236}">
                <a16:creationId xmlns:a16="http://schemas.microsoft.com/office/drawing/2014/main" id="{B1359386-AF1E-1041-9D9C-1932B377FCFF}"/>
              </a:ext>
            </a:extLst>
          </p:cNvPr>
          <p:cNvSpPr>
            <a:spLocks noGrp="1" noChangeArrowheads="1"/>
          </p:cNvSpPr>
          <p:nvPr>
            <p:ph type="ctrTitle"/>
          </p:nvPr>
        </p:nvSpPr>
        <p:spPr>
          <a:xfrm>
            <a:off x="457200" y="1143000"/>
            <a:ext cx="8229600" cy="2209800"/>
          </a:xfrm>
        </p:spPr>
        <p:txBody>
          <a:bodyPr anchor="ctr"/>
          <a:lstStyle/>
          <a:p>
            <a:pPr algn="ctr" eaLnBrk="1" hangingPunct="1"/>
            <a:r>
              <a:rPr lang="en-US" altLang="en-US" b="1" dirty="0">
                <a:ea typeface="ＭＳ Ｐゴシック" panose="020B0600070205080204" pitchFamily="34" charset="-128"/>
              </a:rPr>
              <a:t>Design of Digital Circuits</a:t>
            </a:r>
            <a:br>
              <a:rPr lang="en-US" altLang="en-US" b="1" dirty="0">
                <a:ea typeface="ＭＳ Ｐゴシック" panose="020B0600070205080204" pitchFamily="34" charset="-128"/>
              </a:rPr>
            </a:br>
            <a:r>
              <a:rPr lang="en-US" altLang="en-US" sz="4200" dirty="0">
                <a:ea typeface="ＭＳ Ｐゴシック" panose="020B0600070205080204" pitchFamily="34" charset="-128"/>
              </a:rPr>
              <a:t>Lecture 21: Graphics Processing Units</a:t>
            </a:r>
          </a:p>
        </p:txBody>
      </p:sp>
      <p:sp>
        <p:nvSpPr>
          <p:cNvPr id="28674" name="Rectangle 5">
            <a:extLst>
              <a:ext uri="{FF2B5EF4-FFF2-40B4-BE49-F238E27FC236}">
                <a16:creationId xmlns:a16="http://schemas.microsoft.com/office/drawing/2014/main" id="{E1ED166E-1C0C-BC40-95A2-A2A2A687701E}"/>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dirty="0">
              <a:ea typeface="ＭＳ Ｐゴシック" panose="020B0600070205080204" pitchFamily="34" charset="-128"/>
            </a:endParaRPr>
          </a:p>
          <a:p>
            <a:pPr eaLnBrk="1" hangingPunct="1"/>
            <a:r>
              <a:rPr lang="en-US" altLang="en-US" dirty="0">
                <a:solidFill>
                  <a:srgbClr val="003399"/>
                </a:solidFill>
                <a:ea typeface="ＭＳ Ｐゴシック" panose="020B0600070205080204" pitchFamily="34" charset="-128"/>
              </a:rPr>
              <a:t>Dr. Juan Gómez Luna</a:t>
            </a:r>
            <a:endParaRPr lang="en-US" altLang="en-US" dirty="0">
              <a:ea typeface="ＭＳ Ｐゴシック" panose="020B0600070205080204" pitchFamily="34" charset="-128"/>
            </a:endParaRPr>
          </a:p>
          <a:p>
            <a:pPr eaLnBrk="1" hangingPunct="1"/>
            <a:r>
              <a:rPr lang="en-US" altLang="en-US" dirty="0">
                <a:solidFill>
                  <a:srgbClr val="003399"/>
                </a:solidFill>
                <a:ea typeface="ＭＳ Ｐゴシック" panose="020B0600070205080204" pitchFamily="34" charset="-128"/>
              </a:rPr>
              <a:t>Prof. Onur Mutlu</a:t>
            </a:r>
          </a:p>
          <a:p>
            <a:pPr eaLnBrk="1" hangingPunct="1"/>
            <a:r>
              <a:rPr lang="en-US" altLang="en-US" dirty="0">
                <a:ea typeface="ＭＳ Ｐゴシック" panose="020B0600070205080204" pitchFamily="34" charset="-128"/>
              </a:rPr>
              <a:t>ETH Zurich</a:t>
            </a:r>
          </a:p>
          <a:p>
            <a:pPr eaLnBrk="1" hangingPunct="1"/>
            <a:r>
              <a:rPr lang="en-US" altLang="en-US" dirty="0">
                <a:ea typeface="ＭＳ Ｐゴシック" panose="020B0600070205080204" pitchFamily="34" charset="-128"/>
              </a:rPr>
              <a:t>Spring 2019</a:t>
            </a:r>
          </a:p>
          <a:p>
            <a:pPr eaLnBrk="1" hangingPunct="1"/>
            <a:r>
              <a:rPr lang="en-US" altLang="en-US" dirty="0">
                <a:ea typeface="ＭＳ Ｐゴシック" panose="020B0600070205080204" pitchFamily="34" charset="-128"/>
              </a:rPr>
              <a:t>10 May 2019</a:t>
            </a: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a:p>
            <a:pPr eaLnBrk="1" hangingPunct="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2929518490"/>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dirty="0">
                <a:ea typeface="ＭＳ Ｐゴシック" panose="020B0600070205080204" pitchFamily="34" charset="-128"/>
              </a:rPr>
              <a:t>Clarification of some GPU Terms</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aphicFrame>
        <p:nvGraphicFramePr>
          <p:cNvPr id="4" name="Table 3">
            <a:extLst>
              <a:ext uri="{FF2B5EF4-FFF2-40B4-BE49-F238E27FC236}">
                <a16:creationId xmlns:a16="http://schemas.microsoft.com/office/drawing/2014/main" id="{B50C6EF7-6E95-2D4D-984A-72CB098F9FA5}"/>
              </a:ext>
            </a:extLst>
          </p:cNvPr>
          <p:cNvGraphicFramePr>
            <a:graphicFrameLocks noGrp="1"/>
          </p:cNvGraphicFramePr>
          <p:nvPr>
            <p:extLst/>
          </p:nvPr>
        </p:nvGraphicFramePr>
        <p:xfrm>
          <a:off x="607219" y="1386205"/>
          <a:ext cx="7853361" cy="2931160"/>
        </p:xfrm>
        <a:graphic>
          <a:graphicData uri="http://schemas.openxmlformats.org/drawingml/2006/table">
            <a:tbl>
              <a:tblPr firstRow="1" bandRow="1">
                <a:tableStyleId>{5C22544A-7EE6-4342-B048-85BDC9FD1C3A}</a:tableStyleId>
              </a:tblPr>
              <a:tblGrid>
                <a:gridCol w="1397659">
                  <a:extLst>
                    <a:ext uri="{9D8B030D-6E8A-4147-A177-3AD203B41FA5}">
                      <a16:colId xmlns:a16="http://schemas.microsoft.com/office/drawing/2014/main" val="96656240"/>
                    </a:ext>
                  </a:extLst>
                </a:gridCol>
                <a:gridCol w="1394432">
                  <a:extLst>
                    <a:ext uri="{9D8B030D-6E8A-4147-A177-3AD203B41FA5}">
                      <a16:colId xmlns:a16="http://schemas.microsoft.com/office/drawing/2014/main" val="3048548430"/>
                    </a:ext>
                  </a:extLst>
                </a:gridCol>
                <a:gridCol w="1401290">
                  <a:extLst>
                    <a:ext uri="{9D8B030D-6E8A-4147-A177-3AD203B41FA5}">
                      <a16:colId xmlns:a16="http://schemas.microsoft.com/office/drawing/2014/main" val="3994519559"/>
                    </a:ext>
                  </a:extLst>
                </a:gridCol>
                <a:gridCol w="3659980">
                  <a:extLst>
                    <a:ext uri="{9D8B030D-6E8A-4147-A177-3AD203B41FA5}">
                      <a16:colId xmlns:a16="http://schemas.microsoft.com/office/drawing/2014/main" val="1348789175"/>
                    </a:ext>
                  </a:extLst>
                </a:gridCol>
              </a:tblGrid>
              <a:tr h="370840">
                <a:tc>
                  <a:txBody>
                    <a:bodyPr/>
                    <a:lstStyle/>
                    <a:p>
                      <a:r>
                        <a:rPr lang="en-US" sz="1200" dirty="0"/>
                        <a:t>Generic Term</a:t>
                      </a:r>
                    </a:p>
                  </a:txBody>
                  <a:tcPr/>
                </a:tc>
                <a:tc>
                  <a:txBody>
                    <a:bodyPr/>
                    <a:lstStyle/>
                    <a:p>
                      <a:r>
                        <a:rPr lang="en-US" sz="1200" dirty="0"/>
                        <a:t>NVIDIA Term</a:t>
                      </a:r>
                    </a:p>
                  </a:txBody>
                  <a:tcPr/>
                </a:tc>
                <a:tc>
                  <a:txBody>
                    <a:bodyPr/>
                    <a:lstStyle/>
                    <a:p>
                      <a:r>
                        <a:rPr lang="en-US" sz="1200" dirty="0"/>
                        <a:t>AMD Term</a:t>
                      </a:r>
                    </a:p>
                  </a:txBody>
                  <a:tcPr/>
                </a:tc>
                <a:tc>
                  <a:txBody>
                    <a:bodyPr/>
                    <a:lstStyle/>
                    <a:p>
                      <a:r>
                        <a:rPr lang="en-US" sz="1200" dirty="0"/>
                        <a:t>Comments</a:t>
                      </a:r>
                    </a:p>
                  </a:txBody>
                  <a:tcPr/>
                </a:tc>
                <a:extLst>
                  <a:ext uri="{0D108BD9-81ED-4DB2-BD59-A6C34878D82A}">
                    <a16:rowId xmlns:a16="http://schemas.microsoft.com/office/drawing/2014/main" val="1163280345"/>
                  </a:ext>
                </a:extLst>
              </a:tr>
              <a:tr h="370840">
                <a:tc>
                  <a:txBody>
                    <a:bodyPr/>
                    <a:lstStyle/>
                    <a:p>
                      <a:r>
                        <a:rPr lang="en-US" sz="1200" dirty="0"/>
                        <a:t>Vector length</a:t>
                      </a:r>
                    </a:p>
                  </a:txBody>
                  <a:tcPr/>
                </a:tc>
                <a:tc>
                  <a:txBody>
                    <a:bodyPr/>
                    <a:lstStyle/>
                    <a:p>
                      <a:r>
                        <a:rPr lang="en-US" sz="1200" dirty="0"/>
                        <a:t>Warp size</a:t>
                      </a:r>
                    </a:p>
                  </a:txBody>
                  <a:tcPr/>
                </a:tc>
                <a:tc>
                  <a:txBody>
                    <a:bodyPr/>
                    <a:lstStyle/>
                    <a:p>
                      <a:r>
                        <a:rPr lang="en-US" sz="1200" dirty="0" err="1"/>
                        <a:t>Wavefront</a:t>
                      </a:r>
                      <a:r>
                        <a:rPr lang="en-US" sz="1200" dirty="0"/>
                        <a:t> size</a:t>
                      </a:r>
                    </a:p>
                  </a:txBody>
                  <a:tcPr/>
                </a:tc>
                <a:tc>
                  <a:txBody>
                    <a:bodyPr/>
                    <a:lstStyle/>
                    <a:p>
                      <a:r>
                        <a:rPr lang="en-US" sz="1200" dirty="0"/>
                        <a:t>Number of threads that run in parallel (lock-step) on a SIMD functional unit</a:t>
                      </a:r>
                    </a:p>
                  </a:txBody>
                  <a:tcPr/>
                </a:tc>
                <a:extLst>
                  <a:ext uri="{0D108BD9-81ED-4DB2-BD59-A6C34878D82A}">
                    <a16:rowId xmlns:a16="http://schemas.microsoft.com/office/drawing/2014/main" val="4269588203"/>
                  </a:ext>
                </a:extLst>
              </a:tr>
              <a:tr h="370840">
                <a:tc>
                  <a:txBody>
                    <a:bodyPr/>
                    <a:lstStyle/>
                    <a:p>
                      <a:r>
                        <a:rPr lang="en-US" sz="1200" dirty="0"/>
                        <a:t>Pipelined functional unit /</a:t>
                      </a:r>
                    </a:p>
                    <a:p>
                      <a:r>
                        <a:rPr lang="en-US" sz="1200" dirty="0"/>
                        <a:t>Scalar pipeline</a:t>
                      </a:r>
                    </a:p>
                  </a:txBody>
                  <a:tcPr/>
                </a:tc>
                <a:tc>
                  <a:txBody>
                    <a:bodyPr/>
                    <a:lstStyle/>
                    <a:p>
                      <a:r>
                        <a:rPr lang="en-US" sz="1200" dirty="0"/>
                        <a:t>Streaming processor /</a:t>
                      </a:r>
                    </a:p>
                    <a:p>
                      <a:r>
                        <a:rPr lang="en-US" sz="1200" dirty="0"/>
                        <a:t>CUDA core</a:t>
                      </a:r>
                    </a:p>
                  </a:txBody>
                  <a:tcPr/>
                </a:tc>
                <a:tc>
                  <a:txBody>
                    <a:bodyPr/>
                    <a:lstStyle/>
                    <a:p>
                      <a:r>
                        <a:rPr lang="en-US" sz="1200" dirty="0"/>
                        <a:t>-</a:t>
                      </a:r>
                    </a:p>
                  </a:txBody>
                  <a:tcPr/>
                </a:tc>
                <a:tc>
                  <a:txBody>
                    <a:bodyPr/>
                    <a:lstStyle/>
                    <a:p>
                      <a:r>
                        <a:rPr lang="en-US" sz="1200" dirty="0"/>
                        <a:t>Functional unit that executes instructions for one GPU thread</a:t>
                      </a:r>
                    </a:p>
                  </a:txBody>
                  <a:tcPr/>
                </a:tc>
                <a:extLst>
                  <a:ext uri="{0D108BD9-81ED-4DB2-BD59-A6C34878D82A}">
                    <a16:rowId xmlns:a16="http://schemas.microsoft.com/office/drawing/2014/main" val="2593474056"/>
                  </a:ext>
                </a:extLst>
              </a:tr>
              <a:tr h="370840">
                <a:tc>
                  <a:txBody>
                    <a:bodyPr/>
                    <a:lstStyle/>
                    <a:p>
                      <a:r>
                        <a:rPr lang="en-US" sz="1200" dirty="0"/>
                        <a:t>SIMD functional unit /</a:t>
                      </a:r>
                    </a:p>
                    <a:p>
                      <a:r>
                        <a:rPr lang="en-US" sz="1200" dirty="0"/>
                        <a:t>SIMD pipeline</a:t>
                      </a:r>
                    </a:p>
                  </a:txBody>
                  <a:tcPr/>
                </a:tc>
                <a:tc>
                  <a:txBody>
                    <a:bodyPr/>
                    <a:lstStyle/>
                    <a:p>
                      <a:r>
                        <a:rPr lang="en-US" sz="1200" dirty="0"/>
                        <a:t>Group of N streaming processors (e.g., N=8 in GTX 285, N=16 in Fermi)</a:t>
                      </a:r>
                    </a:p>
                  </a:txBody>
                  <a:tcPr/>
                </a:tc>
                <a:tc>
                  <a:txBody>
                    <a:bodyPr/>
                    <a:lstStyle/>
                    <a:p>
                      <a:r>
                        <a:rPr lang="en-US" sz="1200" dirty="0"/>
                        <a:t>Vector ALU</a:t>
                      </a:r>
                    </a:p>
                  </a:txBody>
                  <a:tcPr/>
                </a:tc>
                <a:tc>
                  <a:txBody>
                    <a:bodyPr/>
                    <a:lstStyle/>
                    <a:p>
                      <a:r>
                        <a:rPr lang="en-US" sz="1200" dirty="0"/>
                        <a:t>SIMD functional unit that executes instructions for an entire warp</a:t>
                      </a:r>
                    </a:p>
                  </a:txBody>
                  <a:tcPr/>
                </a:tc>
                <a:extLst>
                  <a:ext uri="{0D108BD9-81ED-4DB2-BD59-A6C34878D82A}">
                    <a16:rowId xmlns:a16="http://schemas.microsoft.com/office/drawing/2014/main" val="339561379"/>
                  </a:ext>
                </a:extLst>
              </a:tr>
              <a:tr h="370840">
                <a:tc>
                  <a:txBody>
                    <a:bodyPr/>
                    <a:lstStyle/>
                    <a:p>
                      <a:r>
                        <a:rPr lang="en-US" sz="1200" dirty="0"/>
                        <a:t>GPU core</a:t>
                      </a:r>
                    </a:p>
                  </a:txBody>
                  <a:tcPr/>
                </a:tc>
                <a:tc>
                  <a:txBody>
                    <a:bodyPr/>
                    <a:lstStyle/>
                    <a:p>
                      <a:r>
                        <a:rPr lang="en-US" sz="1200" dirty="0"/>
                        <a:t>Streaming multiprocessor</a:t>
                      </a:r>
                    </a:p>
                  </a:txBody>
                  <a:tcPr/>
                </a:tc>
                <a:tc>
                  <a:txBody>
                    <a:bodyPr/>
                    <a:lstStyle/>
                    <a:p>
                      <a:r>
                        <a:rPr lang="en-US" sz="1200" dirty="0"/>
                        <a:t>Compute unit</a:t>
                      </a:r>
                    </a:p>
                  </a:txBody>
                  <a:tcPr/>
                </a:tc>
                <a:tc>
                  <a:txBody>
                    <a:bodyPr/>
                    <a:lstStyle/>
                    <a:p>
                      <a:r>
                        <a:rPr lang="en-US" sz="1200" dirty="0"/>
                        <a:t>It contains one or more warp schedulers and one or several SIMD pipelines</a:t>
                      </a:r>
                    </a:p>
                  </a:txBody>
                  <a:tcPr/>
                </a:tc>
                <a:extLst>
                  <a:ext uri="{0D108BD9-81ED-4DB2-BD59-A6C34878D82A}">
                    <a16:rowId xmlns:a16="http://schemas.microsoft.com/office/drawing/2014/main" val="2059779540"/>
                  </a:ext>
                </a:extLst>
              </a:tr>
            </a:tbl>
          </a:graphicData>
        </a:graphic>
      </p:graphicFrame>
    </p:spTree>
    <p:extLst>
      <p:ext uri="{BB962C8B-B14F-4D97-AF65-F5344CB8AC3E}">
        <p14:creationId xmlns:p14="http://schemas.microsoft.com/office/powerpoint/2010/main" val="2842234268"/>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55695C61-DCC0-5C4A-A890-CB7C2E156B00}"/>
              </a:ext>
            </a:extLst>
          </p:cNvPr>
          <p:cNvSpPr>
            <a:spLocks noGrp="1"/>
          </p:cNvSpPr>
          <p:nvPr>
            <p:ph type="title"/>
          </p:nvPr>
        </p:nvSpPr>
        <p:spPr/>
        <p:txBody>
          <a:bodyPr/>
          <a:lstStyle/>
          <a:p>
            <a:r>
              <a:rPr lang="en-US" altLang="en-US" dirty="0">
                <a:ea typeface="ＭＳ Ｐゴシック" panose="020B0600070205080204" pitchFamily="34" charset="-128"/>
              </a:rPr>
              <a:t>Recall: Array vs. Vector Processors</a:t>
            </a:r>
          </a:p>
        </p:txBody>
      </p:sp>
      <p:sp>
        <p:nvSpPr>
          <p:cNvPr id="87042" name="Slide Number Placeholder 3">
            <a:extLst>
              <a:ext uri="{FF2B5EF4-FFF2-40B4-BE49-F238E27FC236}">
                <a16:creationId xmlns:a16="http://schemas.microsoft.com/office/drawing/2014/main" id="{CB3DF558-21F8-1643-9999-E5EBD991847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60F6B-7872-2242-873A-90FBFF1FDA4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7043" name="TextBox 81">
            <a:extLst>
              <a:ext uri="{FF2B5EF4-FFF2-40B4-BE49-F238E27FC236}">
                <a16:creationId xmlns:a16="http://schemas.microsoft.com/office/drawing/2014/main" id="{68801CEB-042B-7140-B1CD-BFE8D3F88DFD}"/>
              </a:ext>
            </a:extLst>
          </p:cNvPr>
          <p:cNvSpPr txBox="1">
            <a:spLocks noChangeArrowheads="1"/>
          </p:cNvSpPr>
          <p:nvPr/>
        </p:nvSpPr>
        <p:spPr bwMode="auto">
          <a:xfrm>
            <a:off x="3360738" y="1219200"/>
            <a:ext cx="2497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ARRAY PROCESSOR</a:t>
            </a:r>
          </a:p>
        </p:txBody>
      </p:sp>
      <p:sp>
        <p:nvSpPr>
          <p:cNvPr id="87044" name="TextBox 82">
            <a:extLst>
              <a:ext uri="{FF2B5EF4-FFF2-40B4-BE49-F238E27FC236}">
                <a16:creationId xmlns:a16="http://schemas.microsoft.com/office/drawing/2014/main" id="{AB9E3C9D-1013-EB4C-B750-3088183D2D03}"/>
              </a:ext>
            </a:extLst>
          </p:cNvPr>
          <p:cNvSpPr txBox="1">
            <a:spLocks noChangeArrowheads="1"/>
          </p:cNvSpPr>
          <p:nvPr/>
        </p:nvSpPr>
        <p:spPr bwMode="auto">
          <a:xfrm>
            <a:off x="6376988" y="1219200"/>
            <a:ext cx="2681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VECTOR PROCESSOR</a:t>
            </a:r>
          </a:p>
        </p:txBody>
      </p:sp>
      <p:sp>
        <p:nvSpPr>
          <p:cNvPr id="87045" name="TextBox 83">
            <a:extLst>
              <a:ext uri="{FF2B5EF4-FFF2-40B4-BE49-F238E27FC236}">
                <a16:creationId xmlns:a16="http://schemas.microsoft.com/office/drawing/2014/main" id="{3B0BF4F5-4087-3843-91C5-73632A5E5CF4}"/>
              </a:ext>
            </a:extLst>
          </p:cNvPr>
          <p:cNvSpPr txBox="1">
            <a:spLocks noChangeArrowheads="1"/>
          </p:cNvSpPr>
          <p:nvPr/>
        </p:nvSpPr>
        <p:spPr bwMode="auto">
          <a:xfrm>
            <a:off x="173038" y="2903538"/>
            <a:ext cx="21161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A[3:0]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VR,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MUL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     A[3:0]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46" name="TextBox 84">
            <a:extLst>
              <a:ext uri="{FF2B5EF4-FFF2-40B4-BE49-F238E27FC236}">
                <a16:creationId xmlns:a16="http://schemas.microsoft.com/office/drawing/2014/main" id="{4110E3F4-5B1B-2C41-A821-C8F1E326E0E9}"/>
              </a:ext>
            </a:extLst>
          </p:cNvPr>
          <p:cNvSpPr txBox="1">
            <a:spLocks noChangeArrowheads="1"/>
          </p:cNvSpPr>
          <p:nvPr/>
        </p:nvSpPr>
        <p:spPr bwMode="auto">
          <a:xfrm>
            <a:off x="173038" y="2436813"/>
            <a:ext cx="20558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Instruction Stream</a:t>
            </a:r>
          </a:p>
        </p:txBody>
      </p:sp>
      <p:cxnSp>
        <p:nvCxnSpPr>
          <p:cNvPr id="87047" name="Straight Arrow Connector 86">
            <a:extLst>
              <a:ext uri="{FF2B5EF4-FFF2-40B4-BE49-F238E27FC236}">
                <a16:creationId xmlns:a16="http://schemas.microsoft.com/office/drawing/2014/main" id="{C0FEE540-654A-6641-87DC-E46898D055F7}"/>
              </a:ext>
            </a:extLst>
          </p:cNvPr>
          <p:cNvCxnSpPr>
            <a:cxnSpLocks noChangeShapeType="1"/>
          </p:cNvCxnSpPr>
          <p:nvPr/>
        </p:nvCxnSpPr>
        <p:spPr bwMode="auto">
          <a:xfrm rot="5400000">
            <a:off x="1815306" y="39901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87048" name="TextBox 87">
            <a:extLst>
              <a:ext uri="{FF2B5EF4-FFF2-40B4-BE49-F238E27FC236}">
                <a16:creationId xmlns:a16="http://schemas.microsoft.com/office/drawing/2014/main" id="{500EC7B6-DFF4-2141-88ED-4C4F8F11ED88}"/>
              </a:ext>
            </a:extLst>
          </p:cNvPr>
          <p:cNvSpPr txBox="1">
            <a:spLocks noChangeArrowheads="1"/>
          </p:cNvSpPr>
          <p:nvPr/>
        </p:nvSpPr>
        <p:spPr bwMode="auto">
          <a:xfrm>
            <a:off x="2557463" y="50784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p>
        </p:txBody>
      </p:sp>
      <p:sp>
        <p:nvSpPr>
          <p:cNvPr id="89" name="TextBox 88">
            <a:extLst>
              <a:ext uri="{FF2B5EF4-FFF2-40B4-BE49-F238E27FC236}">
                <a16:creationId xmlns:a16="http://schemas.microsoft.com/office/drawing/2014/main" id="{E18B64AF-5257-0D46-B910-5C0C93207270}"/>
              </a:ext>
            </a:extLst>
          </p:cNvPr>
          <p:cNvSpPr txBox="1">
            <a:spLocks noChangeArrowheads="1"/>
          </p:cNvSpPr>
          <p:nvPr/>
        </p:nvSpPr>
        <p:spPr bwMode="auto">
          <a:xfrm>
            <a:off x="3267075" y="29225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90" name="TextBox 89">
            <a:extLst>
              <a:ext uri="{FF2B5EF4-FFF2-40B4-BE49-F238E27FC236}">
                <a16:creationId xmlns:a16="http://schemas.microsoft.com/office/drawing/2014/main" id="{11A714B5-2C3C-6948-ABA9-96AFFA21F771}"/>
              </a:ext>
            </a:extLst>
          </p:cNvPr>
          <p:cNvSpPr txBox="1">
            <a:spLocks noChangeArrowheads="1"/>
          </p:cNvSpPr>
          <p:nvPr/>
        </p:nvSpPr>
        <p:spPr bwMode="auto">
          <a:xfrm>
            <a:off x="3906838" y="2922588"/>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91" name="TextBox 90">
            <a:extLst>
              <a:ext uri="{FF2B5EF4-FFF2-40B4-BE49-F238E27FC236}">
                <a16:creationId xmlns:a16="http://schemas.microsoft.com/office/drawing/2014/main" id="{BC04242D-107F-A442-BA8B-F03951B45968}"/>
              </a:ext>
            </a:extLst>
          </p:cNvPr>
          <p:cNvSpPr txBox="1">
            <a:spLocks noChangeArrowheads="1"/>
          </p:cNvSpPr>
          <p:nvPr/>
        </p:nvSpPr>
        <p:spPr bwMode="auto">
          <a:xfrm>
            <a:off x="4541838" y="2921000"/>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92" name="TextBox 91">
            <a:extLst>
              <a:ext uri="{FF2B5EF4-FFF2-40B4-BE49-F238E27FC236}">
                <a16:creationId xmlns:a16="http://schemas.microsoft.com/office/drawing/2014/main" id="{12690BBE-4944-0745-A548-DE6E7BD02449}"/>
              </a:ext>
            </a:extLst>
          </p:cNvPr>
          <p:cNvSpPr txBox="1">
            <a:spLocks noChangeArrowheads="1"/>
          </p:cNvSpPr>
          <p:nvPr/>
        </p:nvSpPr>
        <p:spPr bwMode="auto">
          <a:xfrm>
            <a:off x="5233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93" name="TextBox 92">
            <a:extLst>
              <a:ext uri="{FF2B5EF4-FFF2-40B4-BE49-F238E27FC236}">
                <a16:creationId xmlns:a16="http://schemas.microsoft.com/office/drawing/2014/main" id="{19597884-2FD8-2340-ADA6-8ECE6456BC8C}"/>
              </a:ext>
            </a:extLst>
          </p:cNvPr>
          <p:cNvSpPr txBox="1">
            <a:spLocks noChangeArrowheads="1"/>
          </p:cNvSpPr>
          <p:nvPr/>
        </p:nvSpPr>
        <p:spPr bwMode="auto">
          <a:xfrm>
            <a:off x="3263900" y="3286125"/>
            <a:ext cx="63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94" name="TextBox 93">
            <a:extLst>
              <a:ext uri="{FF2B5EF4-FFF2-40B4-BE49-F238E27FC236}">
                <a16:creationId xmlns:a16="http://schemas.microsoft.com/office/drawing/2014/main" id="{1B419FF7-1255-DB4D-BAA7-26DBCE4D8857}"/>
              </a:ext>
            </a:extLst>
          </p:cNvPr>
          <p:cNvSpPr txBox="1">
            <a:spLocks noChangeArrowheads="1"/>
          </p:cNvSpPr>
          <p:nvPr/>
        </p:nvSpPr>
        <p:spPr bwMode="auto">
          <a:xfrm>
            <a:off x="3903663" y="3286125"/>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95" name="TextBox 94">
            <a:extLst>
              <a:ext uri="{FF2B5EF4-FFF2-40B4-BE49-F238E27FC236}">
                <a16:creationId xmlns:a16="http://schemas.microsoft.com/office/drawing/2014/main" id="{57ADDAC1-D9A6-5E4B-9FB8-6322726EC8A4}"/>
              </a:ext>
            </a:extLst>
          </p:cNvPr>
          <p:cNvSpPr txBox="1">
            <a:spLocks noChangeArrowheads="1"/>
          </p:cNvSpPr>
          <p:nvPr/>
        </p:nvSpPr>
        <p:spPr bwMode="auto">
          <a:xfrm>
            <a:off x="4538663" y="3284538"/>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96" name="TextBox 95">
            <a:extLst>
              <a:ext uri="{FF2B5EF4-FFF2-40B4-BE49-F238E27FC236}">
                <a16:creationId xmlns:a16="http://schemas.microsoft.com/office/drawing/2014/main" id="{EF6B1BE5-0550-9E44-B8A1-973E9E99F960}"/>
              </a:ext>
            </a:extLst>
          </p:cNvPr>
          <p:cNvSpPr txBox="1">
            <a:spLocks noChangeArrowheads="1"/>
          </p:cNvSpPr>
          <p:nvPr/>
        </p:nvSpPr>
        <p:spPr bwMode="auto">
          <a:xfrm>
            <a:off x="5230813" y="32877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97" name="TextBox 96">
            <a:extLst>
              <a:ext uri="{FF2B5EF4-FFF2-40B4-BE49-F238E27FC236}">
                <a16:creationId xmlns:a16="http://schemas.microsoft.com/office/drawing/2014/main" id="{4D324399-9494-4A46-885C-1B2BF5A6DBE7}"/>
              </a:ext>
            </a:extLst>
          </p:cNvPr>
          <p:cNvSpPr txBox="1">
            <a:spLocks noChangeArrowheads="1"/>
          </p:cNvSpPr>
          <p:nvPr/>
        </p:nvSpPr>
        <p:spPr bwMode="auto">
          <a:xfrm>
            <a:off x="3263900"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98" name="TextBox 97">
            <a:extLst>
              <a:ext uri="{FF2B5EF4-FFF2-40B4-BE49-F238E27FC236}">
                <a16:creationId xmlns:a16="http://schemas.microsoft.com/office/drawing/2014/main" id="{4C1B070F-1572-3145-9866-7D707160D272}"/>
              </a:ext>
            </a:extLst>
          </p:cNvPr>
          <p:cNvSpPr txBox="1">
            <a:spLocks noChangeArrowheads="1"/>
          </p:cNvSpPr>
          <p:nvPr/>
        </p:nvSpPr>
        <p:spPr bwMode="auto">
          <a:xfrm>
            <a:off x="3903663"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99" name="TextBox 98">
            <a:extLst>
              <a:ext uri="{FF2B5EF4-FFF2-40B4-BE49-F238E27FC236}">
                <a16:creationId xmlns:a16="http://schemas.microsoft.com/office/drawing/2014/main" id="{C7F34C87-AF82-B94C-91B5-403336D35E05}"/>
              </a:ext>
            </a:extLst>
          </p:cNvPr>
          <p:cNvSpPr txBox="1">
            <a:spLocks noChangeArrowheads="1"/>
          </p:cNvSpPr>
          <p:nvPr/>
        </p:nvSpPr>
        <p:spPr bwMode="auto">
          <a:xfrm>
            <a:off x="4538663" y="36512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00" name="TextBox 99">
            <a:extLst>
              <a:ext uri="{FF2B5EF4-FFF2-40B4-BE49-F238E27FC236}">
                <a16:creationId xmlns:a16="http://schemas.microsoft.com/office/drawing/2014/main" id="{6E139A15-9259-FF42-BC91-6F6931179F0A}"/>
              </a:ext>
            </a:extLst>
          </p:cNvPr>
          <p:cNvSpPr txBox="1">
            <a:spLocks noChangeArrowheads="1"/>
          </p:cNvSpPr>
          <p:nvPr/>
        </p:nvSpPr>
        <p:spPr bwMode="auto">
          <a:xfrm>
            <a:off x="5230813" y="3656013"/>
            <a:ext cx="6715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01" name="TextBox 100">
            <a:extLst>
              <a:ext uri="{FF2B5EF4-FFF2-40B4-BE49-F238E27FC236}">
                <a16:creationId xmlns:a16="http://schemas.microsoft.com/office/drawing/2014/main" id="{3169B84B-3016-FE4E-A4D7-E73DBD58B5B7}"/>
              </a:ext>
            </a:extLst>
          </p:cNvPr>
          <p:cNvSpPr txBox="1">
            <a:spLocks noChangeArrowheads="1"/>
          </p:cNvSpPr>
          <p:nvPr/>
        </p:nvSpPr>
        <p:spPr bwMode="auto">
          <a:xfrm>
            <a:off x="3259138" y="40259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02" name="TextBox 101">
            <a:extLst>
              <a:ext uri="{FF2B5EF4-FFF2-40B4-BE49-F238E27FC236}">
                <a16:creationId xmlns:a16="http://schemas.microsoft.com/office/drawing/2014/main" id="{7656B9B7-99E2-E944-9263-39F467AEDFE4}"/>
              </a:ext>
            </a:extLst>
          </p:cNvPr>
          <p:cNvSpPr txBox="1">
            <a:spLocks noChangeArrowheads="1"/>
          </p:cNvSpPr>
          <p:nvPr/>
        </p:nvSpPr>
        <p:spPr bwMode="auto">
          <a:xfrm>
            <a:off x="3898900" y="40259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03" name="TextBox 102">
            <a:extLst>
              <a:ext uri="{FF2B5EF4-FFF2-40B4-BE49-F238E27FC236}">
                <a16:creationId xmlns:a16="http://schemas.microsoft.com/office/drawing/2014/main" id="{9DD5C9B4-745F-AA45-93FF-EC7A7E6D20CC}"/>
              </a:ext>
            </a:extLst>
          </p:cNvPr>
          <p:cNvSpPr txBox="1">
            <a:spLocks noChangeArrowheads="1"/>
          </p:cNvSpPr>
          <p:nvPr/>
        </p:nvSpPr>
        <p:spPr bwMode="auto">
          <a:xfrm>
            <a:off x="4532313" y="402431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04" name="TextBox 103">
            <a:extLst>
              <a:ext uri="{FF2B5EF4-FFF2-40B4-BE49-F238E27FC236}">
                <a16:creationId xmlns:a16="http://schemas.microsoft.com/office/drawing/2014/main" id="{19BDFC72-5AAD-AB42-BB19-7EC1E80DD3E5}"/>
              </a:ext>
            </a:extLst>
          </p:cNvPr>
          <p:cNvSpPr txBox="1">
            <a:spLocks noChangeArrowheads="1"/>
          </p:cNvSpPr>
          <p:nvPr/>
        </p:nvSpPr>
        <p:spPr bwMode="auto">
          <a:xfrm>
            <a:off x="5226050" y="40274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sp>
        <p:nvSpPr>
          <p:cNvPr id="105" name="TextBox 104">
            <a:extLst>
              <a:ext uri="{FF2B5EF4-FFF2-40B4-BE49-F238E27FC236}">
                <a16:creationId xmlns:a16="http://schemas.microsoft.com/office/drawing/2014/main" id="{2DEFFFEE-1386-8A49-9A30-19434013B9EB}"/>
              </a:ext>
            </a:extLst>
          </p:cNvPr>
          <p:cNvSpPr txBox="1">
            <a:spLocks noChangeArrowheads="1"/>
          </p:cNvSpPr>
          <p:nvPr/>
        </p:nvSpPr>
        <p:spPr bwMode="auto">
          <a:xfrm>
            <a:off x="6376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106" name="TextBox 105">
            <a:extLst>
              <a:ext uri="{FF2B5EF4-FFF2-40B4-BE49-F238E27FC236}">
                <a16:creationId xmlns:a16="http://schemas.microsoft.com/office/drawing/2014/main" id="{3C42E0F7-20C0-D444-AB89-F5C561AFC1BA}"/>
              </a:ext>
            </a:extLst>
          </p:cNvPr>
          <p:cNvSpPr txBox="1">
            <a:spLocks noChangeArrowheads="1"/>
          </p:cNvSpPr>
          <p:nvPr/>
        </p:nvSpPr>
        <p:spPr bwMode="auto">
          <a:xfrm>
            <a:off x="6378575" y="33020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107" name="TextBox 106">
            <a:extLst>
              <a:ext uri="{FF2B5EF4-FFF2-40B4-BE49-F238E27FC236}">
                <a16:creationId xmlns:a16="http://schemas.microsoft.com/office/drawing/2014/main" id="{E4B58941-D0DB-8849-92BD-F9430BD7AC3F}"/>
              </a:ext>
            </a:extLst>
          </p:cNvPr>
          <p:cNvSpPr txBox="1">
            <a:spLocks noChangeArrowheads="1"/>
          </p:cNvSpPr>
          <p:nvPr/>
        </p:nvSpPr>
        <p:spPr bwMode="auto">
          <a:xfrm>
            <a:off x="7018338" y="3302000"/>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108" name="TextBox 107">
            <a:extLst>
              <a:ext uri="{FF2B5EF4-FFF2-40B4-BE49-F238E27FC236}">
                <a16:creationId xmlns:a16="http://schemas.microsoft.com/office/drawing/2014/main" id="{A6CAC158-528A-3643-BF6E-5321A0C87996}"/>
              </a:ext>
            </a:extLst>
          </p:cNvPr>
          <p:cNvSpPr txBox="1">
            <a:spLocks noChangeArrowheads="1"/>
          </p:cNvSpPr>
          <p:nvPr/>
        </p:nvSpPr>
        <p:spPr bwMode="auto">
          <a:xfrm>
            <a:off x="6369050" y="3671888"/>
            <a:ext cx="606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109" name="TextBox 108">
            <a:extLst>
              <a:ext uri="{FF2B5EF4-FFF2-40B4-BE49-F238E27FC236}">
                <a16:creationId xmlns:a16="http://schemas.microsoft.com/office/drawing/2014/main" id="{7AD8F0DB-EFBD-1440-A4E8-79FBFBAEE476}"/>
              </a:ext>
            </a:extLst>
          </p:cNvPr>
          <p:cNvSpPr txBox="1">
            <a:spLocks noChangeArrowheads="1"/>
          </p:cNvSpPr>
          <p:nvPr/>
        </p:nvSpPr>
        <p:spPr bwMode="auto">
          <a:xfrm>
            <a:off x="7007225" y="3671888"/>
            <a:ext cx="635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110" name="TextBox 109">
            <a:extLst>
              <a:ext uri="{FF2B5EF4-FFF2-40B4-BE49-F238E27FC236}">
                <a16:creationId xmlns:a16="http://schemas.microsoft.com/office/drawing/2014/main" id="{73D5C91C-059F-564B-A331-D65D17E04E9A}"/>
              </a:ext>
            </a:extLst>
          </p:cNvPr>
          <p:cNvSpPr txBox="1">
            <a:spLocks noChangeArrowheads="1"/>
          </p:cNvSpPr>
          <p:nvPr/>
        </p:nvSpPr>
        <p:spPr bwMode="auto">
          <a:xfrm>
            <a:off x="7642225" y="3670300"/>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111" name="TextBox 110">
            <a:extLst>
              <a:ext uri="{FF2B5EF4-FFF2-40B4-BE49-F238E27FC236}">
                <a16:creationId xmlns:a16="http://schemas.microsoft.com/office/drawing/2014/main" id="{38364DD7-F855-484C-9822-8B1BD4E6F0DB}"/>
              </a:ext>
            </a:extLst>
          </p:cNvPr>
          <p:cNvSpPr txBox="1">
            <a:spLocks noChangeArrowheads="1"/>
          </p:cNvSpPr>
          <p:nvPr/>
        </p:nvSpPr>
        <p:spPr bwMode="auto">
          <a:xfrm>
            <a:off x="6367463" y="4030663"/>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112" name="TextBox 111">
            <a:extLst>
              <a:ext uri="{FF2B5EF4-FFF2-40B4-BE49-F238E27FC236}">
                <a16:creationId xmlns:a16="http://schemas.microsoft.com/office/drawing/2014/main" id="{F2463F30-59CA-1B44-AF6A-69189D7B3060}"/>
              </a:ext>
            </a:extLst>
          </p:cNvPr>
          <p:cNvSpPr txBox="1">
            <a:spLocks noChangeArrowheads="1"/>
          </p:cNvSpPr>
          <p:nvPr/>
        </p:nvSpPr>
        <p:spPr bwMode="auto">
          <a:xfrm>
            <a:off x="7007225" y="4030663"/>
            <a:ext cx="633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113" name="TextBox 112">
            <a:extLst>
              <a:ext uri="{FF2B5EF4-FFF2-40B4-BE49-F238E27FC236}">
                <a16:creationId xmlns:a16="http://schemas.microsoft.com/office/drawing/2014/main" id="{C7547240-976B-3545-ADFD-A7C047E13BD2}"/>
              </a:ext>
            </a:extLst>
          </p:cNvPr>
          <p:cNvSpPr txBox="1">
            <a:spLocks noChangeArrowheads="1"/>
          </p:cNvSpPr>
          <p:nvPr/>
        </p:nvSpPr>
        <p:spPr bwMode="auto">
          <a:xfrm>
            <a:off x="7642225" y="4029075"/>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114" name="TextBox 113">
            <a:extLst>
              <a:ext uri="{FF2B5EF4-FFF2-40B4-BE49-F238E27FC236}">
                <a16:creationId xmlns:a16="http://schemas.microsoft.com/office/drawing/2014/main" id="{D25A5686-48F5-2F49-AE28-F437FD513E73}"/>
              </a:ext>
            </a:extLst>
          </p:cNvPr>
          <p:cNvSpPr txBox="1">
            <a:spLocks noChangeArrowheads="1"/>
          </p:cNvSpPr>
          <p:nvPr/>
        </p:nvSpPr>
        <p:spPr bwMode="auto">
          <a:xfrm>
            <a:off x="8302625" y="4024313"/>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15" name="TextBox 114">
            <a:extLst>
              <a:ext uri="{FF2B5EF4-FFF2-40B4-BE49-F238E27FC236}">
                <a16:creationId xmlns:a16="http://schemas.microsoft.com/office/drawing/2014/main" id="{16947602-D67C-7749-9C62-5AE8DC30FE1D}"/>
              </a:ext>
            </a:extLst>
          </p:cNvPr>
          <p:cNvSpPr txBox="1">
            <a:spLocks noChangeArrowheads="1"/>
          </p:cNvSpPr>
          <p:nvPr/>
        </p:nvSpPr>
        <p:spPr bwMode="auto">
          <a:xfrm>
            <a:off x="6989763" y="44053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116" name="TextBox 115">
            <a:extLst>
              <a:ext uri="{FF2B5EF4-FFF2-40B4-BE49-F238E27FC236}">
                <a16:creationId xmlns:a16="http://schemas.microsoft.com/office/drawing/2014/main" id="{AE8DA7AF-C610-C947-900A-387334B997B9}"/>
              </a:ext>
            </a:extLst>
          </p:cNvPr>
          <p:cNvSpPr txBox="1">
            <a:spLocks noChangeArrowheads="1"/>
          </p:cNvSpPr>
          <p:nvPr/>
        </p:nvSpPr>
        <p:spPr bwMode="auto">
          <a:xfrm>
            <a:off x="7623175" y="44037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17" name="TextBox 116">
            <a:extLst>
              <a:ext uri="{FF2B5EF4-FFF2-40B4-BE49-F238E27FC236}">
                <a16:creationId xmlns:a16="http://schemas.microsoft.com/office/drawing/2014/main" id="{9F56F6E7-4933-6444-B2DB-5027AD292A9E}"/>
              </a:ext>
            </a:extLst>
          </p:cNvPr>
          <p:cNvSpPr txBox="1">
            <a:spLocks noChangeArrowheads="1"/>
          </p:cNvSpPr>
          <p:nvPr/>
        </p:nvSpPr>
        <p:spPr bwMode="auto">
          <a:xfrm>
            <a:off x="8285163" y="439896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18" name="TextBox 117">
            <a:extLst>
              <a:ext uri="{FF2B5EF4-FFF2-40B4-BE49-F238E27FC236}">
                <a16:creationId xmlns:a16="http://schemas.microsoft.com/office/drawing/2014/main" id="{A6F909DF-CAC1-C44F-B3DB-2E7229DF4843}"/>
              </a:ext>
            </a:extLst>
          </p:cNvPr>
          <p:cNvSpPr txBox="1">
            <a:spLocks noChangeArrowheads="1"/>
          </p:cNvSpPr>
          <p:nvPr/>
        </p:nvSpPr>
        <p:spPr bwMode="auto">
          <a:xfrm>
            <a:off x="7615238" y="47688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19" name="TextBox 118">
            <a:extLst>
              <a:ext uri="{FF2B5EF4-FFF2-40B4-BE49-F238E27FC236}">
                <a16:creationId xmlns:a16="http://schemas.microsoft.com/office/drawing/2014/main" id="{EE3921B6-CA04-544A-9F10-5A6CB126F74E}"/>
              </a:ext>
            </a:extLst>
          </p:cNvPr>
          <p:cNvSpPr txBox="1">
            <a:spLocks noChangeArrowheads="1"/>
          </p:cNvSpPr>
          <p:nvPr/>
        </p:nvSpPr>
        <p:spPr bwMode="auto">
          <a:xfrm>
            <a:off x="8275638" y="4765675"/>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20" name="TextBox 119">
            <a:extLst>
              <a:ext uri="{FF2B5EF4-FFF2-40B4-BE49-F238E27FC236}">
                <a16:creationId xmlns:a16="http://schemas.microsoft.com/office/drawing/2014/main" id="{22C0E7D2-4C47-9147-9D19-C08281DDC466}"/>
              </a:ext>
            </a:extLst>
          </p:cNvPr>
          <p:cNvSpPr txBox="1">
            <a:spLocks noChangeArrowheads="1"/>
          </p:cNvSpPr>
          <p:nvPr/>
        </p:nvSpPr>
        <p:spPr bwMode="auto">
          <a:xfrm>
            <a:off x="8269288" y="51054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cxnSp>
        <p:nvCxnSpPr>
          <p:cNvPr id="122" name="Straight Arrow Connector 121">
            <a:extLst>
              <a:ext uri="{FF2B5EF4-FFF2-40B4-BE49-F238E27FC236}">
                <a16:creationId xmlns:a16="http://schemas.microsoft.com/office/drawing/2014/main" id="{202666EC-65F4-1A48-AD18-186C53BE9DD0}"/>
              </a:ext>
            </a:extLst>
          </p:cNvPr>
          <p:cNvCxnSpPr>
            <a:cxnSpLocks noChangeShapeType="1"/>
          </p:cNvCxnSpPr>
          <p:nvPr/>
        </p:nvCxnSpPr>
        <p:spPr bwMode="auto">
          <a:xfrm>
            <a:off x="4857750" y="5903913"/>
            <a:ext cx="890588"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4" name="TextBox 123">
            <a:extLst>
              <a:ext uri="{FF2B5EF4-FFF2-40B4-BE49-F238E27FC236}">
                <a16:creationId xmlns:a16="http://schemas.microsoft.com/office/drawing/2014/main" id="{C79FB0FD-42CB-264A-A2BA-8AF84456F69F}"/>
              </a:ext>
            </a:extLst>
          </p:cNvPr>
          <p:cNvSpPr txBox="1">
            <a:spLocks noChangeArrowheads="1"/>
          </p:cNvSpPr>
          <p:nvPr/>
        </p:nvSpPr>
        <p:spPr bwMode="auto">
          <a:xfrm>
            <a:off x="4119563" y="5719763"/>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25" name="Straight Arrow Connector 124">
            <a:extLst>
              <a:ext uri="{FF2B5EF4-FFF2-40B4-BE49-F238E27FC236}">
                <a16:creationId xmlns:a16="http://schemas.microsoft.com/office/drawing/2014/main" id="{FD565D60-B627-EE46-B3C8-9226968D7CA7}"/>
              </a:ext>
            </a:extLst>
          </p:cNvPr>
          <p:cNvCxnSpPr>
            <a:cxnSpLocks noChangeShapeType="1"/>
          </p:cNvCxnSpPr>
          <p:nvPr/>
        </p:nvCxnSpPr>
        <p:spPr bwMode="auto">
          <a:xfrm rot="10800000">
            <a:off x="3267075" y="5902325"/>
            <a:ext cx="947738"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8" name="Straight Arrow Connector 127">
            <a:extLst>
              <a:ext uri="{FF2B5EF4-FFF2-40B4-BE49-F238E27FC236}">
                <a16:creationId xmlns:a16="http://schemas.microsoft.com/office/drawing/2014/main" id="{7D86648F-7D35-F141-8A8C-24816F5F9050}"/>
              </a:ext>
            </a:extLst>
          </p:cNvPr>
          <p:cNvCxnSpPr>
            <a:cxnSpLocks noChangeShapeType="1"/>
          </p:cNvCxnSpPr>
          <p:nvPr/>
        </p:nvCxnSpPr>
        <p:spPr bwMode="auto">
          <a:xfrm>
            <a:off x="8001000" y="5900738"/>
            <a:ext cx="89217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9" name="TextBox 128">
            <a:extLst>
              <a:ext uri="{FF2B5EF4-FFF2-40B4-BE49-F238E27FC236}">
                <a16:creationId xmlns:a16="http://schemas.microsoft.com/office/drawing/2014/main" id="{29C1EF0B-0798-9840-BFA8-0CF1FF1E4AFF}"/>
              </a:ext>
            </a:extLst>
          </p:cNvPr>
          <p:cNvSpPr txBox="1">
            <a:spLocks noChangeArrowheads="1"/>
          </p:cNvSpPr>
          <p:nvPr/>
        </p:nvSpPr>
        <p:spPr bwMode="auto">
          <a:xfrm>
            <a:off x="7262813" y="5716588"/>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30" name="Straight Arrow Connector 129">
            <a:extLst>
              <a:ext uri="{FF2B5EF4-FFF2-40B4-BE49-F238E27FC236}">
                <a16:creationId xmlns:a16="http://schemas.microsoft.com/office/drawing/2014/main" id="{BE771AEF-17B6-B646-AF2F-2C4BCDF50E4B}"/>
              </a:ext>
            </a:extLst>
          </p:cNvPr>
          <p:cNvCxnSpPr>
            <a:cxnSpLocks noChangeShapeType="1"/>
          </p:cNvCxnSpPr>
          <p:nvPr/>
        </p:nvCxnSpPr>
        <p:spPr bwMode="auto">
          <a:xfrm rot="10800000">
            <a:off x="6411913" y="5899150"/>
            <a:ext cx="946150"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31" name="Rounded Rectangle 130">
            <a:extLst>
              <a:ext uri="{FF2B5EF4-FFF2-40B4-BE49-F238E27FC236}">
                <a16:creationId xmlns:a16="http://schemas.microsoft.com/office/drawing/2014/main" id="{2317B7C5-15C4-4848-BEA8-38C8B2D90CF8}"/>
              </a:ext>
            </a:extLst>
          </p:cNvPr>
          <p:cNvSpPr>
            <a:spLocks noChangeArrowheads="1"/>
          </p:cNvSpPr>
          <p:nvPr/>
        </p:nvSpPr>
        <p:spPr bwMode="auto">
          <a:xfrm>
            <a:off x="3330575" y="2903538"/>
            <a:ext cx="2435225"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ounded Rectangle 131">
            <a:extLst>
              <a:ext uri="{FF2B5EF4-FFF2-40B4-BE49-F238E27FC236}">
                <a16:creationId xmlns:a16="http://schemas.microsoft.com/office/drawing/2014/main" id="{7A19B2B7-2231-844A-A450-82E8DBC63BEF}"/>
              </a:ext>
            </a:extLst>
          </p:cNvPr>
          <p:cNvSpPr>
            <a:spLocks noChangeArrowheads="1"/>
          </p:cNvSpPr>
          <p:nvPr/>
        </p:nvSpPr>
        <p:spPr bwMode="auto">
          <a:xfrm>
            <a:off x="6426200" y="4030663"/>
            <a:ext cx="2436813"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Rounded Rectangle 132">
            <a:extLst>
              <a:ext uri="{FF2B5EF4-FFF2-40B4-BE49-F238E27FC236}">
                <a16:creationId xmlns:a16="http://schemas.microsoft.com/office/drawing/2014/main" id="{9C455B5C-0AEB-5A4D-B925-0064373EFCD4}"/>
              </a:ext>
            </a:extLst>
          </p:cNvPr>
          <p:cNvSpPr>
            <a:spLocks noChangeArrowheads="1"/>
          </p:cNvSpPr>
          <p:nvPr/>
        </p:nvSpPr>
        <p:spPr bwMode="auto">
          <a:xfrm>
            <a:off x="3863975" y="2805113"/>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Rounded Rectangle 133">
            <a:extLst>
              <a:ext uri="{FF2B5EF4-FFF2-40B4-BE49-F238E27FC236}">
                <a16:creationId xmlns:a16="http://schemas.microsoft.com/office/drawing/2014/main" id="{01A21D88-7989-8347-AC4B-0748B00D1089}"/>
              </a:ext>
            </a:extLst>
          </p:cNvPr>
          <p:cNvSpPr>
            <a:spLocks noChangeArrowheads="1"/>
          </p:cNvSpPr>
          <p:nvPr/>
        </p:nvSpPr>
        <p:spPr bwMode="auto">
          <a:xfrm>
            <a:off x="6972300" y="3235325"/>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 name="TextBox 134">
            <a:extLst>
              <a:ext uri="{FF2B5EF4-FFF2-40B4-BE49-F238E27FC236}">
                <a16:creationId xmlns:a16="http://schemas.microsoft.com/office/drawing/2014/main" id="{493D329A-292A-214F-92CE-1E6403D4593E}"/>
              </a:ext>
            </a:extLst>
          </p:cNvPr>
          <p:cNvSpPr txBox="1">
            <a:spLocks noChangeArrowheads="1"/>
          </p:cNvSpPr>
          <p:nvPr/>
        </p:nvSpPr>
        <p:spPr bwMode="auto">
          <a:xfrm>
            <a:off x="3609975" y="2451100"/>
            <a:ext cx="22764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same time</a:t>
            </a:r>
          </a:p>
        </p:txBody>
      </p:sp>
      <p:sp>
        <p:nvSpPr>
          <p:cNvPr id="136" name="TextBox 135">
            <a:extLst>
              <a:ext uri="{FF2B5EF4-FFF2-40B4-BE49-F238E27FC236}">
                <a16:creationId xmlns:a16="http://schemas.microsoft.com/office/drawing/2014/main" id="{170A2A0F-2F8B-614F-A9EE-16B1D7E553C6}"/>
              </a:ext>
            </a:extLst>
          </p:cNvPr>
          <p:cNvSpPr txBox="1">
            <a:spLocks noChangeArrowheads="1"/>
          </p:cNvSpPr>
          <p:nvPr/>
        </p:nvSpPr>
        <p:spPr bwMode="auto">
          <a:xfrm>
            <a:off x="3575050" y="4503738"/>
            <a:ext cx="27749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same space</a:t>
            </a:r>
          </a:p>
        </p:txBody>
      </p:sp>
      <p:sp>
        <p:nvSpPr>
          <p:cNvPr id="137" name="TextBox 136">
            <a:extLst>
              <a:ext uri="{FF2B5EF4-FFF2-40B4-BE49-F238E27FC236}">
                <a16:creationId xmlns:a16="http://schemas.microsoft.com/office/drawing/2014/main" id="{68DF895B-BFC9-8B49-A084-6CBC6D4B5E80}"/>
              </a:ext>
            </a:extLst>
          </p:cNvPr>
          <p:cNvSpPr txBox="1">
            <a:spLocks noChangeArrowheads="1"/>
          </p:cNvSpPr>
          <p:nvPr/>
        </p:nvSpPr>
        <p:spPr bwMode="auto">
          <a:xfrm>
            <a:off x="7018338" y="2773363"/>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time</a:t>
            </a:r>
          </a:p>
        </p:txBody>
      </p:sp>
      <p:sp>
        <p:nvSpPr>
          <p:cNvPr id="138" name="TextBox 137">
            <a:extLst>
              <a:ext uri="{FF2B5EF4-FFF2-40B4-BE49-F238E27FC236}">
                <a16:creationId xmlns:a16="http://schemas.microsoft.com/office/drawing/2014/main" id="{80D68CB2-9ECD-A245-8DBA-0D087194793B}"/>
              </a:ext>
            </a:extLst>
          </p:cNvPr>
          <p:cNvSpPr txBox="1">
            <a:spLocks noChangeArrowheads="1"/>
          </p:cNvSpPr>
          <p:nvPr/>
        </p:nvSpPr>
        <p:spPr bwMode="auto">
          <a:xfrm>
            <a:off x="6129338" y="5110163"/>
            <a:ext cx="1876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space</a:t>
            </a:r>
          </a:p>
        </p:txBody>
      </p:sp>
      <p:pic>
        <p:nvPicPr>
          <p:cNvPr id="87095" name="Picture 120">
            <a:extLst>
              <a:ext uri="{FF2B5EF4-FFF2-40B4-BE49-F238E27FC236}">
                <a16:creationId xmlns:a16="http://schemas.microsoft.com/office/drawing/2014/main" id="{BFB4D056-DAF2-DF48-9869-F2C98C031AB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25800" y="1590675"/>
            <a:ext cx="5807075"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39459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06"/>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1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1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1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7"/>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19"/>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120"/>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13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3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32"/>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nodeType="clickEffect">
                                  <p:stCondLst>
                                    <p:cond delay="0"/>
                                  </p:stCondLst>
                                  <p:childTnLst>
                                    <p:set>
                                      <p:cBhvr>
                                        <p:cTn id="104" dur="1" fill="hold">
                                          <p:stCondLst>
                                            <p:cond delay="0"/>
                                          </p:stCondLst>
                                        </p:cTn>
                                        <p:tgtEl>
                                          <p:spTgt spid="122"/>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24"/>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25"/>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28"/>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29"/>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30"/>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3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6"/>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134"/>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P spid="95" grpId="0"/>
      <p:bldP spid="96" grpId="0"/>
      <p:bldP spid="97" grpId="0"/>
      <p:bldP spid="98" grpId="0"/>
      <p:bldP spid="99" grpId="0"/>
      <p:bldP spid="100" grpId="0"/>
      <p:bldP spid="101" grpId="0"/>
      <p:bldP spid="102" grpId="0"/>
      <p:bldP spid="103" grpId="0"/>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18" grpId="0"/>
      <p:bldP spid="119" grpId="0"/>
      <p:bldP spid="120" grpId="0"/>
      <p:bldP spid="124" grpId="0"/>
      <p:bldP spid="129" grpId="0"/>
      <p:bldP spid="131" grpId="0" animBg="1"/>
      <p:bldP spid="132" grpId="0" animBg="1"/>
      <p:bldP spid="133" grpId="0" animBg="1"/>
      <p:bldP spid="134" grpId="0" animBg="1"/>
      <p:bldP spid="135" grpId="0"/>
      <p:bldP spid="136" grpId="0"/>
      <p:bldP spid="137" grpId="0"/>
      <p:bldP spid="13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F1C95EDA-AC29-684C-AAF8-DED420D175EA}"/>
              </a:ext>
            </a:extLst>
          </p:cNvPr>
          <p:cNvSpPr>
            <a:spLocks noGrp="1"/>
          </p:cNvSpPr>
          <p:nvPr>
            <p:ph type="title"/>
          </p:nvPr>
        </p:nvSpPr>
        <p:spPr/>
        <p:txBody>
          <a:bodyPr/>
          <a:lstStyle/>
          <a:p>
            <a:r>
              <a:rPr lang="en-US" altLang="en-US" dirty="0">
                <a:ea typeface="ＭＳ Ｐゴシック" panose="020B0600070205080204" pitchFamily="34" charset="-128"/>
              </a:rPr>
              <a:t>Recall: Memory Banking</a:t>
            </a:r>
          </a:p>
        </p:txBody>
      </p:sp>
      <p:sp>
        <p:nvSpPr>
          <p:cNvPr id="105474" name="Content Placeholder 2">
            <a:extLst>
              <a:ext uri="{FF2B5EF4-FFF2-40B4-BE49-F238E27FC236}">
                <a16:creationId xmlns:a16="http://schemas.microsoft.com/office/drawing/2014/main" id="{CCE68789-72F4-6644-AE87-2CD36825EFB9}"/>
              </a:ext>
            </a:extLst>
          </p:cNvPr>
          <p:cNvSpPr>
            <a:spLocks noGrp="1"/>
          </p:cNvSpPr>
          <p:nvPr>
            <p:ph idx="1"/>
          </p:nvPr>
        </p:nvSpPr>
        <p:spPr>
          <a:xfrm>
            <a:off x="228600" y="914400"/>
            <a:ext cx="8915400" cy="5276850"/>
          </a:xfrm>
        </p:spPr>
        <p:txBody>
          <a:bodyPr/>
          <a:lstStyle/>
          <a:p>
            <a:r>
              <a:rPr lang="en-US" altLang="en-US" sz="2200">
                <a:ea typeface="ＭＳ Ｐゴシック" panose="020B0600070205080204" pitchFamily="34" charset="-128"/>
              </a:rPr>
              <a:t>Memory is divided into </a:t>
            </a:r>
            <a:r>
              <a:rPr lang="en-US" altLang="en-US" sz="2200">
                <a:solidFill>
                  <a:srgbClr val="FF0000"/>
                </a:solidFill>
                <a:ea typeface="ＭＳ Ｐゴシック" panose="020B0600070205080204" pitchFamily="34" charset="-128"/>
              </a:rPr>
              <a:t>banks</a:t>
            </a:r>
            <a:r>
              <a:rPr lang="en-US" altLang="en-US" sz="2200">
                <a:ea typeface="ＭＳ Ｐゴシック" panose="020B0600070205080204" pitchFamily="34" charset="-128"/>
              </a:rPr>
              <a:t> that can be accessed independently; banks share address and data buses (to minimize pin cost)</a:t>
            </a:r>
          </a:p>
          <a:p>
            <a:r>
              <a:rPr lang="en-US" altLang="en-US" sz="2200">
                <a:ea typeface="ＭＳ Ｐゴシック" panose="020B0600070205080204" pitchFamily="34" charset="-128"/>
              </a:rPr>
              <a:t>Can start and complete one bank access per cycle</a:t>
            </a:r>
          </a:p>
          <a:p>
            <a:r>
              <a:rPr lang="en-US" altLang="en-US" sz="2200">
                <a:solidFill>
                  <a:srgbClr val="0000FF"/>
                </a:solidFill>
                <a:ea typeface="ＭＳ Ｐゴシック" panose="020B0600070205080204" pitchFamily="34" charset="-128"/>
              </a:rPr>
              <a:t>Can sustain N parallel accesses if all N go to different banks</a:t>
            </a:r>
          </a:p>
          <a:p>
            <a:endParaRPr lang="en-US" altLang="en-US">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5C1472BE-C87F-FF47-B007-6FBF524EC0E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EFEF7E6-4500-3848-958D-931E690D888C}" type="slidenum">
              <a:rPr lang="en-US" altLang="en-US" sz="1600">
                <a:solidFill>
                  <a:srgbClr val="000000"/>
                </a:solidFill>
                <a:latin typeface="Garamond" panose="02020404030301010803" pitchFamily="18" charset="0"/>
              </a:rPr>
              <a:pPr eaLnBrk="1" hangingPunct="1"/>
              <a:t>9</a:t>
            </a:fld>
            <a:endParaRPr lang="en-US" altLang="en-US" sz="1600">
              <a:solidFill>
                <a:srgbClr val="000000"/>
              </a:solidFill>
              <a:latin typeface="Garamond" panose="02020404030301010803" pitchFamily="18" charset="0"/>
            </a:endParaRPr>
          </a:p>
        </p:txBody>
      </p:sp>
      <p:sp>
        <p:nvSpPr>
          <p:cNvPr id="54276" name="Rectangle 3">
            <a:extLst>
              <a:ext uri="{FF2B5EF4-FFF2-40B4-BE49-F238E27FC236}">
                <a16:creationId xmlns:a16="http://schemas.microsoft.com/office/drawing/2014/main" id="{EA5B4C1E-57EA-0F4D-A60E-027079698E12}"/>
              </a:ext>
            </a:extLst>
          </p:cNvPr>
          <p:cNvSpPr>
            <a:spLocks noChangeArrowheads="1"/>
          </p:cNvSpPr>
          <p:nvPr/>
        </p:nvSpPr>
        <p:spPr bwMode="auto">
          <a:xfrm>
            <a:off x="6159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0</a:t>
            </a:r>
          </a:p>
        </p:txBody>
      </p:sp>
      <p:sp>
        <p:nvSpPr>
          <p:cNvPr id="54277" name="Rectangle 4">
            <a:extLst>
              <a:ext uri="{FF2B5EF4-FFF2-40B4-BE49-F238E27FC236}">
                <a16:creationId xmlns:a16="http://schemas.microsoft.com/office/drawing/2014/main" id="{448A0A1F-2EFF-9F42-8D07-E69C1976AED9}"/>
              </a:ext>
            </a:extLst>
          </p:cNvPr>
          <p:cNvSpPr>
            <a:spLocks noChangeArrowheads="1"/>
          </p:cNvSpPr>
          <p:nvPr/>
        </p:nvSpPr>
        <p:spPr bwMode="auto">
          <a:xfrm>
            <a:off x="19113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a:t>
            </a:r>
          </a:p>
        </p:txBody>
      </p:sp>
      <p:sp>
        <p:nvSpPr>
          <p:cNvPr id="54278" name="Line 5">
            <a:extLst>
              <a:ext uri="{FF2B5EF4-FFF2-40B4-BE49-F238E27FC236}">
                <a16:creationId xmlns:a16="http://schemas.microsoft.com/office/drawing/2014/main" id="{BD61D7F9-0F63-B24D-859D-79841BE42CEC}"/>
              </a:ext>
            </a:extLst>
          </p:cNvPr>
          <p:cNvSpPr>
            <a:spLocks noChangeShapeType="1"/>
          </p:cNvSpPr>
          <p:nvPr/>
        </p:nvSpPr>
        <p:spPr bwMode="auto">
          <a:xfrm>
            <a:off x="4510088" y="2968625"/>
            <a:ext cx="2438400" cy="0"/>
          </a:xfrm>
          <a:prstGeom prst="line">
            <a:avLst/>
          </a:prstGeom>
          <a:noFill/>
          <a:ln w="508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Rectangle 6">
            <a:extLst>
              <a:ext uri="{FF2B5EF4-FFF2-40B4-BE49-F238E27FC236}">
                <a16:creationId xmlns:a16="http://schemas.microsoft.com/office/drawing/2014/main" id="{E2C98B11-6C9D-9B4D-827A-541A7C464F0B}"/>
              </a:ext>
            </a:extLst>
          </p:cNvPr>
          <p:cNvSpPr>
            <a:spLocks noChangeArrowheads="1"/>
          </p:cNvSpPr>
          <p:nvPr/>
        </p:nvSpPr>
        <p:spPr bwMode="auto">
          <a:xfrm>
            <a:off x="6159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0" name="Rectangle 7">
            <a:extLst>
              <a:ext uri="{FF2B5EF4-FFF2-40B4-BE49-F238E27FC236}">
                <a16:creationId xmlns:a16="http://schemas.microsoft.com/office/drawing/2014/main" id="{DB0EF05D-5698-264A-B24D-3466556EE82E}"/>
              </a:ext>
            </a:extLst>
          </p:cNvPr>
          <p:cNvSpPr>
            <a:spLocks noChangeArrowheads="1"/>
          </p:cNvSpPr>
          <p:nvPr/>
        </p:nvSpPr>
        <p:spPr bwMode="auto">
          <a:xfrm>
            <a:off x="12255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1" name="Rectangle 8">
            <a:extLst>
              <a:ext uri="{FF2B5EF4-FFF2-40B4-BE49-F238E27FC236}">
                <a16:creationId xmlns:a16="http://schemas.microsoft.com/office/drawing/2014/main" id="{59F9BDA1-1EDA-2D4E-A219-B3A106E272E5}"/>
              </a:ext>
            </a:extLst>
          </p:cNvPr>
          <p:cNvSpPr>
            <a:spLocks noChangeArrowheads="1"/>
          </p:cNvSpPr>
          <p:nvPr/>
        </p:nvSpPr>
        <p:spPr bwMode="auto">
          <a:xfrm>
            <a:off x="320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2</a:t>
            </a:r>
          </a:p>
        </p:txBody>
      </p:sp>
      <p:sp>
        <p:nvSpPr>
          <p:cNvPr id="54282" name="Rectangle 9">
            <a:extLst>
              <a:ext uri="{FF2B5EF4-FFF2-40B4-BE49-F238E27FC236}">
                <a16:creationId xmlns:a16="http://schemas.microsoft.com/office/drawing/2014/main" id="{A989BFE3-6438-B541-85E7-EC63985A7C9E}"/>
              </a:ext>
            </a:extLst>
          </p:cNvPr>
          <p:cNvSpPr>
            <a:spLocks noChangeArrowheads="1"/>
          </p:cNvSpPr>
          <p:nvPr/>
        </p:nvSpPr>
        <p:spPr bwMode="auto">
          <a:xfrm>
            <a:off x="701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15</a:t>
            </a:r>
          </a:p>
        </p:txBody>
      </p:sp>
      <p:sp>
        <p:nvSpPr>
          <p:cNvPr id="54283" name="Rectangle 10">
            <a:extLst>
              <a:ext uri="{FF2B5EF4-FFF2-40B4-BE49-F238E27FC236}">
                <a16:creationId xmlns:a16="http://schemas.microsoft.com/office/drawing/2014/main" id="{2F51D739-BA24-A44B-A1AA-159123C78D64}"/>
              </a:ext>
            </a:extLst>
          </p:cNvPr>
          <p:cNvSpPr>
            <a:spLocks noChangeArrowheads="1"/>
          </p:cNvSpPr>
          <p:nvPr/>
        </p:nvSpPr>
        <p:spPr bwMode="auto">
          <a:xfrm>
            <a:off x="19113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4" name="Rectangle 11">
            <a:extLst>
              <a:ext uri="{FF2B5EF4-FFF2-40B4-BE49-F238E27FC236}">
                <a16:creationId xmlns:a16="http://schemas.microsoft.com/office/drawing/2014/main" id="{B8D16750-FE16-A047-8FE7-BC78BC6C688D}"/>
              </a:ext>
            </a:extLst>
          </p:cNvPr>
          <p:cNvSpPr>
            <a:spLocks noChangeArrowheads="1"/>
          </p:cNvSpPr>
          <p:nvPr/>
        </p:nvSpPr>
        <p:spPr bwMode="auto">
          <a:xfrm>
            <a:off x="25209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5" name="Rectangle 12">
            <a:extLst>
              <a:ext uri="{FF2B5EF4-FFF2-40B4-BE49-F238E27FC236}">
                <a16:creationId xmlns:a16="http://schemas.microsoft.com/office/drawing/2014/main" id="{F6001E57-1C5B-EE48-B091-B5EF568C93E4}"/>
              </a:ext>
            </a:extLst>
          </p:cNvPr>
          <p:cNvSpPr>
            <a:spLocks noChangeArrowheads="1"/>
          </p:cNvSpPr>
          <p:nvPr/>
        </p:nvSpPr>
        <p:spPr bwMode="auto">
          <a:xfrm>
            <a:off x="320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6" name="Rectangle 13">
            <a:extLst>
              <a:ext uri="{FF2B5EF4-FFF2-40B4-BE49-F238E27FC236}">
                <a16:creationId xmlns:a16="http://schemas.microsoft.com/office/drawing/2014/main" id="{8074A4A8-C0D2-CA43-9F8D-C9226F400A80}"/>
              </a:ext>
            </a:extLst>
          </p:cNvPr>
          <p:cNvSpPr>
            <a:spLocks noChangeArrowheads="1"/>
          </p:cNvSpPr>
          <p:nvPr/>
        </p:nvSpPr>
        <p:spPr bwMode="auto">
          <a:xfrm>
            <a:off x="381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7" name="Rectangle 14">
            <a:extLst>
              <a:ext uri="{FF2B5EF4-FFF2-40B4-BE49-F238E27FC236}">
                <a16:creationId xmlns:a16="http://schemas.microsoft.com/office/drawing/2014/main" id="{A2291E25-DB01-544B-AB72-AB257E81A6BD}"/>
              </a:ext>
            </a:extLst>
          </p:cNvPr>
          <p:cNvSpPr>
            <a:spLocks noChangeArrowheads="1"/>
          </p:cNvSpPr>
          <p:nvPr/>
        </p:nvSpPr>
        <p:spPr bwMode="auto">
          <a:xfrm>
            <a:off x="701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8" name="Rectangle 15">
            <a:extLst>
              <a:ext uri="{FF2B5EF4-FFF2-40B4-BE49-F238E27FC236}">
                <a16:creationId xmlns:a16="http://schemas.microsoft.com/office/drawing/2014/main" id="{45442F64-7C70-9846-BA73-7C1B6A1120D3}"/>
              </a:ext>
            </a:extLst>
          </p:cNvPr>
          <p:cNvSpPr>
            <a:spLocks noChangeArrowheads="1"/>
          </p:cNvSpPr>
          <p:nvPr/>
        </p:nvSpPr>
        <p:spPr bwMode="auto">
          <a:xfrm>
            <a:off x="762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9" name="Line 16">
            <a:extLst>
              <a:ext uri="{FF2B5EF4-FFF2-40B4-BE49-F238E27FC236}">
                <a16:creationId xmlns:a16="http://schemas.microsoft.com/office/drawing/2014/main" id="{4F8DBEBB-10EF-7447-A57D-948581E8CD41}"/>
              </a:ext>
            </a:extLst>
          </p:cNvPr>
          <p:cNvSpPr>
            <a:spLocks noChangeShapeType="1"/>
          </p:cNvSpPr>
          <p:nvPr/>
        </p:nvSpPr>
        <p:spPr bwMode="auto">
          <a:xfrm>
            <a:off x="609600" y="5026025"/>
            <a:ext cx="7620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17">
            <a:extLst>
              <a:ext uri="{FF2B5EF4-FFF2-40B4-BE49-F238E27FC236}">
                <a16:creationId xmlns:a16="http://schemas.microsoft.com/office/drawing/2014/main" id="{06F09169-C194-1049-A11F-12B2170936D1}"/>
              </a:ext>
            </a:extLst>
          </p:cNvPr>
          <p:cNvSpPr>
            <a:spLocks noChangeShapeType="1"/>
          </p:cNvSpPr>
          <p:nvPr/>
        </p:nvSpPr>
        <p:spPr bwMode="auto">
          <a:xfrm>
            <a:off x="9144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1" name="Line 18">
            <a:extLst>
              <a:ext uri="{FF2B5EF4-FFF2-40B4-BE49-F238E27FC236}">
                <a16:creationId xmlns:a16="http://schemas.microsoft.com/office/drawing/2014/main" id="{A8328D02-9B14-3044-9491-D0DE0465FB5D}"/>
              </a:ext>
            </a:extLst>
          </p:cNvPr>
          <p:cNvSpPr>
            <a:spLocks noChangeShapeType="1"/>
          </p:cNvSpPr>
          <p:nvPr/>
        </p:nvSpPr>
        <p:spPr bwMode="auto">
          <a:xfrm>
            <a:off x="22098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2" name="Line 19">
            <a:extLst>
              <a:ext uri="{FF2B5EF4-FFF2-40B4-BE49-F238E27FC236}">
                <a16:creationId xmlns:a16="http://schemas.microsoft.com/office/drawing/2014/main" id="{9AFFFCB9-43C7-4449-BCAD-C0B0E5A1B9A2}"/>
              </a:ext>
            </a:extLst>
          </p:cNvPr>
          <p:cNvSpPr>
            <a:spLocks noChangeShapeType="1"/>
          </p:cNvSpPr>
          <p:nvPr/>
        </p:nvSpPr>
        <p:spPr bwMode="auto">
          <a:xfrm>
            <a:off x="350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3" name="Line 20">
            <a:extLst>
              <a:ext uri="{FF2B5EF4-FFF2-40B4-BE49-F238E27FC236}">
                <a16:creationId xmlns:a16="http://schemas.microsoft.com/office/drawing/2014/main" id="{153A4A4D-D1C0-1142-A5B5-D04F0EE4BC08}"/>
              </a:ext>
            </a:extLst>
          </p:cNvPr>
          <p:cNvSpPr>
            <a:spLocks noChangeShapeType="1"/>
          </p:cNvSpPr>
          <p:nvPr/>
        </p:nvSpPr>
        <p:spPr bwMode="auto">
          <a:xfrm>
            <a:off x="731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4" name="Line 21">
            <a:extLst>
              <a:ext uri="{FF2B5EF4-FFF2-40B4-BE49-F238E27FC236}">
                <a16:creationId xmlns:a16="http://schemas.microsoft.com/office/drawing/2014/main" id="{95478346-D92B-5446-B018-51FAB73AC307}"/>
              </a:ext>
            </a:extLst>
          </p:cNvPr>
          <p:cNvSpPr>
            <a:spLocks noChangeShapeType="1"/>
          </p:cNvSpPr>
          <p:nvPr/>
        </p:nvSpPr>
        <p:spPr bwMode="auto">
          <a:xfrm>
            <a:off x="15240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5" name="Line 22">
            <a:extLst>
              <a:ext uri="{FF2B5EF4-FFF2-40B4-BE49-F238E27FC236}">
                <a16:creationId xmlns:a16="http://schemas.microsoft.com/office/drawing/2014/main" id="{9A4774FB-B46E-3D43-9091-CAFF0A1A46E4}"/>
              </a:ext>
            </a:extLst>
          </p:cNvPr>
          <p:cNvSpPr>
            <a:spLocks noChangeShapeType="1"/>
          </p:cNvSpPr>
          <p:nvPr/>
        </p:nvSpPr>
        <p:spPr bwMode="auto">
          <a:xfrm>
            <a:off x="28194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6" name="Line 23">
            <a:extLst>
              <a:ext uri="{FF2B5EF4-FFF2-40B4-BE49-F238E27FC236}">
                <a16:creationId xmlns:a16="http://schemas.microsoft.com/office/drawing/2014/main" id="{E79D1997-AE6E-7A45-8630-4F1AB7614EBA}"/>
              </a:ext>
            </a:extLst>
          </p:cNvPr>
          <p:cNvSpPr>
            <a:spLocks noChangeShapeType="1"/>
          </p:cNvSpPr>
          <p:nvPr/>
        </p:nvSpPr>
        <p:spPr bwMode="auto">
          <a:xfrm>
            <a:off x="411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7" name="Line 24">
            <a:extLst>
              <a:ext uri="{FF2B5EF4-FFF2-40B4-BE49-F238E27FC236}">
                <a16:creationId xmlns:a16="http://schemas.microsoft.com/office/drawing/2014/main" id="{465D575C-0528-1045-8946-8DAE8BC35DC7}"/>
              </a:ext>
            </a:extLst>
          </p:cNvPr>
          <p:cNvSpPr>
            <a:spLocks noChangeShapeType="1"/>
          </p:cNvSpPr>
          <p:nvPr/>
        </p:nvSpPr>
        <p:spPr bwMode="auto">
          <a:xfrm>
            <a:off x="792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8" name="Line 25">
            <a:extLst>
              <a:ext uri="{FF2B5EF4-FFF2-40B4-BE49-F238E27FC236}">
                <a16:creationId xmlns:a16="http://schemas.microsoft.com/office/drawing/2014/main" id="{5C43A610-4E5B-C64C-A7FD-E2A489CA01D4}"/>
              </a:ext>
            </a:extLst>
          </p:cNvPr>
          <p:cNvSpPr>
            <a:spLocks noChangeShapeType="1"/>
          </p:cNvSpPr>
          <p:nvPr/>
        </p:nvSpPr>
        <p:spPr bwMode="auto">
          <a:xfrm>
            <a:off x="609600" y="5330825"/>
            <a:ext cx="762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9" name="Rectangle 26">
            <a:extLst>
              <a:ext uri="{FF2B5EF4-FFF2-40B4-BE49-F238E27FC236}">
                <a16:creationId xmlns:a16="http://schemas.microsoft.com/office/drawing/2014/main" id="{D1FA260F-948B-1446-A522-AC5C197323E5}"/>
              </a:ext>
            </a:extLst>
          </p:cNvPr>
          <p:cNvSpPr>
            <a:spLocks noChangeArrowheads="1"/>
          </p:cNvSpPr>
          <p:nvPr/>
        </p:nvSpPr>
        <p:spPr bwMode="auto">
          <a:xfrm>
            <a:off x="4937125" y="454501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Data bus</a:t>
            </a:r>
          </a:p>
        </p:txBody>
      </p:sp>
      <p:sp>
        <p:nvSpPr>
          <p:cNvPr id="54300" name="Rectangle 27">
            <a:extLst>
              <a:ext uri="{FF2B5EF4-FFF2-40B4-BE49-F238E27FC236}">
                <a16:creationId xmlns:a16="http://schemas.microsoft.com/office/drawing/2014/main" id="{AF1B6F9A-6457-C946-B693-FB642FBD5932}"/>
              </a:ext>
            </a:extLst>
          </p:cNvPr>
          <p:cNvSpPr>
            <a:spLocks noChangeArrowheads="1"/>
          </p:cNvSpPr>
          <p:nvPr/>
        </p:nvSpPr>
        <p:spPr bwMode="auto">
          <a:xfrm>
            <a:off x="4937125" y="5383213"/>
            <a:ext cx="1308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Address bus</a:t>
            </a:r>
          </a:p>
        </p:txBody>
      </p:sp>
      <p:sp>
        <p:nvSpPr>
          <p:cNvPr id="54301" name="Rectangle 28">
            <a:extLst>
              <a:ext uri="{FF2B5EF4-FFF2-40B4-BE49-F238E27FC236}">
                <a16:creationId xmlns:a16="http://schemas.microsoft.com/office/drawing/2014/main" id="{B38949CD-F7C5-8741-8D1C-2C506EDD8B96}"/>
              </a:ext>
            </a:extLst>
          </p:cNvPr>
          <p:cNvSpPr>
            <a:spLocks noChangeArrowheads="1"/>
          </p:cNvSpPr>
          <p:nvPr/>
        </p:nvSpPr>
        <p:spPr bwMode="auto">
          <a:xfrm>
            <a:off x="25971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2" name="Rectangle 29">
            <a:extLst>
              <a:ext uri="{FF2B5EF4-FFF2-40B4-BE49-F238E27FC236}">
                <a16:creationId xmlns:a16="http://schemas.microsoft.com/office/drawing/2014/main" id="{2C2D3C1F-FEC1-5B41-B3DA-84C80B78F417}"/>
              </a:ext>
            </a:extLst>
          </p:cNvPr>
          <p:cNvSpPr>
            <a:spLocks noChangeArrowheads="1"/>
          </p:cNvSpPr>
          <p:nvPr/>
        </p:nvSpPr>
        <p:spPr bwMode="auto">
          <a:xfrm>
            <a:off x="44259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3" name="Line 30">
            <a:extLst>
              <a:ext uri="{FF2B5EF4-FFF2-40B4-BE49-F238E27FC236}">
                <a16:creationId xmlns:a16="http://schemas.microsoft.com/office/drawing/2014/main" id="{E7706DB3-03E9-0141-9B88-90D548F67BDC}"/>
              </a:ext>
            </a:extLst>
          </p:cNvPr>
          <p:cNvSpPr>
            <a:spLocks noChangeShapeType="1"/>
          </p:cNvSpPr>
          <p:nvPr/>
        </p:nvSpPr>
        <p:spPr bwMode="auto">
          <a:xfrm>
            <a:off x="3352800" y="5026025"/>
            <a:ext cx="0" cy="10668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304" name="Line 31">
            <a:extLst>
              <a:ext uri="{FF2B5EF4-FFF2-40B4-BE49-F238E27FC236}">
                <a16:creationId xmlns:a16="http://schemas.microsoft.com/office/drawing/2014/main" id="{95228A3E-778C-D844-92DD-88A22244FE6D}"/>
              </a:ext>
            </a:extLst>
          </p:cNvPr>
          <p:cNvSpPr>
            <a:spLocks noChangeShapeType="1"/>
          </p:cNvSpPr>
          <p:nvPr/>
        </p:nvSpPr>
        <p:spPr bwMode="auto">
          <a:xfrm>
            <a:off x="4800600" y="5330825"/>
            <a:ext cx="0" cy="7620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305" name="Rectangle 33">
            <a:extLst>
              <a:ext uri="{FF2B5EF4-FFF2-40B4-BE49-F238E27FC236}">
                <a16:creationId xmlns:a16="http://schemas.microsoft.com/office/drawing/2014/main" id="{4332B199-8F82-BD49-8486-5D1BC13B4179}"/>
              </a:ext>
            </a:extLst>
          </p:cNvPr>
          <p:cNvSpPr>
            <a:spLocks noChangeArrowheads="1"/>
          </p:cNvSpPr>
          <p:nvPr/>
        </p:nvSpPr>
        <p:spPr bwMode="auto">
          <a:xfrm>
            <a:off x="6537325" y="6145213"/>
            <a:ext cx="628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CPU</a:t>
            </a:r>
          </a:p>
        </p:txBody>
      </p:sp>
      <p:sp>
        <p:nvSpPr>
          <p:cNvPr id="54306" name="TextBox 34">
            <a:extLst>
              <a:ext uri="{FF2B5EF4-FFF2-40B4-BE49-F238E27FC236}">
                <a16:creationId xmlns:a16="http://schemas.microsoft.com/office/drawing/2014/main" id="{19A15042-C5DD-5845-8643-A99DD4F534EA}"/>
              </a:ext>
            </a:extLst>
          </p:cNvPr>
          <p:cNvSpPr txBox="1">
            <a:spLocks noChangeArrowheads="1"/>
          </p:cNvSpPr>
          <p:nvPr/>
        </p:nvSpPr>
        <p:spPr bwMode="auto">
          <a:xfrm>
            <a:off x="152400" y="6535738"/>
            <a:ext cx="17176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Picture credit: Derek Chiou</a:t>
            </a:r>
          </a:p>
        </p:txBody>
      </p:sp>
    </p:spTree>
    <p:extLst>
      <p:ext uri="{BB962C8B-B14F-4D97-AF65-F5344CB8AC3E}">
        <p14:creationId xmlns:p14="http://schemas.microsoft.com/office/powerpoint/2010/main" val="36919336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547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547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547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36272</TotalTime>
  <Words>5669</Words>
  <Application>Microsoft Macintosh PowerPoint</Application>
  <PresentationFormat>On-screen Show (4:3)</PresentationFormat>
  <Paragraphs>1410</Paragraphs>
  <Slides>73</Slides>
  <Notes>21</Notes>
  <HiddenSlides>0</HiddenSlides>
  <MMClips>0</MMClips>
  <ScaleCrop>false</ScaleCrop>
  <HeadingPairs>
    <vt:vector size="8" baseType="variant">
      <vt:variant>
        <vt:lpstr>Fonts Used</vt:lpstr>
      </vt:variant>
      <vt:variant>
        <vt:i4>18</vt:i4>
      </vt:variant>
      <vt:variant>
        <vt:lpstr>Theme</vt:lpstr>
      </vt:variant>
      <vt:variant>
        <vt:i4>4</vt:i4>
      </vt:variant>
      <vt:variant>
        <vt:lpstr>Embedded OLE Servers</vt:lpstr>
      </vt:variant>
      <vt:variant>
        <vt:i4>1</vt:i4>
      </vt:variant>
      <vt:variant>
        <vt:lpstr>Slide Titles</vt:lpstr>
      </vt:variant>
      <vt:variant>
        <vt:i4>73</vt:i4>
      </vt:variant>
    </vt:vector>
  </HeadingPairs>
  <TitlesOfParts>
    <vt:vector size="96" baseType="lpstr">
      <vt:lpstr>굴림</vt:lpstr>
      <vt:lpstr>ＭＳ Ｐゴシック</vt:lpstr>
      <vt:lpstr>新細明體</vt:lpstr>
      <vt:lpstr>ヒラギノ角ゴ Pro W3</vt:lpstr>
      <vt:lpstr>Arial</vt:lpstr>
      <vt:lpstr>Arial  </vt:lpstr>
      <vt:lpstr>Calibri</vt:lpstr>
      <vt:lpstr>Courier</vt:lpstr>
      <vt:lpstr>Courier New</vt:lpstr>
      <vt:lpstr>Garamond</vt:lpstr>
      <vt:lpstr>Myriad Pro Black</vt:lpstr>
      <vt:lpstr>Myriad Pro Semibold</vt:lpstr>
      <vt:lpstr>Symbol</vt:lpstr>
      <vt:lpstr>Tahoma</vt:lpstr>
      <vt:lpstr>Times New Roman</vt:lpstr>
      <vt:lpstr>Trebuchet MS</vt:lpstr>
      <vt:lpstr>Verdana</vt:lpstr>
      <vt:lpstr>Wingdings</vt:lpstr>
      <vt:lpstr>Edge</vt:lpstr>
      <vt:lpstr>2_Edge</vt:lpstr>
      <vt:lpstr>3_Edge</vt:lpstr>
      <vt:lpstr>98_Edge</vt:lpstr>
      <vt:lpstr>VISIO</vt:lpstr>
      <vt:lpstr>Design of Digital Circuits Lecture 21: Graphics Processing Units</vt:lpstr>
      <vt:lpstr>We Are Almost Done With This…</vt:lpstr>
      <vt:lpstr>Approaches to (Instruction-Level) Concurrency</vt:lpstr>
      <vt:lpstr>Readings for this Week</vt:lpstr>
      <vt:lpstr>SIMD Processing: Exploiting Regular (Data) Parallelism </vt:lpstr>
      <vt:lpstr>Recall: Flynn’s Taxonomy of Computers</vt:lpstr>
      <vt:lpstr>Recall: SIMD Processing</vt:lpstr>
      <vt:lpstr>Recall: Array vs. Vector Processors</vt:lpstr>
      <vt:lpstr>Recall: Memory Banking</vt:lpstr>
      <vt:lpstr>Recall: Vector Instruction Execution</vt:lpstr>
      <vt:lpstr>Recall: Vector Unit Structure</vt:lpstr>
      <vt:lpstr>Recall: Vector Instruction Level Parallelism</vt:lpstr>
      <vt:lpstr>Automatic Code Vectorization</vt:lpstr>
      <vt:lpstr>Vector/SIMD Processing Summary</vt:lpstr>
      <vt:lpstr>SIMD Operations in Modern ISAs</vt:lpstr>
      <vt:lpstr>SIMD ISA Extensions</vt:lpstr>
      <vt:lpstr>Intel Pentium MMX Operations</vt:lpstr>
      <vt:lpstr>MMX Example: Image Overlaying (I)</vt:lpstr>
      <vt:lpstr>MMX Example: Image Overlaying (II)</vt:lpstr>
      <vt:lpstr>Fine-Grained Multithreading</vt:lpstr>
      <vt:lpstr>Recall: Fine-Grained Multithreading</vt:lpstr>
      <vt:lpstr>Recall: Fine-Grained Multithreading (II)</vt:lpstr>
      <vt:lpstr>Recall: Multithreaded Pipeline Example</vt:lpstr>
      <vt:lpstr>Recall: Fine-grained Multithreading</vt:lpstr>
      <vt:lpstr>GPUs (Graphics Processing Units)</vt:lpstr>
      <vt:lpstr>GPUs are SIMD Engines Underneath</vt:lpstr>
      <vt:lpstr>Programming Model vs. Hardware Execution Model</vt:lpstr>
      <vt:lpstr>How Can You Exploit Parallelism Here?</vt:lpstr>
      <vt:lpstr>Prog. Model 1: Sequential (SISD)</vt:lpstr>
      <vt:lpstr>Prog. Model 2: Data Parallel (SIMD)</vt:lpstr>
      <vt:lpstr>Prog. Model 3: Multithreaded</vt:lpstr>
      <vt:lpstr>Prog. Model 3: Multithreaded</vt:lpstr>
      <vt:lpstr>A GPU is a SIMD (SIMT) Machine</vt:lpstr>
      <vt:lpstr>SPMD on SIMT Machine</vt:lpstr>
      <vt:lpstr>Graphics Processing Units SIMD not Exposed to Programmer (SIMT)</vt:lpstr>
      <vt:lpstr>SIMD vs. SIMT Execution Model</vt:lpstr>
      <vt:lpstr>Fine-Grained Multithreading of Warps </vt:lpstr>
      <vt:lpstr>Warps and Warp-Level FGMT</vt:lpstr>
      <vt:lpstr>High-Level View of a GPU</vt:lpstr>
      <vt:lpstr>Latency Hiding via Warp-Level FGMT</vt:lpstr>
      <vt:lpstr>Warp Execution (Recall the Slide)</vt:lpstr>
      <vt:lpstr>PowerPoint Presentation</vt:lpstr>
      <vt:lpstr>Warp Instruction Level Parallelism</vt:lpstr>
      <vt:lpstr>SIMT Memory Access</vt:lpstr>
      <vt:lpstr>Warps not Exposed to GPU Programmers</vt:lpstr>
      <vt:lpstr>Sample GPU SIMT Code (Simplified)</vt:lpstr>
      <vt:lpstr>Sample GPU Program (Less Simplified)</vt:lpstr>
      <vt:lpstr>From Blocks to Warps</vt:lpstr>
      <vt:lpstr>Warp-based SIMD vs. Traditional SIMD</vt:lpstr>
      <vt:lpstr>SPMD</vt:lpstr>
      <vt:lpstr>SIMD vs. SIMT Execution Model</vt:lpstr>
      <vt:lpstr>Threads Can Take Different Paths in Warp-based SIMD</vt:lpstr>
      <vt:lpstr>Control Flow Problem in GPUs/SIMT</vt:lpstr>
      <vt:lpstr>Remember: Each Thread Is Independent</vt:lpstr>
      <vt:lpstr>Dynamic Warp Formation/Merging</vt:lpstr>
      <vt:lpstr>Dynamic Warp Formation/Merging</vt:lpstr>
      <vt:lpstr>Dynamic Warp Formation Example</vt:lpstr>
      <vt:lpstr>Hardware Constraints Limit Flexibility of Warp Grouping</vt:lpstr>
      <vt:lpstr>Large Warps and Two-Level Warp Scheduling</vt:lpstr>
      <vt:lpstr>Large Warp Microarchitecture Example</vt:lpstr>
      <vt:lpstr>Two-Level Round Robin</vt:lpstr>
      <vt:lpstr>An Example GPU</vt:lpstr>
      <vt:lpstr>NVIDIA GeForce GTX 285</vt:lpstr>
      <vt:lpstr>NVIDIA GeForce GTX 285 “core”</vt:lpstr>
      <vt:lpstr>NVIDIA GeForce GTX 285 “core”</vt:lpstr>
      <vt:lpstr>NVIDIA GeForce GTX 285</vt:lpstr>
      <vt:lpstr>Evolution of NVIDIA GPUs</vt:lpstr>
      <vt:lpstr>NVIDIA V100</vt:lpstr>
      <vt:lpstr>NVIDIA V100 Block Diagram</vt:lpstr>
      <vt:lpstr>NVIDIA V100 Core</vt:lpstr>
      <vt:lpstr>Food for Thought</vt:lpstr>
      <vt:lpstr>Design of Digital Circuits Lecture 21: Graphics Processing Units</vt:lpstr>
      <vt:lpstr>Clarification of some GPU Terms</vt:lpstr>
    </vt:vector>
  </TitlesOfParts>
  <Company>Microsoft</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18-741  Advanced Computer Architecture Lecture 1: Intro and Basics</dc:title>
  <dc:creator>Onur Mutlu</dc:creator>
  <cp:lastModifiedBy>Microsoft Office User</cp:lastModifiedBy>
  <cp:revision>570</cp:revision>
  <cp:lastPrinted>2019-05-10T08:04:42Z</cp:lastPrinted>
  <dcterms:created xsi:type="dcterms:W3CDTF">2010-09-08T00:51:32Z</dcterms:created>
  <dcterms:modified xsi:type="dcterms:W3CDTF">2019-05-16T14:21:02Z</dcterms:modified>
</cp:coreProperties>
</file>